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5"/>
  </p:notesMasterIdLst>
  <p:sldIdLst>
    <p:sldId id="256" r:id="rId3"/>
    <p:sldId id="257" r:id="rId4"/>
  </p:sldIdLst>
  <p:sldSz cx="10691813" cy="7559675"/>
  <p:notesSz cx="7772400" cy="10058400"/>
  <p:embeddedFontLst>
    <p:embeddedFont>
      <p:font typeface="Arial Black" panose="020B0A04020102020204" pitchFamily="34" charset="0"/>
      <p:bold r:id="rId6"/>
    </p:embeddedFont>
    <p:embeddedFont>
      <p:font typeface="DejaVu Sans" panose="020B0603030804020204" pitchFamily="34" charset="0"/>
      <p:regular r:id="rId7"/>
      <p:bold r:id="rId8"/>
      <p:italic r:id="rId9"/>
      <p:boldItalic r:id="rId10"/>
    </p:embeddedFont>
    <p:embeddedFont>
      <p:font typeface="Miriam Libre" panose="020B0604020202020204" charset="-79"/>
      <p:regular r:id="rId11"/>
      <p:bold r:id="rId12"/>
    </p:embeddedFont>
    <p:embeddedFont>
      <p:font typeface="Imprint MT Shadow" panose="04020605060303030202" pitchFamily="82" charset="0"/>
      <p:regular r:id="rId13"/>
    </p:embeddedFont>
    <p:embeddedFont>
      <p:font typeface="Aharoni" panose="02010803020104030203" pitchFamily="2" charset="-79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3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0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738194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9" name="Google Shape;10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754063"/>
            <a:ext cx="53340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22141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3" name="Google Shape;13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754063"/>
            <a:ext cx="53340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21304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/>
          </p:nvPr>
        </p:nvSpPr>
        <p:spPr>
          <a:xfrm>
            <a:off x="533880" y="300600"/>
            <a:ext cx="96224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533880" y="1768320"/>
            <a:ext cx="962244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2"/>
          </p:nvPr>
        </p:nvSpPr>
        <p:spPr>
          <a:xfrm>
            <a:off x="533880" y="4058640"/>
            <a:ext cx="962244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>
            <a:spLocks noGrp="1"/>
          </p:cNvSpPr>
          <p:nvPr>
            <p:ph type="title"/>
          </p:nvPr>
        </p:nvSpPr>
        <p:spPr>
          <a:xfrm>
            <a:off x="533880" y="300600"/>
            <a:ext cx="96224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1"/>
          </p:nvPr>
        </p:nvSpPr>
        <p:spPr>
          <a:xfrm>
            <a:off x="533880" y="1768320"/>
            <a:ext cx="469548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2"/>
          </p:nvPr>
        </p:nvSpPr>
        <p:spPr>
          <a:xfrm>
            <a:off x="5464440" y="1768320"/>
            <a:ext cx="469548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body" idx="3"/>
          </p:nvPr>
        </p:nvSpPr>
        <p:spPr>
          <a:xfrm>
            <a:off x="533880" y="4058640"/>
            <a:ext cx="469548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4"/>
          </p:nvPr>
        </p:nvSpPr>
        <p:spPr>
          <a:xfrm>
            <a:off x="5464440" y="4058640"/>
            <a:ext cx="469548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533880" y="300600"/>
            <a:ext cx="96224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533880" y="1768320"/>
            <a:ext cx="309816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2"/>
          </p:nvPr>
        </p:nvSpPr>
        <p:spPr>
          <a:xfrm>
            <a:off x="3787200" y="1768320"/>
            <a:ext cx="309816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3"/>
          </p:nvPr>
        </p:nvSpPr>
        <p:spPr>
          <a:xfrm>
            <a:off x="7040880" y="1768320"/>
            <a:ext cx="309816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4"/>
          </p:nvPr>
        </p:nvSpPr>
        <p:spPr>
          <a:xfrm>
            <a:off x="533880" y="4058640"/>
            <a:ext cx="309816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5"/>
          </p:nvPr>
        </p:nvSpPr>
        <p:spPr>
          <a:xfrm>
            <a:off x="3787200" y="4058640"/>
            <a:ext cx="309816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6"/>
          </p:nvPr>
        </p:nvSpPr>
        <p:spPr>
          <a:xfrm>
            <a:off x="7040880" y="4058640"/>
            <a:ext cx="309816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533880" y="300600"/>
            <a:ext cx="96224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ubTitle" idx="1"/>
          </p:nvPr>
        </p:nvSpPr>
        <p:spPr>
          <a:xfrm>
            <a:off x="533880" y="1768320"/>
            <a:ext cx="9622440" cy="438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533880" y="300600"/>
            <a:ext cx="96224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body" idx="1"/>
          </p:nvPr>
        </p:nvSpPr>
        <p:spPr>
          <a:xfrm>
            <a:off x="533880" y="1768320"/>
            <a:ext cx="9622440" cy="438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>
            <a:spLocks noGrp="1"/>
          </p:cNvSpPr>
          <p:nvPr>
            <p:ph type="title"/>
          </p:nvPr>
        </p:nvSpPr>
        <p:spPr>
          <a:xfrm>
            <a:off x="533880" y="300600"/>
            <a:ext cx="96224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1"/>
          </p:nvPr>
        </p:nvSpPr>
        <p:spPr>
          <a:xfrm>
            <a:off x="533880" y="1768320"/>
            <a:ext cx="4695480" cy="438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body" idx="2"/>
          </p:nvPr>
        </p:nvSpPr>
        <p:spPr>
          <a:xfrm>
            <a:off x="5464440" y="1768320"/>
            <a:ext cx="4695480" cy="438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533880" y="300600"/>
            <a:ext cx="96224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>
            <a:spLocks noGrp="1"/>
          </p:cNvSpPr>
          <p:nvPr>
            <p:ph type="subTitle" idx="1"/>
          </p:nvPr>
        </p:nvSpPr>
        <p:spPr>
          <a:xfrm>
            <a:off x="533880" y="300600"/>
            <a:ext cx="9622440" cy="58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>
            <a:off x="533880" y="300600"/>
            <a:ext cx="96224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>
            <a:off x="533880" y="1768320"/>
            <a:ext cx="469548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body" idx="2"/>
          </p:nvPr>
        </p:nvSpPr>
        <p:spPr>
          <a:xfrm>
            <a:off x="5464440" y="1768320"/>
            <a:ext cx="4695480" cy="438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body" idx="3"/>
          </p:nvPr>
        </p:nvSpPr>
        <p:spPr>
          <a:xfrm>
            <a:off x="533880" y="4058640"/>
            <a:ext cx="469548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533880" y="300600"/>
            <a:ext cx="96224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subTitle" idx="1"/>
          </p:nvPr>
        </p:nvSpPr>
        <p:spPr>
          <a:xfrm>
            <a:off x="533880" y="1768320"/>
            <a:ext cx="9622440" cy="438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>
            <a:spLocks noGrp="1"/>
          </p:cNvSpPr>
          <p:nvPr>
            <p:ph type="title"/>
          </p:nvPr>
        </p:nvSpPr>
        <p:spPr>
          <a:xfrm>
            <a:off x="533880" y="300600"/>
            <a:ext cx="96224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body" idx="1"/>
          </p:nvPr>
        </p:nvSpPr>
        <p:spPr>
          <a:xfrm>
            <a:off x="533880" y="1768320"/>
            <a:ext cx="4695480" cy="438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body" idx="2"/>
          </p:nvPr>
        </p:nvSpPr>
        <p:spPr>
          <a:xfrm>
            <a:off x="5464440" y="1768320"/>
            <a:ext cx="469548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body" idx="3"/>
          </p:nvPr>
        </p:nvSpPr>
        <p:spPr>
          <a:xfrm>
            <a:off x="5464440" y="4058640"/>
            <a:ext cx="469548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>
            <a:spLocks noGrp="1"/>
          </p:cNvSpPr>
          <p:nvPr>
            <p:ph type="title"/>
          </p:nvPr>
        </p:nvSpPr>
        <p:spPr>
          <a:xfrm>
            <a:off x="533880" y="300600"/>
            <a:ext cx="96224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body" idx="1"/>
          </p:nvPr>
        </p:nvSpPr>
        <p:spPr>
          <a:xfrm>
            <a:off x="533880" y="1768320"/>
            <a:ext cx="469548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body" idx="2"/>
          </p:nvPr>
        </p:nvSpPr>
        <p:spPr>
          <a:xfrm>
            <a:off x="5464440" y="1768320"/>
            <a:ext cx="469548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3"/>
          </p:nvPr>
        </p:nvSpPr>
        <p:spPr>
          <a:xfrm>
            <a:off x="533880" y="4058640"/>
            <a:ext cx="962244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>
            <a:spLocks noGrp="1"/>
          </p:cNvSpPr>
          <p:nvPr>
            <p:ph type="title"/>
          </p:nvPr>
        </p:nvSpPr>
        <p:spPr>
          <a:xfrm>
            <a:off x="533880" y="300600"/>
            <a:ext cx="96224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4"/>
          <p:cNvSpPr txBox="1">
            <a:spLocks noGrp="1"/>
          </p:cNvSpPr>
          <p:nvPr>
            <p:ph type="body" idx="1"/>
          </p:nvPr>
        </p:nvSpPr>
        <p:spPr>
          <a:xfrm>
            <a:off x="533880" y="1768320"/>
            <a:ext cx="962244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body" idx="2"/>
          </p:nvPr>
        </p:nvSpPr>
        <p:spPr>
          <a:xfrm>
            <a:off x="533880" y="4058640"/>
            <a:ext cx="962244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 txBox="1">
            <a:spLocks noGrp="1"/>
          </p:cNvSpPr>
          <p:nvPr>
            <p:ph type="title"/>
          </p:nvPr>
        </p:nvSpPr>
        <p:spPr>
          <a:xfrm>
            <a:off x="533880" y="300600"/>
            <a:ext cx="96224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body" idx="1"/>
          </p:nvPr>
        </p:nvSpPr>
        <p:spPr>
          <a:xfrm>
            <a:off x="533880" y="1768320"/>
            <a:ext cx="469548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body" idx="2"/>
          </p:nvPr>
        </p:nvSpPr>
        <p:spPr>
          <a:xfrm>
            <a:off x="5464440" y="1768320"/>
            <a:ext cx="469548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body" idx="3"/>
          </p:nvPr>
        </p:nvSpPr>
        <p:spPr>
          <a:xfrm>
            <a:off x="533880" y="4058640"/>
            <a:ext cx="469548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body" idx="4"/>
          </p:nvPr>
        </p:nvSpPr>
        <p:spPr>
          <a:xfrm>
            <a:off x="5464440" y="4058640"/>
            <a:ext cx="469548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>
            <a:spLocks noGrp="1"/>
          </p:cNvSpPr>
          <p:nvPr>
            <p:ph type="title"/>
          </p:nvPr>
        </p:nvSpPr>
        <p:spPr>
          <a:xfrm>
            <a:off x="533880" y="300600"/>
            <a:ext cx="96224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6"/>
          <p:cNvSpPr txBox="1">
            <a:spLocks noGrp="1"/>
          </p:cNvSpPr>
          <p:nvPr>
            <p:ph type="body" idx="1"/>
          </p:nvPr>
        </p:nvSpPr>
        <p:spPr>
          <a:xfrm>
            <a:off x="533880" y="1768320"/>
            <a:ext cx="309816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26"/>
          <p:cNvSpPr txBox="1">
            <a:spLocks noGrp="1"/>
          </p:cNvSpPr>
          <p:nvPr>
            <p:ph type="body" idx="2"/>
          </p:nvPr>
        </p:nvSpPr>
        <p:spPr>
          <a:xfrm>
            <a:off x="3787200" y="1768320"/>
            <a:ext cx="309816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26"/>
          <p:cNvSpPr txBox="1">
            <a:spLocks noGrp="1"/>
          </p:cNvSpPr>
          <p:nvPr>
            <p:ph type="body" idx="3"/>
          </p:nvPr>
        </p:nvSpPr>
        <p:spPr>
          <a:xfrm>
            <a:off x="7040880" y="1768320"/>
            <a:ext cx="309816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26"/>
          <p:cNvSpPr txBox="1">
            <a:spLocks noGrp="1"/>
          </p:cNvSpPr>
          <p:nvPr>
            <p:ph type="body" idx="4"/>
          </p:nvPr>
        </p:nvSpPr>
        <p:spPr>
          <a:xfrm>
            <a:off x="533880" y="4058640"/>
            <a:ext cx="309816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body" idx="5"/>
          </p:nvPr>
        </p:nvSpPr>
        <p:spPr>
          <a:xfrm>
            <a:off x="3787200" y="4058640"/>
            <a:ext cx="309816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body" idx="6"/>
          </p:nvPr>
        </p:nvSpPr>
        <p:spPr>
          <a:xfrm>
            <a:off x="7040880" y="4058640"/>
            <a:ext cx="309816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>
            <a:spLocks noGrp="1"/>
          </p:cNvSpPr>
          <p:nvPr>
            <p:ph type="title"/>
          </p:nvPr>
        </p:nvSpPr>
        <p:spPr>
          <a:xfrm>
            <a:off x="533880" y="300600"/>
            <a:ext cx="96224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533880" y="1768320"/>
            <a:ext cx="9622440" cy="438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title"/>
          </p:nvPr>
        </p:nvSpPr>
        <p:spPr>
          <a:xfrm>
            <a:off x="533880" y="300600"/>
            <a:ext cx="96224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body" idx="1"/>
          </p:nvPr>
        </p:nvSpPr>
        <p:spPr>
          <a:xfrm>
            <a:off x="533880" y="1768320"/>
            <a:ext cx="4695480" cy="438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2"/>
          </p:nvPr>
        </p:nvSpPr>
        <p:spPr>
          <a:xfrm>
            <a:off x="5464440" y="1768320"/>
            <a:ext cx="4695480" cy="438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>
            <a:spLocks noGrp="1"/>
          </p:cNvSpPr>
          <p:nvPr>
            <p:ph type="title"/>
          </p:nvPr>
        </p:nvSpPr>
        <p:spPr>
          <a:xfrm>
            <a:off x="533880" y="300600"/>
            <a:ext cx="96224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subTitle" idx="1"/>
          </p:nvPr>
        </p:nvSpPr>
        <p:spPr>
          <a:xfrm>
            <a:off x="533880" y="300600"/>
            <a:ext cx="9622440" cy="58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533880" y="300600"/>
            <a:ext cx="96224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body" idx="1"/>
          </p:nvPr>
        </p:nvSpPr>
        <p:spPr>
          <a:xfrm>
            <a:off x="533880" y="1768320"/>
            <a:ext cx="469548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body" idx="2"/>
          </p:nvPr>
        </p:nvSpPr>
        <p:spPr>
          <a:xfrm>
            <a:off x="5464440" y="1768320"/>
            <a:ext cx="4695480" cy="438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body" idx="3"/>
          </p:nvPr>
        </p:nvSpPr>
        <p:spPr>
          <a:xfrm>
            <a:off x="533880" y="4058640"/>
            <a:ext cx="469548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533880" y="300600"/>
            <a:ext cx="96224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body" idx="1"/>
          </p:nvPr>
        </p:nvSpPr>
        <p:spPr>
          <a:xfrm>
            <a:off x="533880" y="1768320"/>
            <a:ext cx="4695480" cy="438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5464440" y="1768320"/>
            <a:ext cx="469548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3"/>
          </p:nvPr>
        </p:nvSpPr>
        <p:spPr>
          <a:xfrm>
            <a:off x="5464440" y="4058640"/>
            <a:ext cx="469548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533880" y="300600"/>
            <a:ext cx="96224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533880" y="1768320"/>
            <a:ext cx="469548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2"/>
          </p:nvPr>
        </p:nvSpPr>
        <p:spPr>
          <a:xfrm>
            <a:off x="5464440" y="1768320"/>
            <a:ext cx="469548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3"/>
          </p:nvPr>
        </p:nvSpPr>
        <p:spPr>
          <a:xfrm>
            <a:off x="533880" y="4058640"/>
            <a:ext cx="9622440" cy="209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33520" y="300600"/>
            <a:ext cx="96224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33520" y="1767960"/>
            <a:ext cx="9622440" cy="438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533880" y="300600"/>
            <a:ext cx="9622440" cy="126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533880" y="1768320"/>
            <a:ext cx="9622440" cy="438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Google Shape;111;p27"/>
          <p:cNvCxnSpPr/>
          <p:nvPr/>
        </p:nvCxnSpPr>
        <p:spPr>
          <a:xfrm>
            <a:off x="360" y="360"/>
            <a:ext cx="360" cy="360"/>
          </a:xfrm>
          <a:prstGeom prst="straightConnector1">
            <a:avLst/>
          </a:prstGeom>
          <a:noFill/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8810" y="729383"/>
            <a:ext cx="2178184" cy="702640"/>
          </a:xfrm>
          <a:prstGeom prst="rect">
            <a:avLst/>
          </a:prstGeom>
        </p:spPr>
      </p:pic>
      <p:sp>
        <p:nvSpPr>
          <p:cNvPr id="24" name="TextShape 14"/>
          <p:cNvSpPr txBox="1"/>
          <p:nvPr/>
        </p:nvSpPr>
        <p:spPr>
          <a:xfrm>
            <a:off x="5986272" y="6418656"/>
            <a:ext cx="2072640" cy="307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id-ID" sz="1600" b="1" strike="noStrike" spc="-1" dirty="0" smtClean="0">
                <a:latin typeface="Miriam Libre"/>
              </a:rPr>
              <a:t>RAHMAT TAUFIK</a:t>
            </a:r>
            <a:endParaRPr lang="en-US" sz="1600" b="0" strike="noStrike" spc="-1" dirty="0"/>
          </a:p>
        </p:txBody>
      </p:sp>
      <p:sp>
        <p:nvSpPr>
          <p:cNvPr id="26" name="CustomShape 2"/>
          <p:cNvSpPr/>
          <p:nvPr/>
        </p:nvSpPr>
        <p:spPr>
          <a:xfrm>
            <a:off x="1335960" y="3970440"/>
            <a:ext cx="8017200" cy="182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" name="CustomShape 5"/>
          <p:cNvSpPr/>
          <p:nvPr/>
        </p:nvSpPr>
        <p:spPr>
          <a:xfrm>
            <a:off x="9354240" y="4535280"/>
            <a:ext cx="1041480" cy="60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199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990" b="0" strike="noStrike" spc="-1">
              <a:latin typeface="Arial"/>
            </a:endParaRPr>
          </a:p>
        </p:txBody>
      </p:sp>
      <p:sp>
        <p:nvSpPr>
          <p:cNvPr id="28" name="TextShape 11"/>
          <p:cNvSpPr txBox="1"/>
          <p:nvPr/>
        </p:nvSpPr>
        <p:spPr>
          <a:xfrm>
            <a:off x="947520" y="3540792"/>
            <a:ext cx="8722800" cy="1613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25000"/>
              </a:lnSpc>
            </a:pPr>
            <a:r>
              <a:rPr lang="en-US" sz="1400" b="1" strike="noStrike" spc="-1" dirty="0" err="1">
                <a:latin typeface="Miriam Libre"/>
              </a:rPr>
              <a:t>Telah</a:t>
            </a:r>
            <a:r>
              <a:rPr lang="en-US" sz="1400" b="1" strike="noStrike" spc="-1" dirty="0">
                <a:latin typeface="Miriam Libre"/>
              </a:rPr>
              <a:t> </a:t>
            </a:r>
            <a:r>
              <a:rPr lang="en-US" sz="1400" b="1" strike="noStrike" spc="-1" dirty="0" err="1">
                <a:latin typeface="Miriam Libre"/>
              </a:rPr>
              <a:t>melaksanakan</a:t>
            </a:r>
            <a:endParaRPr lang="en-US" sz="1400" b="1" strike="noStrike" spc="-1" dirty="0">
              <a:latin typeface="Miriam Libre"/>
            </a:endParaRPr>
          </a:p>
          <a:p>
            <a:pPr algn="ctr">
              <a:lnSpc>
                <a:spcPct val="125000"/>
              </a:lnSpc>
            </a:pPr>
            <a:r>
              <a:rPr lang="en-US" sz="1400" b="1" strike="noStrike" spc="-1" dirty="0">
                <a:latin typeface="Miriam Libre"/>
              </a:rPr>
              <a:t> Program </a:t>
            </a:r>
            <a:r>
              <a:rPr lang="en-US" sz="1400" b="1" strike="noStrike" spc="-1" dirty="0" err="1">
                <a:latin typeface="Miriam Libre"/>
              </a:rPr>
              <a:t>Magang</a:t>
            </a:r>
            <a:r>
              <a:rPr lang="en-US" sz="1400" b="1" strike="noStrike" spc="-1" dirty="0">
                <a:latin typeface="Miriam Libre"/>
              </a:rPr>
              <a:t> </a:t>
            </a:r>
            <a:r>
              <a:rPr lang="en-US" sz="1400" b="1" strike="noStrike" spc="-1" dirty="0" err="1">
                <a:latin typeface="Miriam Libre"/>
              </a:rPr>
              <a:t>Mahasiswa</a:t>
            </a:r>
            <a:r>
              <a:rPr lang="en-US" sz="1400" b="1" strike="noStrike" spc="-1" dirty="0">
                <a:latin typeface="Miriam Libre"/>
              </a:rPr>
              <a:t> </a:t>
            </a:r>
            <a:r>
              <a:rPr lang="en-US" sz="1400" b="1" strike="noStrike" spc="-1" dirty="0" err="1">
                <a:latin typeface="Miriam Libre"/>
              </a:rPr>
              <a:t>Bersertifikat</a:t>
            </a:r>
            <a:r>
              <a:rPr lang="en-US" sz="1400" b="1" strike="noStrike" spc="-1" dirty="0">
                <a:latin typeface="Miriam Libre"/>
              </a:rPr>
              <a:t> (PMMB) </a:t>
            </a:r>
            <a:r>
              <a:rPr lang="id-ID" sz="1400" b="1" spc="-1" dirty="0" smtClean="0">
                <a:latin typeface="Miriam Libre"/>
              </a:rPr>
              <a:t>di</a:t>
            </a:r>
            <a:r>
              <a:rPr lang="en-US" sz="1400" b="1" strike="noStrike" spc="-1" dirty="0" smtClean="0">
                <a:latin typeface="Miriam Libre"/>
              </a:rPr>
              <a:t> </a:t>
            </a:r>
            <a:r>
              <a:rPr lang="id-ID" sz="1400" b="1" strike="noStrike" spc="-1" dirty="0" smtClean="0">
                <a:latin typeface="Miriam Libre"/>
              </a:rPr>
              <a:t>PT TIMAH Tbk </a:t>
            </a:r>
            <a:r>
              <a:rPr lang="en-US" sz="1400" b="1" strike="noStrike" spc="-1" dirty="0" err="1" smtClean="0">
                <a:latin typeface="Miriam Libre"/>
              </a:rPr>
              <a:t>pada</a:t>
            </a:r>
            <a:r>
              <a:rPr lang="en-US" sz="1400" b="1" strike="noStrike" spc="-1" dirty="0" smtClean="0">
                <a:latin typeface="Miriam Libre"/>
              </a:rPr>
              <a:t> </a:t>
            </a:r>
            <a:endParaRPr lang="id-ID" sz="1400" b="1" strike="noStrike" spc="-1" dirty="0" smtClean="0">
              <a:latin typeface="Miriam Libre"/>
            </a:endParaRPr>
          </a:p>
          <a:p>
            <a:pPr algn="ctr">
              <a:lnSpc>
                <a:spcPct val="125000"/>
              </a:lnSpc>
            </a:pPr>
            <a:r>
              <a:rPr lang="id-ID" sz="2400" b="1" strike="noStrike" spc="-1" dirty="0" smtClean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(NAMA DIVISI/UNIT KERJA)</a:t>
            </a:r>
          </a:p>
          <a:p>
            <a:pPr algn="ctr">
              <a:lnSpc>
                <a:spcPct val="125000"/>
              </a:lnSpc>
            </a:pPr>
            <a:r>
              <a:rPr lang="en-US" sz="1400" b="1" strike="noStrike" spc="-1" dirty="0" err="1" smtClean="0">
                <a:latin typeface="Miriam Libre"/>
              </a:rPr>
              <a:t>selama</a:t>
            </a:r>
            <a:r>
              <a:rPr lang="en-US" sz="1400" b="1" strike="noStrike" spc="-1" dirty="0" smtClean="0">
                <a:latin typeface="Miriam Libre"/>
              </a:rPr>
              <a:t> </a:t>
            </a:r>
            <a:r>
              <a:rPr lang="en-US" sz="1400" b="1" strike="noStrike" spc="-1" dirty="0">
                <a:latin typeface="Miriam Libre"/>
              </a:rPr>
              <a:t>6 (</a:t>
            </a:r>
            <a:r>
              <a:rPr lang="en-US" sz="1400" b="1" strike="noStrike" spc="-1" dirty="0" err="1">
                <a:latin typeface="Miriam Libre"/>
              </a:rPr>
              <a:t>enam</a:t>
            </a:r>
            <a:r>
              <a:rPr lang="en-US" sz="1400" b="1" strike="noStrike" spc="-1" dirty="0">
                <a:latin typeface="Miriam Libre"/>
              </a:rPr>
              <a:t>) </a:t>
            </a:r>
            <a:r>
              <a:rPr lang="en-US" sz="1400" b="1" strike="noStrike" spc="-1" dirty="0" err="1">
                <a:latin typeface="Miriam Libre"/>
              </a:rPr>
              <a:t>bulan</a:t>
            </a:r>
            <a:r>
              <a:rPr lang="en-US" sz="1400" b="1" strike="noStrike" spc="-1" dirty="0">
                <a:latin typeface="Miriam Libre"/>
              </a:rPr>
              <a:t>, </a:t>
            </a:r>
            <a:r>
              <a:rPr lang="en-US" sz="1400" b="1" strike="noStrike" spc="-1" dirty="0" err="1">
                <a:latin typeface="Miriam Libre"/>
              </a:rPr>
              <a:t>mulai</a:t>
            </a:r>
            <a:r>
              <a:rPr lang="en-US" sz="1400" b="1" strike="noStrike" spc="-1" dirty="0">
                <a:latin typeface="Miriam Libre"/>
              </a:rPr>
              <a:t> </a:t>
            </a:r>
            <a:r>
              <a:rPr lang="en-US" sz="1400" b="1" strike="noStrike" spc="-1" dirty="0" err="1">
                <a:latin typeface="Miriam Libre"/>
              </a:rPr>
              <a:t>dari</a:t>
            </a:r>
            <a:r>
              <a:rPr lang="en-US" sz="1400" b="1" strike="noStrike" spc="-1" dirty="0">
                <a:latin typeface="Miriam Libre"/>
              </a:rPr>
              <a:t> </a:t>
            </a:r>
            <a:r>
              <a:rPr lang="en-US" sz="1400" b="1" strike="noStrike" spc="-1" dirty="0" err="1">
                <a:latin typeface="Miriam Libre"/>
              </a:rPr>
              <a:t>tanggal</a:t>
            </a:r>
            <a:r>
              <a:rPr lang="en-US" sz="1400" b="1" strike="noStrike" spc="-1" dirty="0">
                <a:latin typeface="Miriam Libre"/>
              </a:rPr>
              <a:t> </a:t>
            </a:r>
            <a:r>
              <a:rPr lang="id-ID" sz="1400" b="1" spc="-1" dirty="0" smtClean="0">
                <a:latin typeface="Miriam Libre"/>
              </a:rPr>
              <a:t>02 Maret 2020 </a:t>
            </a:r>
            <a:r>
              <a:rPr lang="id-ID" sz="1400" b="1" strike="noStrike" spc="-1" dirty="0" smtClean="0">
                <a:latin typeface="Miriam Libre"/>
              </a:rPr>
              <a:t>s.d </a:t>
            </a:r>
            <a:r>
              <a:rPr lang="id-ID" b="1" spc="-1" dirty="0" smtClean="0">
                <a:latin typeface="Miriam Libre"/>
              </a:rPr>
              <a:t>31</a:t>
            </a:r>
            <a:r>
              <a:rPr lang="id-ID" sz="1400" b="1" strike="noStrike" spc="-1" dirty="0" smtClean="0">
                <a:latin typeface="Miriam Libre"/>
              </a:rPr>
              <a:t> Agustus 2020</a:t>
            </a:r>
            <a:r>
              <a:rPr lang="en-US" sz="1400" b="1" strike="noStrike" spc="-1" dirty="0" smtClean="0">
                <a:latin typeface="Miriam Libre"/>
              </a:rPr>
              <a:t> </a:t>
            </a:r>
            <a:r>
              <a:rPr lang="en-US" sz="1400" b="1" strike="noStrike" spc="-1" dirty="0" err="1" smtClean="0">
                <a:latin typeface="Miriam Libre"/>
              </a:rPr>
              <a:t>dengan</a:t>
            </a:r>
            <a:r>
              <a:rPr lang="en-US" sz="1400" b="1" strike="noStrike" spc="-1" dirty="0" smtClean="0">
                <a:latin typeface="Miriam Libre"/>
              </a:rPr>
              <a:t> </a:t>
            </a:r>
            <a:r>
              <a:rPr lang="en-US" sz="1400" b="1" strike="noStrike" spc="-1" dirty="0" err="1" smtClean="0">
                <a:latin typeface="Miriam Libre"/>
              </a:rPr>
              <a:t>hasil</a:t>
            </a:r>
            <a:r>
              <a:rPr lang="id-ID" sz="1400" b="1" strike="noStrike" spc="-1" dirty="0" smtClean="0">
                <a:latin typeface="Miriam Libre"/>
              </a:rPr>
              <a:t> </a:t>
            </a:r>
          </a:p>
          <a:p>
            <a:pPr algn="ctr">
              <a:lnSpc>
                <a:spcPct val="125000"/>
              </a:lnSpc>
            </a:pPr>
            <a:r>
              <a:rPr lang="id-ID" sz="1600" b="1" u="sng" strike="noStrike" spc="-1" dirty="0" smtClean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SANGAT </a:t>
            </a:r>
            <a:r>
              <a:rPr lang="en-US" sz="1600" b="1" u="sng" strike="noStrike" spc="-1" dirty="0" smtClean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</a:t>
            </a:r>
            <a:r>
              <a:rPr lang="id-ID" sz="1600" b="1" u="sng" strike="noStrike" spc="-1" dirty="0" smtClean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EMUASKAN</a:t>
            </a:r>
          </a:p>
          <a:p>
            <a:pPr algn="ctr">
              <a:lnSpc>
                <a:spcPct val="125000"/>
              </a:lnSpc>
            </a:pPr>
            <a:r>
              <a:rPr lang="id-ID" sz="1400" b="1" strike="noStrike" spc="-1" dirty="0" smtClean="0">
                <a:latin typeface="Miriam Libre"/>
              </a:rPr>
              <a:t>Pangkalpinang, .......... Agustus 2020</a:t>
            </a:r>
            <a:endParaRPr lang="en-US" sz="1400" b="1" strike="noStrike" spc="-1" dirty="0">
              <a:latin typeface="Miriam Libre"/>
            </a:endParaRPr>
          </a:p>
        </p:txBody>
      </p:sp>
      <p:sp>
        <p:nvSpPr>
          <p:cNvPr id="29" name="TextShape 12"/>
          <p:cNvSpPr txBox="1"/>
          <p:nvPr/>
        </p:nvSpPr>
        <p:spPr>
          <a:xfrm>
            <a:off x="1938528" y="5527440"/>
            <a:ext cx="3503040" cy="280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1400" b="1" strike="noStrike" spc="-1" dirty="0">
                <a:latin typeface="Miriam Libre"/>
              </a:rPr>
              <a:t>FORUM HUMAN CAPITAL </a:t>
            </a:r>
            <a:r>
              <a:rPr lang="en-US" sz="1400" b="1" strike="noStrike" spc="-1" dirty="0" smtClean="0">
                <a:latin typeface="Miriam Libre"/>
              </a:rPr>
              <a:t>INDONESIA</a:t>
            </a:r>
            <a:endParaRPr lang="id-ID" sz="1400" b="1" strike="noStrike" spc="-1" dirty="0" smtClean="0">
              <a:latin typeface="Miriam Libre"/>
            </a:endParaRPr>
          </a:p>
          <a:p>
            <a:pPr algn="ctr"/>
            <a:endParaRPr lang="id-ID" sz="1300" b="1" spc="-1" dirty="0">
              <a:latin typeface="Miriam Libre"/>
            </a:endParaRPr>
          </a:p>
          <a:p>
            <a:pPr algn="ctr"/>
            <a:endParaRPr lang="id-ID" sz="1300" b="1" spc="-1" dirty="0" smtClean="0">
              <a:latin typeface="Miriam Libre"/>
            </a:endParaRPr>
          </a:p>
          <a:p>
            <a:pPr algn="ctr"/>
            <a:endParaRPr lang="id-ID" sz="1300" b="1" spc="-1" dirty="0">
              <a:latin typeface="Miriam Libre"/>
            </a:endParaRPr>
          </a:p>
          <a:p>
            <a:pPr algn="ctr"/>
            <a:endParaRPr lang="id-ID" sz="1300" b="1" spc="-1" dirty="0" smtClean="0">
              <a:latin typeface="Miriam Libre"/>
            </a:endParaRPr>
          </a:p>
          <a:p>
            <a:pPr algn="ctr"/>
            <a:endParaRPr lang="id-ID" sz="1300" b="1" spc="-1" dirty="0">
              <a:latin typeface="Miriam Libre"/>
            </a:endParaRPr>
          </a:p>
          <a:p>
            <a:pPr algn="ctr"/>
            <a:r>
              <a:rPr lang="id-ID" sz="1300" b="1" spc="-1" dirty="0" smtClean="0">
                <a:latin typeface="Miriam Libre"/>
              </a:rPr>
              <a:t>DIREKTUR EKSEKUTIF</a:t>
            </a:r>
            <a:endParaRPr lang="en-US" sz="1300" b="0" strike="noStrike" spc="-1" dirty="0">
              <a:latin typeface="Arial"/>
            </a:endParaRPr>
          </a:p>
        </p:txBody>
      </p:sp>
      <p:sp>
        <p:nvSpPr>
          <p:cNvPr id="30" name="TextShape 13"/>
          <p:cNvSpPr txBox="1"/>
          <p:nvPr/>
        </p:nvSpPr>
        <p:spPr>
          <a:xfrm>
            <a:off x="5737752" y="5529648"/>
            <a:ext cx="2693760" cy="23944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id-ID" sz="1400" b="1" strike="noStrike" spc="-1" dirty="0" smtClean="0">
                <a:latin typeface="Miriam Libre"/>
              </a:rPr>
              <a:t>PT TIMAH Tbk</a:t>
            </a:r>
          </a:p>
          <a:p>
            <a:pPr algn="ctr"/>
            <a:endParaRPr lang="id-ID" sz="1300" b="1" spc="-1" dirty="0" smtClean="0">
              <a:latin typeface="Miriam Libre"/>
            </a:endParaRPr>
          </a:p>
          <a:p>
            <a:pPr algn="ctr"/>
            <a:endParaRPr lang="id-ID" sz="1300" b="1" spc="-1" dirty="0">
              <a:latin typeface="Miriam Libre"/>
            </a:endParaRPr>
          </a:p>
          <a:p>
            <a:pPr algn="ctr"/>
            <a:endParaRPr lang="id-ID" sz="1300" b="1" spc="-1" dirty="0" smtClean="0">
              <a:latin typeface="Miriam Libre"/>
            </a:endParaRPr>
          </a:p>
          <a:p>
            <a:pPr algn="ctr"/>
            <a:endParaRPr lang="id-ID" sz="1300" b="1" spc="-1" dirty="0">
              <a:latin typeface="Miriam Libre"/>
            </a:endParaRPr>
          </a:p>
          <a:p>
            <a:pPr algn="ctr"/>
            <a:endParaRPr lang="id-ID" sz="1300" b="1" spc="-1" dirty="0" smtClean="0">
              <a:latin typeface="Miriam Libre"/>
            </a:endParaRPr>
          </a:p>
          <a:p>
            <a:pPr algn="ctr"/>
            <a:r>
              <a:rPr lang="id-ID" sz="1300" b="1" spc="-1" dirty="0" smtClean="0">
                <a:latin typeface="Miriam Libre"/>
              </a:rPr>
              <a:t>KA DIVISI P2SDM</a:t>
            </a:r>
            <a:endParaRPr lang="en-US" sz="1300" b="0" strike="noStrike" spc="-1" dirty="0">
              <a:latin typeface="Arial"/>
            </a:endParaRPr>
          </a:p>
        </p:txBody>
      </p:sp>
      <p:sp>
        <p:nvSpPr>
          <p:cNvPr id="31" name="TextShape 14"/>
          <p:cNvSpPr txBox="1"/>
          <p:nvPr/>
        </p:nvSpPr>
        <p:spPr>
          <a:xfrm>
            <a:off x="2636994" y="6435096"/>
            <a:ext cx="2081310" cy="307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1600" b="1" strike="noStrike" spc="-1" dirty="0">
                <a:latin typeface="Miriam Libre"/>
              </a:rPr>
              <a:t>SOFYAN ROHIDI</a:t>
            </a:r>
            <a:endParaRPr lang="en-US" sz="1600" b="0" strike="noStrike" spc="-1" dirty="0"/>
          </a:p>
        </p:txBody>
      </p:sp>
      <p:sp>
        <p:nvSpPr>
          <p:cNvPr id="32" name="TextShape 9"/>
          <p:cNvSpPr txBox="1"/>
          <p:nvPr/>
        </p:nvSpPr>
        <p:spPr>
          <a:xfrm>
            <a:off x="-1" y="2727624"/>
            <a:ext cx="10691813" cy="437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id-ID" sz="4000" b="1" spc="-1" dirty="0" smtClean="0">
                <a:solidFill>
                  <a:srgbClr val="C00000"/>
                </a:solidFill>
                <a:latin typeface="Imprint MT Shadow" panose="04020605060303030202" pitchFamily="82" charset="0"/>
              </a:rPr>
              <a:t>(NAMA PESERTA PMMB)</a:t>
            </a:r>
            <a:endParaRPr lang="en-US" sz="4000" b="1" strike="noStrike" spc="-1" dirty="0">
              <a:solidFill>
                <a:srgbClr val="C00000"/>
              </a:solidFill>
              <a:latin typeface="Imprint MT Shadow" panose="04020605060303030202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77824" y="207264"/>
            <a:ext cx="9607296" cy="6736080"/>
            <a:chOff x="877824" y="207264"/>
            <a:chExt cx="9607296" cy="6736080"/>
          </a:xfrm>
        </p:grpSpPr>
        <p:sp>
          <p:nvSpPr>
            <p:cNvPr id="2" name="Rectangle 1"/>
            <p:cNvSpPr/>
            <p:nvPr/>
          </p:nvSpPr>
          <p:spPr>
            <a:xfrm>
              <a:off x="877824" y="207264"/>
              <a:ext cx="8058912" cy="22433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37487" y="5425440"/>
              <a:ext cx="9247633" cy="15179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aphicFrame>
        <p:nvGraphicFramePr>
          <p:cNvPr id="21" name="Table 2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22849967"/>
              </p:ext>
            </p:extLst>
          </p:nvPr>
        </p:nvGraphicFramePr>
        <p:xfrm>
          <a:off x="1257678" y="2215896"/>
          <a:ext cx="8120239" cy="3444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9312"/>
                <a:gridCol w="3986784"/>
                <a:gridCol w="1297955"/>
                <a:gridCol w="1996188"/>
              </a:tblGrid>
              <a:tr h="299785">
                <a:tc rowSpan="2">
                  <a:txBody>
                    <a:bodyPr/>
                    <a:lstStyle/>
                    <a:p>
                      <a:pPr algn="ctr"/>
                      <a:r>
                        <a:rPr lang="id-ID" sz="1800" b="1" dirty="0" smtClean="0"/>
                        <a:t>No</a:t>
                      </a:r>
                      <a:endParaRPr lang="id-ID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id-ID" sz="1800" b="1" dirty="0" smtClean="0"/>
                        <a:t>Komponen</a:t>
                      </a:r>
                      <a:endParaRPr lang="id-ID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d-ID" sz="1800" b="1" dirty="0" smtClean="0"/>
                        <a:t>Daftar Nilai</a:t>
                      </a:r>
                      <a:endParaRPr lang="id-ID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785">
                <a:tc vMerge="1"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1" dirty="0" smtClean="0"/>
                        <a:t>Angka</a:t>
                      </a:r>
                      <a:endParaRPr lang="id-ID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d-ID" sz="1800" b="1" dirty="0" smtClean="0"/>
                        <a:t>Huruf</a:t>
                      </a:r>
                      <a:endParaRPr lang="id-ID" sz="18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785"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1</a:t>
                      </a:r>
                      <a:endParaRPr lang="id-ID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Integritas (etika, moral dan kesungguhan)</a:t>
                      </a:r>
                      <a:endParaRPr lang="id-ID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785"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2</a:t>
                      </a:r>
                      <a:endParaRPr lang="id-ID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Ketepatan waktu dalam bekerja</a:t>
                      </a:r>
                      <a:endParaRPr lang="id-ID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785"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3</a:t>
                      </a:r>
                      <a:endParaRPr lang="id-ID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Keahlian berdasarkan bidang ilmu</a:t>
                      </a:r>
                      <a:endParaRPr lang="id-ID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d-ID" sz="16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785"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4</a:t>
                      </a:r>
                      <a:endParaRPr lang="id-ID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Kerjasama dalam tim</a:t>
                      </a:r>
                      <a:endParaRPr lang="id-ID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785"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5</a:t>
                      </a:r>
                      <a:endParaRPr lang="id-ID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Komunikasi</a:t>
                      </a:r>
                      <a:endParaRPr lang="id-ID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785"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6</a:t>
                      </a:r>
                      <a:endParaRPr lang="id-ID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Penggunaan teknologi informasi</a:t>
                      </a:r>
                      <a:endParaRPr lang="id-ID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785">
                <a:tc>
                  <a:txBody>
                    <a:bodyPr/>
                    <a:lstStyle/>
                    <a:p>
                      <a:pPr algn="ctr"/>
                      <a:r>
                        <a:rPr lang="id-ID" sz="1600" dirty="0" smtClean="0"/>
                        <a:t>7</a:t>
                      </a:r>
                      <a:endParaRPr lang="id-ID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1600" dirty="0" smtClean="0"/>
                        <a:t>Pengembangan Diri</a:t>
                      </a:r>
                      <a:endParaRPr lang="id-ID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785">
                <a:tc>
                  <a:txBody>
                    <a:bodyPr/>
                    <a:lstStyle/>
                    <a:p>
                      <a:pPr algn="ctr"/>
                      <a:endParaRPr lang="id-ID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d-ID" sz="1600" b="1" dirty="0" smtClean="0"/>
                        <a:t>Nilai rata-rata</a:t>
                      </a:r>
                      <a:endParaRPr lang="id-ID" sz="1600" b="1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8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d-ID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2" name="TextShape 1"/>
          <p:cNvSpPr txBox="1"/>
          <p:nvPr/>
        </p:nvSpPr>
        <p:spPr>
          <a:xfrm>
            <a:off x="800479" y="1175664"/>
            <a:ext cx="1645920" cy="36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</a:pPr>
            <a:r>
              <a:rPr lang="id-ID" sz="1300" kern="1200" dirty="0" smtClean="0">
                <a:solidFill>
                  <a:prstClr val="black"/>
                </a:solidFill>
                <a:ea typeface="DejaVu Sans"/>
                <a:cs typeface="DejaVu Sans"/>
              </a:rPr>
              <a:t>Nama Mahasiswa</a:t>
            </a:r>
          </a:p>
          <a:p>
            <a:pPr>
              <a:buClrTx/>
              <a:buFontTx/>
              <a:buNone/>
            </a:pPr>
            <a:r>
              <a:rPr lang="id-ID" sz="1300" kern="1200" spc="-1" dirty="0" smtClean="0">
                <a:solidFill>
                  <a:prstClr val="black"/>
                </a:solidFill>
                <a:ea typeface="DejaVu Sans"/>
                <a:cs typeface="DejaVu Sans"/>
              </a:rPr>
              <a:t>NIM</a:t>
            </a:r>
          </a:p>
          <a:p>
            <a:pPr>
              <a:buClrTx/>
              <a:buFontTx/>
              <a:buNone/>
            </a:pPr>
            <a:r>
              <a:rPr lang="id-ID" sz="1300" kern="1200" spc="-1" dirty="0" smtClean="0">
                <a:solidFill>
                  <a:prstClr val="black"/>
                </a:solidFill>
                <a:ea typeface="DejaVu Sans"/>
                <a:cs typeface="DejaVu Sans"/>
              </a:rPr>
              <a:t>Fakultas/Jurusan</a:t>
            </a:r>
          </a:p>
          <a:p>
            <a:pPr>
              <a:buClrTx/>
              <a:buFontTx/>
              <a:buNone/>
            </a:pPr>
            <a:r>
              <a:rPr lang="id-ID" sz="1300" kern="1200" spc="-1" dirty="0" smtClean="0">
                <a:solidFill>
                  <a:prstClr val="black"/>
                </a:solidFill>
                <a:ea typeface="DejaVu Sans"/>
                <a:cs typeface="DejaVu Sans"/>
              </a:rPr>
              <a:t>Perguruan Tinggi</a:t>
            </a:r>
            <a:endParaRPr lang="en-US" sz="1300" kern="1200" spc="-1" dirty="0">
              <a:solidFill>
                <a:prstClr val="black"/>
              </a:solidFill>
              <a:ea typeface="DejaVu Sans"/>
              <a:cs typeface="DejaVu Sans"/>
            </a:endParaRPr>
          </a:p>
        </p:txBody>
      </p:sp>
      <p:sp>
        <p:nvSpPr>
          <p:cNvPr id="23" name="TextShape 1"/>
          <p:cNvSpPr txBox="1"/>
          <p:nvPr/>
        </p:nvSpPr>
        <p:spPr>
          <a:xfrm>
            <a:off x="2257421" y="1175664"/>
            <a:ext cx="3850771" cy="36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</a:pPr>
            <a:r>
              <a:rPr lang="id-ID" sz="1300" kern="1200" dirty="0" smtClean="0">
                <a:solidFill>
                  <a:prstClr val="black"/>
                </a:solidFill>
                <a:ea typeface="DejaVu Sans"/>
                <a:cs typeface="DejaVu Sans"/>
              </a:rPr>
              <a:t>: ...........................................................</a:t>
            </a:r>
          </a:p>
          <a:p>
            <a:pPr>
              <a:buClrTx/>
              <a:buFontTx/>
              <a:buNone/>
            </a:pPr>
            <a:r>
              <a:rPr lang="id-ID" sz="1300" kern="1200" dirty="0">
                <a:solidFill>
                  <a:prstClr val="black"/>
                </a:solidFill>
                <a:ea typeface="DejaVu Sans"/>
                <a:cs typeface="DejaVu Sans"/>
              </a:rPr>
              <a:t>: ...........................................................</a:t>
            </a:r>
          </a:p>
          <a:p>
            <a:pPr>
              <a:buClrTx/>
              <a:buFontTx/>
              <a:buNone/>
            </a:pPr>
            <a:r>
              <a:rPr lang="id-ID" sz="1300" kern="1200" dirty="0">
                <a:solidFill>
                  <a:prstClr val="black"/>
                </a:solidFill>
                <a:ea typeface="DejaVu Sans"/>
                <a:cs typeface="DejaVu Sans"/>
              </a:rPr>
              <a:t>: ...........................................................</a:t>
            </a:r>
          </a:p>
          <a:p>
            <a:pPr>
              <a:buClrTx/>
              <a:buFontTx/>
              <a:buNone/>
            </a:pPr>
            <a:r>
              <a:rPr lang="id-ID" sz="1300" kern="1200" dirty="0">
                <a:solidFill>
                  <a:prstClr val="black"/>
                </a:solidFill>
                <a:ea typeface="DejaVu Sans"/>
                <a:cs typeface="DejaVu Sans"/>
              </a:rPr>
              <a:t>: </a:t>
            </a:r>
            <a:r>
              <a:rPr lang="id-ID" sz="1300" kern="1200" dirty="0" smtClean="0">
                <a:solidFill>
                  <a:prstClr val="black"/>
                </a:solidFill>
                <a:ea typeface="DejaVu Sans"/>
                <a:cs typeface="DejaVu Sans"/>
              </a:rPr>
              <a:t>...........................................................</a:t>
            </a:r>
            <a:endParaRPr lang="id-ID" sz="1300" kern="1200" dirty="0">
              <a:solidFill>
                <a:prstClr val="black"/>
              </a:solidFill>
              <a:ea typeface="DejaVu Sans"/>
              <a:cs typeface="DejaVu Sans"/>
            </a:endParaRPr>
          </a:p>
        </p:txBody>
      </p:sp>
      <p:sp>
        <p:nvSpPr>
          <p:cNvPr id="24" name="TextShape 1"/>
          <p:cNvSpPr txBox="1"/>
          <p:nvPr/>
        </p:nvSpPr>
        <p:spPr>
          <a:xfrm>
            <a:off x="5549263" y="1175664"/>
            <a:ext cx="2005584" cy="36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</a:pPr>
            <a:r>
              <a:rPr lang="id-ID" sz="1300" kern="1200" dirty="0" smtClean="0">
                <a:solidFill>
                  <a:prstClr val="black"/>
                </a:solidFill>
                <a:ea typeface="DejaVu Sans"/>
                <a:cs typeface="DejaVu Sans"/>
              </a:rPr>
              <a:t>Pelaksanaan Magang</a:t>
            </a:r>
          </a:p>
          <a:p>
            <a:pPr>
              <a:buClrTx/>
              <a:buFontTx/>
              <a:buNone/>
            </a:pPr>
            <a:r>
              <a:rPr lang="id-ID" sz="1300" kern="1200" spc="-1" dirty="0" smtClean="0">
                <a:solidFill>
                  <a:prstClr val="black"/>
                </a:solidFill>
                <a:ea typeface="DejaVu Sans"/>
                <a:cs typeface="DejaVu Sans"/>
              </a:rPr>
              <a:t>Posisi Magang</a:t>
            </a:r>
            <a:endParaRPr lang="en-US" sz="1300" kern="1200" spc="-1" dirty="0">
              <a:solidFill>
                <a:prstClr val="black"/>
              </a:solidFill>
              <a:ea typeface="DejaVu Sans"/>
              <a:cs typeface="DejaVu Sans"/>
            </a:endParaRPr>
          </a:p>
        </p:txBody>
      </p:sp>
      <p:sp>
        <p:nvSpPr>
          <p:cNvPr id="25" name="TextShape 1"/>
          <p:cNvSpPr txBox="1"/>
          <p:nvPr/>
        </p:nvSpPr>
        <p:spPr>
          <a:xfrm>
            <a:off x="7201278" y="1175664"/>
            <a:ext cx="3198497" cy="36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</a:pPr>
            <a:r>
              <a:rPr lang="id-ID" sz="1300" kern="1200" dirty="0">
                <a:solidFill>
                  <a:prstClr val="black"/>
                </a:solidFill>
                <a:ea typeface="DejaVu Sans"/>
                <a:cs typeface="DejaVu Sans"/>
              </a:rPr>
              <a:t>: </a:t>
            </a:r>
            <a:r>
              <a:rPr lang="id-ID" sz="1300" kern="1200" dirty="0" smtClean="0">
                <a:solidFill>
                  <a:prstClr val="black"/>
                </a:solidFill>
                <a:ea typeface="DejaVu Sans"/>
                <a:cs typeface="DejaVu Sans"/>
              </a:rPr>
              <a:t>...........................................................</a:t>
            </a:r>
            <a:endParaRPr lang="id-ID" sz="1300" kern="1200" spc="-1" dirty="0" smtClean="0">
              <a:solidFill>
                <a:prstClr val="black"/>
              </a:solidFill>
              <a:ea typeface="DejaVu Sans"/>
              <a:cs typeface="DejaVu Sans"/>
            </a:endParaRPr>
          </a:p>
          <a:p>
            <a:pPr>
              <a:buClrTx/>
              <a:buFontTx/>
              <a:buNone/>
            </a:pPr>
            <a:r>
              <a:rPr lang="id-ID" sz="1300" kern="1200" dirty="0">
                <a:solidFill>
                  <a:prstClr val="black"/>
                </a:solidFill>
                <a:ea typeface="DejaVu Sans"/>
                <a:cs typeface="DejaVu Sans"/>
              </a:rPr>
              <a:t>: </a:t>
            </a:r>
            <a:r>
              <a:rPr lang="id-ID" sz="1300" kern="1200" dirty="0" smtClean="0">
                <a:solidFill>
                  <a:prstClr val="black"/>
                </a:solidFill>
                <a:ea typeface="DejaVu Sans"/>
                <a:cs typeface="DejaVu Sans"/>
              </a:rPr>
              <a:t>...........................................................</a:t>
            </a:r>
            <a:endParaRPr lang="id-ID" sz="1300" kern="1200" dirty="0">
              <a:solidFill>
                <a:prstClr val="black"/>
              </a:solidFill>
              <a:ea typeface="DejaVu Sans"/>
              <a:cs typeface="DejaVu Sans"/>
            </a:endParaRPr>
          </a:p>
        </p:txBody>
      </p:sp>
      <p:sp>
        <p:nvSpPr>
          <p:cNvPr id="26" name="TextShape 4"/>
          <p:cNvSpPr txBox="1"/>
          <p:nvPr/>
        </p:nvSpPr>
        <p:spPr>
          <a:xfrm>
            <a:off x="1" y="275472"/>
            <a:ext cx="10691812" cy="457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buClrTx/>
              <a:buFontTx/>
              <a:buNone/>
            </a:pPr>
            <a:r>
              <a:rPr lang="id-ID" sz="2200" b="1" kern="1200" spc="-1" dirty="0" smtClean="0">
                <a:solidFill>
                  <a:prstClr val="black"/>
                </a:solidFill>
                <a:latin typeface="Arial Black" panose="020B0A04020102020204" pitchFamily="34" charset="0"/>
                <a:ea typeface="DejaVu Sans"/>
                <a:cs typeface="DejaVu Sans"/>
              </a:rPr>
              <a:t>Daftar Nilai Program Magang Mahasiswa Bersertifikat</a:t>
            </a:r>
          </a:p>
          <a:p>
            <a:pPr algn="ctr">
              <a:buClrTx/>
              <a:buFontTx/>
              <a:buNone/>
            </a:pPr>
            <a:r>
              <a:rPr lang="en-US" sz="2200" b="1" kern="1200" spc="-1" dirty="0" smtClean="0">
                <a:solidFill>
                  <a:prstClr val="black"/>
                </a:solidFill>
                <a:latin typeface="Arial Black" panose="020B0A04020102020204" pitchFamily="34" charset="0"/>
                <a:ea typeface="DejaVu Sans"/>
                <a:cs typeface="DejaVu Sans"/>
              </a:rPr>
              <a:t>PT TIMAH </a:t>
            </a:r>
            <a:r>
              <a:rPr lang="en-US" sz="2200" b="1" kern="1200" spc="-1" dirty="0" err="1" smtClean="0">
                <a:solidFill>
                  <a:prstClr val="black"/>
                </a:solidFill>
                <a:latin typeface="Arial Black" panose="020B0A04020102020204" pitchFamily="34" charset="0"/>
                <a:ea typeface="DejaVu Sans"/>
                <a:cs typeface="DejaVu Sans"/>
              </a:rPr>
              <a:t>Tbk</a:t>
            </a:r>
            <a:endParaRPr lang="en-US" sz="2200" b="1" kern="1200" spc="-1" dirty="0">
              <a:solidFill>
                <a:prstClr val="black"/>
              </a:solidFill>
              <a:latin typeface="Arial Black" panose="020B0A04020102020204" pitchFamily="34" charset="0"/>
              <a:ea typeface="DejaVu Sans"/>
              <a:cs typeface="DejaVu Sans"/>
            </a:endParaRPr>
          </a:p>
        </p:txBody>
      </p:sp>
      <p:sp>
        <p:nvSpPr>
          <p:cNvPr id="27" name="TextShape 2"/>
          <p:cNvSpPr txBox="1"/>
          <p:nvPr/>
        </p:nvSpPr>
        <p:spPr>
          <a:xfrm>
            <a:off x="6681216" y="5753472"/>
            <a:ext cx="2862783" cy="29931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buClrTx/>
              <a:buFontTx/>
              <a:buNone/>
            </a:pPr>
            <a:r>
              <a:rPr lang="id-ID" sz="1300" kern="1200" spc="-1" dirty="0" smtClean="0">
                <a:solidFill>
                  <a:prstClr val="black"/>
                </a:solidFill>
                <a:ea typeface="DejaVu Sans"/>
                <a:cs typeface="DejaVu Sans"/>
              </a:rPr>
              <a:t>Pangkalpinang</a:t>
            </a:r>
            <a:r>
              <a:rPr lang="en-US" sz="1300" kern="1200" spc="-1" dirty="0" smtClean="0">
                <a:solidFill>
                  <a:prstClr val="black"/>
                </a:solidFill>
                <a:ea typeface="DejaVu Sans"/>
                <a:cs typeface="DejaVu Sans"/>
              </a:rPr>
              <a:t>,</a:t>
            </a:r>
            <a:r>
              <a:rPr lang="id-ID" sz="1300" kern="1200" spc="-1" dirty="0" smtClean="0">
                <a:solidFill>
                  <a:prstClr val="black"/>
                </a:solidFill>
                <a:ea typeface="DejaVu Sans"/>
                <a:cs typeface="DejaVu Sans"/>
              </a:rPr>
              <a:t> ........</a:t>
            </a:r>
            <a:r>
              <a:rPr lang="en-US" sz="1300" kern="1200" spc="-1" dirty="0" smtClean="0">
                <a:solidFill>
                  <a:prstClr val="black"/>
                </a:solidFill>
                <a:ea typeface="DejaVu Sans"/>
                <a:cs typeface="DejaVu Sans"/>
              </a:rPr>
              <a:t>A</a:t>
            </a:r>
            <a:r>
              <a:rPr lang="id-ID" sz="1300" kern="1200" spc="-1" dirty="0" smtClean="0">
                <a:solidFill>
                  <a:prstClr val="black"/>
                </a:solidFill>
                <a:ea typeface="DejaVu Sans"/>
                <a:cs typeface="DejaVu Sans"/>
              </a:rPr>
              <a:t>gustus 2020</a:t>
            </a:r>
          </a:p>
          <a:p>
            <a:pPr algn="ctr">
              <a:buClrTx/>
              <a:buFontTx/>
              <a:buNone/>
            </a:pPr>
            <a:r>
              <a:rPr lang="id-ID" sz="1300" b="1" kern="1200" spc="-1" dirty="0" smtClean="0">
                <a:solidFill>
                  <a:prstClr val="black"/>
                </a:solidFill>
                <a:ea typeface="DejaVu Sans"/>
                <a:cs typeface="DejaVu Sans"/>
              </a:rPr>
              <a:t>Mentor/Pembimbing </a:t>
            </a:r>
          </a:p>
          <a:p>
            <a:pPr algn="ctr">
              <a:buClrTx/>
              <a:buFontTx/>
              <a:buNone/>
            </a:pPr>
            <a:r>
              <a:rPr lang="id-ID" sz="1300" b="1" kern="1200" spc="-1" dirty="0" smtClean="0">
                <a:solidFill>
                  <a:prstClr val="black"/>
                </a:solidFill>
                <a:ea typeface="DejaVu Sans"/>
                <a:cs typeface="DejaVu Sans"/>
              </a:rPr>
              <a:t>(Ka Div/Ka Unit/Ka Bid)</a:t>
            </a:r>
            <a:endParaRPr lang="en-US" sz="1300" b="1" kern="1200" spc="-1" dirty="0">
              <a:solidFill>
                <a:prstClr val="black"/>
              </a:solidFill>
              <a:ea typeface="DejaVu Sans"/>
              <a:cs typeface="DejaVu Sans"/>
            </a:endParaRPr>
          </a:p>
        </p:txBody>
      </p:sp>
      <p:sp>
        <p:nvSpPr>
          <p:cNvPr id="28" name="TextShape 3"/>
          <p:cNvSpPr txBox="1"/>
          <p:nvPr/>
        </p:nvSpPr>
        <p:spPr>
          <a:xfrm>
            <a:off x="1160142" y="6052790"/>
            <a:ext cx="3655697" cy="36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</a:pPr>
            <a:r>
              <a:rPr lang="en-US" sz="1300" b="1" kern="1200" spc="-1" dirty="0" smtClean="0">
                <a:solidFill>
                  <a:prstClr val="black"/>
                </a:solidFill>
                <a:ea typeface="DejaVu Sans"/>
                <a:cs typeface="DejaVu Sans"/>
              </a:rPr>
              <a:t>K</a:t>
            </a:r>
            <a:r>
              <a:rPr lang="id-ID" sz="1300" b="1" kern="1200" spc="-1" dirty="0" smtClean="0">
                <a:solidFill>
                  <a:prstClr val="black"/>
                </a:solidFill>
                <a:ea typeface="DejaVu Sans"/>
                <a:cs typeface="DejaVu Sans"/>
              </a:rPr>
              <a:t>riteria Total Nilai Pembimbing Perusahaan</a:t>
            </a:r>
          </a:p>
          <a:p>
            <a:pPr>
              <a:buClrTx/>
              <a:buFontTx/>
              <a:buNone/>
            </a:pPr>
            <a:r>
              <a:rPr lang="id-ID" sz="1300" kern="1200" spc="-1" dirty="0" smtClean="0">
                <a:solidFill>
                  <a:prstClr val="black"/>
                </a:solidFill>
                <a:ea typeface="DejaVu Sans"/>
                <a:cs typeface="DejaVu Sans"/>
              </a:rPr>
              <a:t>86-100</a:t>
            </a:r>
          </a:p>
          <a:p>
            <a:pPr>
              <a:buClrTx/>
              <a:buFontTx/>
              <a:buNone/>
            </a:pPr>
            <a:r>
              <a:rPr lang="id-ID" sz="1300" kern="1200" spc="-1" dirty="0" smtClean="0">
                <a:solidFill>
                  <a:prstClr val="black"/>
                </a:solidFill>
                <a:ea typeface="DejaVu Sans"/>
                <a:cs typeface="DejaVu Sans"/>
              </a:rPr>
              <a:t>71-85</a:t>
            </a:r>
          </a:p>
          <a:p>
            <a:pPr>
              <a:buClrTx/>
              <a:buFontTx/>
              <a:buNone/>
            </a:pPr>
            <a:r>
              <a:rPr lang="id-ID" sz="1300" kern="1200" spc="-1" dirty="0" smtClean="0">
                <a:solidFill>
                  <a:prstClr val="black"/>
                </a:solidFill>
                <a:ea typeface="DejaVu Sans"/>
                <a:cs typeface="DejaVu Sans"/>
              </a:rPr>
              <a:t>&lt;=70</a:t>
            </a:r>
            <a:endParaRPr lang="en-US" sz="1300" kern="1200" spc="-1" dirty="0">
              <a:solidFill>
                <a:prstClr val="black"/>
              </a:solidFill>
              <a:ea typeface="DejaVu Sans"/>
              <a:cs typeface="DejaVu Sans"/>
            </a:endParaRPr>
          </a:p>
        </p:txBody>
      </p:sp>
      <p:sp>
        <p:nvSpPr>
          <p:cNvPr id="29" name="TextShape 3"/>
          <p:cNvSpPr txBox="1"/>
          <p:nvPr/>
        </p:nvSpPr>
        <p:spPr>
          <a:xfrm>
            <a:off x="2052062" y="6253420"/>
            <a:ext cx="3655697" cy="36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buClrTx/>
              <a:buFontTx/>
              <a:buNone/>
            </a:pPr>
            <a:r>
              <a:rPr lang="id-ID" sz="1300" kern="1200" spc="-1" dirty="0" smtClean="0">
                <a:solidFill>
                  <a:prstClr val="black"/>
                </a:solidFill>
                <a:ea typeface="DejaVu Sans"/>
                <a:cs typeface="DejaVu Sans"/>
              </a:rPr>
              <a:t>Sangat memuaskan</a:t>
            </a:r>
          </a:p>
          <a:p>
            <a:pPr>
              <a:buClrTx/>
              <a:buFontTx/>
              <a:buNone/>
            </a:pPr>
            <a:r>
              <a:rPr lang="id-ID" sz="1300" kern="1200" spc="-1" dirty="0" smtClean="0">
                <a:solidFill>
                  <a:prstClr val="black"/>
                </a:solidFill>
                <a:ea typeface="DejaVu Sans"/>
                <a:cs typeface="DejaVu Sans"/>
              </a:rPr>
              <a:t>Memuaskan</a:t>
            </a:r>
          </a:p>
          <a:p>
            <a:pPr>
              <a:buClrTx/>
              <a:buFontTx/>
              <a:buNone/>
            </a:pPr>
            <a:r>
              <a:rPr lang="id-ID" sz="1300" kern="1200" spc="-1" dirty="0" smtClean="0">
                <a:solidFill>
                  <a:prstClr val="black"/>
                </a:solidFill>
                <a:ea typeface="DejaVu Sans"/>
                <a:cs typeface="DejaVu Sans"/>
              </a:rPr>
              <a:t>Cukup Memuaskan</a:t>
            </a:r>
            <a:endParaRPr lang="en-US" sz="1300" kern="1200" spc="-1" dirty="0">
              <a:solidFill>
                <a:prstClr val="black"/>
              </a:solidFill>
              <a:ea typeface="DejaVu Sans"/>
              <a:cs typeface="DejaVu Sans"/>
            </a:endParaRPr>
          </a:p>
        </p:txBody>
      </p:sp>
      <p:sp>
        <p:nvSpPr>
          <p:cNvPr id="30" name="TextShape 3"/>
          <p:cNvSpPr txBox="1"/>
          <p:nvPr/>
        </p:nvSpPr>
        <p:spPr>
          <a:xfrm>
            <a:off x="7303008" y="6804724"/>
            <a:ext cx="1645920" cy="365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buClrTx/>
              <a:buFontTx/>
              <a:buNone/>
            </a:pPr>
            <a:r>
              <a:rPr lang="en-US" sz="1300" b="1" u="sng" kern="1200" spc="-1" dirty="0" smtClean="0">
                <a:solidFill>
                  <a:prstClr val="black"/>
                </a:solidFill>
                <a:ea typeface="DejaVu Sans"/>
                <a:cs typeface="DejaVu Sans"/>
              </a:rPr>
              <a:t>.</a:t>
            </a:r>
            <a:r>
              <a:rPr lang="id-ID" sz="1300" b="1" u="sng" kern="1200" spc="-1" dirty="0" smtClean="0">
                <a:solidFill>
                  <a:prstClr val="black"/>
                </a:solidFill>
                <a:ea typeface="DejaVu Sans"/>
                <a:cs typeface="DejaVu Sans"/>
              </a:rPr>
              <a:t>............................</a:t>
            </a:r>
            <a:endParaRPr lang="id-ID" sz="1300" b="1" u="sng" kern="1200" spc="-1" dirty="0" smtClean="0">
              <a:solidFill>
                <a:prstClr val="black"/>
              </a:solidFill>
              <a:ea typeface="DejaVu Sans"/>
              <a:cs typeface="DejaVu Sans"/>
            </a:endParaRPr>
          </a:p>
          <a:p>
            <a:pPr algn="ctr">
              <a:buClrTx/>
              <a:buFontTx/>
              <a:buNone/>
            </a:pPr>
            <a:r>
              <a:rPr lang="id-ID" sz="1300" b="1" kern="1200" spc="-1" dirty="0" smtClean="0">
                <a:solidFill>
                  <a:prstClr val="black"/>
                </a:solidFill>
                <a:ea typeface="DejaVu Sans"/>
                <a:cs typeface="DejaVu Sans"/>
              </a:rPr>
              <a:t>NIK </a:t>
            </a:r>
            <a:r>
              <a:rPr lang="id-ID" sz="1300" b="1" kern="1200" spc="-1" dirty="0" smtClean="0">
                <a:solidFill>
                  <a:prstClr val="black"/>
                </a:solidFill>
                <a:ea typeface="DejaVu Sans"/>
                <a:cs typeface="DejaVu Sans"/>
              </a:rPr>
              <a:t>.....................</a:t>
            </a:r>
            <a:endParaRPr lang="en-US" sz="1300" b="1" kern="1200" spc="-1" dirty="0">
              <a:solidFill>
                <a:prstClr val="black"/>
              </a:solidFill>
              <a:ea typeface="DejaVu Sans"/>
              <a:cs typeface="DejaVu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171</Words>
  <Application>Microsoft Office PowerPoint</Application>
  <PresentationFormat>Custom</PresentationFormat>
  <Paragraphs>69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Arial Black</vt:lpstr>
      <vt:lpstr>DejaVu Sans</vt:lpstr>
      <vt:lpstr>Miriam Libre</vt:lpstr>
      <vt:lpstr>Imprint MT Shadow</vt:lpstr>
      <vt:lpstr>Aharoni</vt:lpstr>
      <vt:lpstr>Office Theme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Denni Candra</cp:lastModifiedBy>
  <cp:revision>3</cp:revision>
  <dcterms:modified xsi:type="dcterms:W3CDTF">2020-08-11T02:22:46Z</dcterms:modified>
</cp:coreProperties>
</file>