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9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46810341.png"></Relationship><Relationship Id="rId3" Type="http://schemas.openxmlformats.org/officeDocument/2006/relationships/image" Target="../media/fImage102511058467.png"></Relationship><Relationship Id="rId4" Type="http://schemas.openxmlformats.org/officeDocument/2006/relationships/image" Target="../media/fImage78431076334.png"></Relationship><Relationship Id="rId5" Type="http://schemas.openxmlformats.org/officeDocument/2006/relationships/image" Target="../media/fImage879331356500.png"></Relationship><Relationship Id="rId6" Type="http://schemas.openxmlformats.org/officeDocument/2006/relationships/image" Target="../media/fImage75901199169.png"></Relationship><Relationship Id="rId7" Type="http://schemas.openxmlformats.org/officeDocument/2006/relationships/image" Target="../media/fImage883591395724.png"></Relationship><Relationship Id="rId8" Type="http://schemas.openxmlformats.org/officeDocument/2006/relationships/image" Target="../media/fImage954901231478.png"></Relationship><Relationship Id="rId9" Type="http://schemas.openxmlformats.org/officeDocument/2006/relationships/image" Target="../media/fImage496931429358.png"></Relationship><Relationship Id="rId10" Type="http://schemas.openxmlformats.org/officeDocument/2006/relationships/image" Target="../media/fImage254441486962.png"></Relationship><Relationship Id="rId11" Type="http://schemas.openxmlformats.org/officeDocument/2006/relationships/image" Target="../media/fImage408061514464.png"></Relationship><Relationship Id="rId12" Type="http://schemas.openxmlformats.org/officeDocument/2006/relationships/image" Target="../media/fImage618421535705.png"></Relationship><Relationship Id="rId13" Type="http://schemas.openxmlformats.org/officeDocument/2006/relationships/image" Target="../media/fImage155091558145.png"></Relationship><Relationship Id="rId14" Type="http://schemas.openxmlformats.org/officeDocument/2006/relationships/image" Target="../media/fImage373421583281.png"></Relationship><Relationship Id="rId15" Type="http://schemas.openxmlformats.org/officeDocument/2006/relationships/image" Target="../media/fImage178101606827.png"></Relationship><Relationship Id="rId16" Type="http://schemas.openxmlformats.org/officeDocument/2006/relationships/image" Target="../media/fImage65218162996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800">
                <a:latin typeface="Ink Free" charset="0"/>
                <a:ea typeface="Ink Free" charset="0"/>
              </a:rPr>
              <a:t>S</a:t>
            </a:r>
            <a:r>
              <a:rPr lang="ko-KR" altLang="en-US" sz="4800">
                <a:latin typeface="Ink Free" charset="0"/>
                <a:ea typeface="Ink Free" charset="0"/>
              </a:rPr>
              <a:t>ystem Configuration D</a:t>
            </a:r>
            <a:r>
              <a:rPr lang="ko-KR" altLang="en-US" sz="4800">
                <a:latin typeface="Ink Free" charset="0"/>
                <a:ea typeface="Ink Free" charset="0"/>
              </a:rPr>
              <a:t>i</a:t>
            </a:r>
            <a:r>
              <a:rPr lang="ko-KR" altLang="en-US" sz="4800">
                <a:latin typeface="Ink Free" charset="0"/>
                <a:ea typeface="Ink Free" charset="0"/>
              </a:rPr>
              <a:t>agram</a:t>
            </a:r>
            <a:endParaRPr lang="ko-KR" altLang="en-US" sz="4800">
              <a:latin typeface="Ink Free" charset="0"/>
              <a:ea typeface="Ink Free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471930" y="3567430"/>
            <a:ext cx="9144635" cy="30435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Ink Free" charset="0"/>
                <a:ea typeface="Ink Free" charset="0"/>
              </a:rPr>
              <a:t>T</a:t>
            </a:r>
            <a:r>
              <a:rPr lang="ko-KR" altLang="en-US">
                <a:latin typeface="Ink Free" charset="0"/>
                <a:ea typeface="Ink Free" charset="0"/>
              </a:rPr>
              <a:t>he 1st Project</a:t>
            </a:r>
            <a:r>
              <a:rPr lang="ko-KR" altLang="en-US">
                <a:latin typeface="Ink Free" charset="0"/>
                <a:ea typeface="Ink Free" charset="0"/>
              </a:rPr>
              <a:t> </a:t>
            </a:r>
            <a:r>
              <a:rPr lang="ko-KR" altLang="en-US">
                <a:latin typeface="Ink Free" charset="0"/>
                <a:ea typeface="Ink Free" charset="0"/>
              </a:rPr>
              <a:t>:</a:t>
            </a:r>
            <a:r>
              <a:rPr lang="ko-KR" altLang="en-US">
                <a:latin typeface="Ink Free" charset="0"/>
                <a:ea typeface="Ink Free" charset="0"/>
              </a:rPr>
              <a:t> </a:t>
            </a:r>
            <a:r>
              <a:rPr lang="ko-KR" altLang="en-US">
                <a:latin typeface="Ink Free" charset="0"/>
                <a:ea typeface="Ink Free" charset="0"/>
              </a:rPr>
              <a:t>The </a:t>
            </a:r>
            <a:r>
              <a:rPr lang="ko-KR" altLang="en-US">
                <a:latin typeface="Ink Free" charset="0"/>
                <a:ea typeface="Ink Free" charset="0"/>
              </a:rPr>
              <a:t>1</a:t>
            </a:r>
            <a:r>
              <a:rPr lang="ko-KR" altLang="en-US">
                <a:latin typeface="Ink Free" charset="0"/>
                <a:ea typeface="Ink Free" charset="0"/>
              </a:rPr>
              <a:t>0,000 Hour R</a:t>
            </a:r>
            <a:r>
              <a:rPr lang="ko-KR" altLang="en-US">
                <a:latin typeface="Ink Free" charset="0"/>
                <a:ea typeface="Ink Free" charset="0"/>
              </a:rPr>
              <a:t>u</a:t>
            </a:r>
            <a:r>
              <a:rPr lang="ko-KR" altLang="en-US">
                <a:latin typeface="Ink Free" charset="0"/>
                <a:ea typeface="Ink Free" charset="0"/>
              </a:rPr>
              <a:t>le </a:t>
            </a:r>
            <a:endParaRPr lang="ko-KR" altLang="en-US">
              <a:latin typeface="Ink Free" charset="0"/>
              <a:ea typeface="Ink Free" charset="0"/>
            </a:endParaRPr>
          </a:p>
          <a:p>
            <a:pPr marL="0" indent="0" latinLnBrk="0">
              <a:buFontTx/>
              <a:buNone/>
            </a:pPr>
            <a:endParaRPr lang="ko-KR" altLang="en-US">
              <a:latin typeface="Ink Free" charset="0"/>
              <a:ea typeface="Ink Free" charset="0"/>
            </a:endParaRPr>
          </a:p>
          <a:p>
            <a:pPr marL="0" indent="0" latinLnBrk="0">
              <a:buFontTx/>
              <a:buNone/>
            </a:pPr>
            <a:endParaRPr lang="ko-KR" altLang="en-US">
              <a:latin typeface="Ink Free" charset="0"/>
              <a:ea typeface="Ink Free" charset="0"/>
            </a:endParaRPr>
          </a:p>
          <a:p>
            <a:pPr marL="0" indent="0" latinLnBrk="0">
              <a:buFontTx/>
              <a:buNone/>
            </a:pPr>
            <a:endParaRPr lang="ko-KR" altLang="en-US">
              <a:latin typeface="Ink Free" charset="0"/>
              <a:ea typeface="Ink Free" charset="0"/>
            </a:endParaRPr>
          </a:p>
          <a:p>
            <a:pPr marL="0" indent="0" algn="r" latinLnBrk="0">
              <a:buFontTx/>
              <a:buNone/>
            </a:pPr>
            <a:r>
              <a:rPr lang="ko-KR" altLang="en-US">
                <a:latin typeface="Ink Free" charset="0"/>
                <a:ea typeface="Ink Free" charset="0"/>
              </a:rPr>
              <a:t>2023.12.18</a:t>
            </a:r>
            <a:endParaRPr lang="ko-KR" altLang="en-US">
              <a:latin typeface="Ink Free" charset="0"/>
              <a:ea typeface="Ink Free" charset="0"/>
            </a:endParaRPr>
          </a:p>
          <a:p>
            <a:pPr marL="0" indent="0" algn="r" latinLnBrk="0">
              <a:buFontTx/>
              <a:buNone/>
            </a:pPr>
            <a:r>
              <a:rPr lang="ko-KR" altLang="en-US">
                <a:latin typeface="Ink Free" charset="0"/>
                <a:ea typeface="Ink Free" charset="0"/>
              </a:rPr>
              <a:t>Choi Jong Y</a:t>
            </a:r>
            <a:r>
              <a:rPr lang="ko-KR" altLang="en-US">
                <a:latin typeface="Ink Free" charset="0"/>
                <a:ea typeface="Ink Free" charset="0"/>
              </a:rPr>
              <a:t>o</a:t>
            </a:r>
            <a:r>
              <a:rPr lang="ko-KR" altLang="en-US">
                <a:latin typeface="Ink Free" charset="0"/>
                <a:ea typeface="Ink Free" charset="0"/>
              </a:rPr>
              <a:t>ung</a:t>
            </a:r>
            <a:endParaRPr lang="ko-KR" altLang="en-US">
              <a:latin typeface="Ink Free" charset="0"/>
              <a:ea typeface="Ink Fre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2"/>
          <p:cNvGrpSpPr>
            <a:grpSpLocks/>
          </p:cNvGrpSpPr>
          <p:nvPr/>
        </p:nvGrpSpPr>
        <p:grpSpPr>
          <a:xfrm rot="0">
            <a:off x="320675" y="288290"/>
            <a:ext cx="1309370" cy="5424805"/>
            <a:chOff x="320675" y="288290"/>
            <a:chExt cx="1309370" cy="5424805"/>
          </a:xfrm>
        </p:grpSpPr>
        <p:sp>
          <p:nvSpPr>
            <p:cNvPr id="2" name="텍스트 상자 1"/>
            <p:cNvSpPr txBox="1">
              <a:spLocks/>
            </p:cNvSpPr>
            <p:nvPr/>
          </p:nvSpPr>
          <p:spPr>
            <a:xfrm rot="0">
              <a:off x="320675" y="288290"/>
              <a:ext cx="1308735" cy="5238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2800" b="1">
                  <a:latin typeface="Ink Free" charset="0"/>
                  <a:ea typeface="Ink Free" charset="0"/>
                </a:rPr>
                <a:t>U</a:t>
              </a:r>
              <a:r>
                <a:rPr lang="ko-KR" sz="2800" b="1">
                  <a:latin typeface="Ink Free" charset="0"/>
                  <a:ea typeface="Ink Free" charset="0"/>
                </a:rPr>
                <a:t>ser </a:t>
              </a:r>
              <a:endParaRPr lang="ko-KR" altLang="en-US" sz="2800" b="1">
                <a:latin typeface="Ink Free" charset="0"/>
                <a:ea typeface="Ink Free" charset="0"/>
              </a:endParaRPr>
            </a:p>
          </p:txBody>
        </p:sp>
        <p:grpSp>
          <p:nvGrpSpPr>
            <p:cNvPr id="7" name="그룹 6"/>
            <p:cNvGrpSpPr>
              <a:grpSpLocks/>
            </p:cNvGrpSpPr>
            <p:nvPr/>
          </p:nvGrpSpPr>
          <p:grpSpPr>
            <a:xfrm rot="0">
              <a:off x="321310" y="1057910"/>
              <a:ext cx="1308735" cy="1323975"/>
              <a:chOff x="321310" y="1057910"/>
              <a:chExt cx="1308735" cy="1323975"/>
            </a:xfrm>
          </p:grpSpPr>
          <p:pic>
            <p:nvPicPr>
              <p:cNvPr id="3" name="그림 2" descr="C:/Users/jycho/AppData/Roaming/PolarisOffice/ETemp/3508_16845248/fImage1346810341.png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457200" y="1057910"/>
                <a:ext cx="1031875" cy="1031875"/>
              </a:xfrm>
              <a:prstGeom prst="rect"/>
              <a:noFill/>
            </p:spPr>
          </p:pic>
          <p:sp>
            <p:nvSpPr>
              <p:cNvPr id="6" name="텍스트 상자 5"/>
              <p:cNvSpPr txBox="1">
                <a:spLocks/>
              </p:cNvSpPr>
              <p:nvPr/>
            </p:nvSpPr>
            <p:spPr>
              <a:xfrm rot="0">
                <a:off x="321310" y="2042160"/>
                <a:ext cx="1308735" cy="33972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ctr" hangingPunct="1"/>
                <a:r>
                  <a:rPr lang="ko-KR" sz="1600" b="0">
                    <a:latin typeface="Ink Free" charset="0"/>
                    <a:ea typeface="Ink Free" charset="0"/>
                  </a:rPr>
                  <a:t>P</a:t>
                </a:r>
                <a:r>
                  <a:rPr lang="ko-KR" sz="1600" b="0">
                    <a:latin typeface="Ink Free" charset="0"/>
                    <a:ea typeface="Ink Free" charset="0"/>
                  </a:rPr>
                  <a:t>C Web</a:t>
                </a:r>
                <a:r>
                  <a:rPr lang="ko-KR" sz="1600" b="0">
                    <a:latin typeface="Ink Free" charset="0"/>
                    <a:ea typeface="Ink Free" charset="0"/>
                  </a:rPr>
                  <a:t> </a:t>
                </a:r>
                <a:endParaRPr lang="ko-KR" altLang="en-US" sz="1600" b="0">
                  <a:latin typeface="Ink Free" charset="0"/>
                  <a:ea typeface="Ink Free" charset="0"/>
                </a:endParaRPr>
              </a:p>
            </p:txBody>
          </p:sp>
        </p:grpSp>
        <p:grpSp>
          <p:nvGrpSpPr>
            <p:cNvPr id="9" name="그룹 9"/>
            <p:cNvGrpSpPr>
              <a:grpSpLocks/>
            </p:cNvGrpSpPr>
            <p:nvPr/>
          </p:nvGrpSpPr>
          <p:grpSpPr>
            <a:xfrm rot="0">
              <a:off x="321310" y="2486025"/>
              <a:ext cx="1308735" cy="1383030"/>
              <a:chOff x="321310" y="2486025"/>
              <a:chExt cx="1308735" cy="1383030"/>
            </a:xfrm>
          </p:grpSpPr>
          <p:pic>
            <p:nvPicPr>
              <p:cNvPr id="4" name="그림 3" descr="C:/Users/jycho/AppData/Roaming/PolarisOffice/ETemp/3508_16845248/fImage102511058467.png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465455" y="2486025"/>
                <a:ext cx="1032510" cy="1031875"/>
              </a:xfrm>
              <a:prstGeom prst="rect"/>
              <a:noFill/>
            </p:spPr>
          </p:pic>
          <p:sp>
            <p:nvSpPr>
              <p:cNvPr id="8" name="텍스트 상자 8"/>
              <p:cNvSpPr txBox="1">
                <a:spLocks/>
              </p:cNvSpPr>
              <p:nvPr/>
            </p:nvSpPr>
            <p:spPr>
              <a:xfrm rot="0">
                <a:off x="321310" y="3529330"/>
                <a:ext cx="1308735" cy="33972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ctr" hangingPunct="1"/>
                <a:r>
                  <a:rPr lang="ko-KR" sz="1600" b="0">
                    <a:latin typeface="Ink Free" charset="0"/>
                    <a:ea typeface="Ink Free" charset="0"/>
                  </a:rPr>
                  <a:t>M</a:t>
                </a:r>
                <a:r>
                  <a:rPr lang="ko-KR" sz="1600" b="0">
                    <a:latin typeface="Ink Free" charset="0"/>
                    <a:ea typeface="Ink Free" charset="0"/>
                  </a:rPr>
                  <a:t>obile Web</a:t>
                </a:r>
                <a:r>
                  <a:rPr lang="ko-KR" sz="1600" b="0">
                    <a:latin typeface="Ink Free" charset="0"/>
                    <a:ea typeface="Ink Free" charset="0"/>
                  </a:rPr>
                  <a:t> </a:t>
                </a:r>
                <a:endParaRPr lang="ko-KR" altLang="en-US" sz="1600" b="0">
                  <a:latin typeface="Ink Free" charset="0"/>
                  <a:ea typeface="Ink Free" charset="0"/>
                </a:endParaRPr>
              </a:p>
            </p:txBody>
          </p:sp>
        </p:grpSp>
        <p:grpSp>
          <p:nvGrpSpPr>
            <p:cNvPr id="11" name="그룹 11"/>
            <p:cNvGrpSpPr>
              <a:grpSpLocks/>
            </p:cNvGrpSpPr>
            <p:nvPr/>
          </p:nvGrpSpPr>
          <p:grpSpPr>
            <a:xfrm rot="0">
              <a:off x="321310" y="4323080"/>
              <a:ext cx="1308735" cy="1390015"/>
              <a:chOff x="321310" y="4323080"/>
              <a:chExt cx="1308735" cy="1390015"/>
            </a:xfrm>
          </p:grpSpPr>
          <p:pic>
            <p:nvPicPr>
              <p:cNvPr id="5" name="그림 4" descr="C:/Users/jycho/AppData/Roaming/PolarisOffice/ETemp/3508_16845248/fImage78431076334.png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475615" y="4323080"/>
                <a:ext cx="1012190" cy="1011555"/>
              </a:xfrm>
              <a:prstGeom prst="rect"/>
              <a:noFill/>
            </p:spPr>
          </p:pic>
          <p:sp>
            <p:nvSpPr>
              <p:cNvPr id="10" name="텍스트 상자 10"/>
              <p:cNvSpPr txBox="1">
                <a:spLocks/>
              </p:cNvSpPr>
              <p:nvPr/>
            </p:nvSpPr>
            <p:spPr>
              <a:xfrm rot="0">
                <a:off x="321310" y="5373370"/>
                <a:ext cx="1308735" cy="33972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ctr" hangingPunct="1"/>
                <a:r>
                  <a:rPr lang="ko-KR" sz="1600" b="0">
                    <a:latin typeface="Ink Free" charset="0"/>
                    <a:ea typeface="Ink Free" charset="0"/>
                  </a:rPr>
                  <a:t>M</a:t>
                </a:r>
                <a:r>
                  <a:rPr lang="ko-KR" sz="1600" b="0">
                    <a:latin typeface="Ink Free" charset="0"/>
                    <a:ea typeface="Ink Free" charset="0"/>
                  </a:rPr>
                  <a:t>obile APP</a:t>
                </a:r>
                <a:endParaRPr lang="ko-KR" altLang="en-US" sz="1600" b="0">
                  <a:latin typeface="Ink Free" charset="0"/>
                  <a:ea typeface="Ink Free" charset="0"/>
                </a:endParaRPr>
              </a:p>
            </p:txBody>
          </p:sp>
        </p:grpSp>
      </p:grpSp>
      <p:sp>
        <p:nvSpPr>
          <p:cNvPr id="13" name="텍스트 상자 13"/>
          <p:cNvSpPr txBox="1">
            <a:spLocks/>
          </p:cNvSpPr>
          <p:nvPr/>
        </p:nvSpPr>
        <p:spPr>
          <a:xfrm rot="0">
            <a:off x="6096000" y="288290"/>
            <a:ext cx="130873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800" b="1">
                <a:latin typeface="Ink Free" charset="0"/>
                <a:ea typeface="Ink Free" charset="0"/>
              </a:rPr>
              <a:t>S</a:t>
            </a:r>
            <a:r>
              <a:rPr lang="ko-KR" sz="2800" b="1">
                <a:latin typeface="Ink Free" charset="0"/>
                <a:ea typeface="Ink Free" charset="0"/>
              </a:rPr>
              <a:t>erver</a:t>
            </a:r>
            <a:r>
              <a:rPr lang="ko-KR" sz="2800" b="1">
                <a:latin typeface="Ink Free" charset="0"/>
                <a:ea typeface="Ink Free" charset="0"/>
              </a:rPr>
              <a:t> </a:t>
            </a:r>
            <a:endParaRPr lang="ko-KR" altLang="en-US" sz="2800" b="1">
              <a:latin typeface="Ink Free" charset="0"/>
              <a:ea typeface="Ink Free" charset="0"/>
            </a:endParaRPr>
          </a:p>
        </p:txBody>
      </p:sp>
      <p:cxnSp>
        <p:nvCxnSpPr>
          <p:cNvPr id="14" name="도형 14"/>
          <p:cNvCxnSpPr/>
          <p:nvPr/>
        </p:nvCxnSpPr>
        <p:spPr>
          <a:xfrm rot="0">
            <a:off x="2400935" y="200025"/>
            <a:ext cx="635" cy="642810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5"/>
          <p:cNvCxnSpPr/>
          <p:nvPr/>
        </p:nvCxnSpPr>
        <p:spPr>
          <a:xfrm rot="0">
            <a:off x="1513205" y="1591310"/>
            <a:ext cx="1679575" cy="60960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31"/>
          <p:cNvCxnSpPr/>
          <p:nvPr/>
        </p:nvCxnSpPr>
        <p:spPr>
          <a:xfrm rot="0" flipV="1">
            <a:off x="1504950" y="2452370"/>
            <a:ext cx="1652905" cy="55753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32"/>
          <p:cNvCxnSpPr>
            <a:stCxn id="15" idx="3"/>
          </p:cNvCxnSpPr>
          <p:nvPr/>
        </p:nvCxnSpPr>
        <p:spPr>
          <a:xfrm rot="0">
            <a:off x="4992370" y="2399665"/>
            <a:ext cx="694690" cy="48704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33"/>
          <p:cNvCxnSpPr>
            <a:endCxn id="32" idx="1"/>
          </p:cNvCxnSpPr>
          <p:nvPr/>
        </p:nvCxnSpPr>
        <p:spPr>
          <a:xfrm rot="0" flipV="1">
            <a:off x="1504950" y="4233545"/>
            <a:ext cx="1791335" cy="58547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35" descr="C:/Users/jycho/AppData/Roaming/PolarisOffice/ETemp/3508_16845248/fImage87933135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4825" y="1123950"/>
            <a:ext cx="2397760" cy="2411095"/>
          </a:xfrm>
          <a:prstGeom prst="rect"/>
          <a:noFill/>
        </p:spPr>
      </p:pic>
      <p:cxnSp>
        <p:nvCxnSpPr>
          <p:cNvPr id="26" name="도형 36"/>
          <p:cNvCxnSpPr/>
          <p:nvPr/>
        </p:nvCxnSpPr>
        <p:spPr>
          <a:xfrm rot="0" flipV="1">
            <a:off x="8094345" y="2505075"/>
            <a:ext cx="1164590" cy="435610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39"/>
          <p:cNvGrpSpPr>
            <a:grpSpLocks/>
          </p:cNvGrpSpPr>
          <p:nvPr/>
        </p:nvGrpSpPr>
        <p:grpSpPr>
          <a:xfrm rot="0">
            <a:off x="3296285" y="1651635"/>
            <a:ext cx="1696720" cy="1347470"/>
            <a:chOff x="3296285" y="1651635"/>
            <a:chExt cx="1696720" cy="1347470"/>
          </a:xfrm>
        </p:grpSpPr>
        <p:grpSp>
          <p:nvGrpSpPr>
            <p:cNvPr id="20" name="그룹 24"/>
            <p:cNvGrpSpPr>
              <a:grpSpLocks/>
            </p:cNvGrpSpPr>
            <p:nvPr/>
          </p:nvGrpSpPr>
          <p:grpSpPr>
            <a:xfrm rot="0">
              <a:off x="3296285" y="2060575"/>
              <a:ext cx="1696720" cy="938530"/>
              <a:chOff x="3296285" y="2060575"/>
              <a:chExt cx="1696720" cy="938530"/>
            </a:xfrm>
          </p:grpSpPr>
          <p:pic>
            <p:nvPicPr>
              <p:cNvPr id="15" name="그림 18" descr="C:/Users/jycho/AppData/Roaming/PolarisOffice/ETemp/3508_16845248/fImage75901199169.png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3296285" y="2060575"/>
                <a:ext cx="1696720" cy="679450"/>
              </a:xfrm>
              <a:prstGeom prst="rect"/>
              <a:noFill/>
            </p:spPr>
          </p:pic>
          <p:sp>
            <p:nvSpPr>
              <p:cNvPr id="17" name="텍스트 상자 21"/>
              <p:cNvSpPr txBox="1">
                <a:spLocks/>
              </p:cNvSpPr>
              <p:nvPr/>
            </p:nvSpPr>
            <p:spPr>
              <a:xfrm rot="0">
                <a:off x="3487420" y="2659380"/>
                <a:ext cx="1308735" cy="33972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ctr" hangingPunct="1"/>
                <a:r>
                  <a:rPr lang="ko-KR" sz="1600" b="0">
                    <a:latin typeface="Ink Free" charset="0"/>
                    <a:ea typeface="Ink Free" charset="0"/>
                  </a:rPr>
                  <a:t>W</a:t>
                </a:r>
                <a:r>
                  <a:rPr lang="ko-KR" sz="1600" b="0">
                    <a:latin typeface="Ink Free" charset="0"/>
                    <a:ea typeface="Ink Free" charset="0"/>
                  </a:rPr>
                  <a:t>eb Server</a:t>
                </a:r>
                <a:endParaRPr lang="ko-KR" altLang="en-US" sz="1600" b="0">
                  <a:latin typeface="Ink Free" charset="0"/>
                  <a:ea typeface="Ink Free" charset="0"/>
                </a:endParaRPr>
              </a:p>
            </p:txBody>
          </p:sp>
        </p:grpSp>
        <p:pic>
          <p:nvPicPr>
            <p:cNvPr id="28" name="그림 38" descr="C:/Users/jycho/AppData/Roaming/PolarisOffice/ETemp/3508_16845248/fImage883591395724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418205" y="1651635"/>
              <a:ext cx="1359535" cy="453390"/>
            </a:xfrm>
            <a:prstGeom prst="rect"/>
            <a:noFill/>
          </p:spPr>
        </p:pic>
      </p:grpSp>
      <p:grpSp>
        <p:nvGrpSpPr>
          <p:cNvPr id="31" name="그룹 42"/>
          <p:cNvGrpSpPr>
            <a:grpSpLocks/>
          </p:cNvGrpSpPr>
          <p:nvPr/>
        </p:nvGrpSpPr>
        <p:grpSpPr>
          <a:xfrm rot="0">
            <a:off x="5812155" y="2556510"/>
            <a:ext cx="1885950" cy="1574800"/>
            <a:chOff x="5812155" y="2556510"/>
            <a:chExt cx="1885950" cy="1574800"/>
          </a:xfrm>
        </p:grpSpPr>
        <p:grpSp>
          <p:nvGrpSpPr>
            <p:cNvPr id="19" name="그룹 23"/>
            <p:cNvGrpSpPr>
              <a:grpSpLocks/>
            </p:cNvGrpSpPr>
            <p:nvPr/>
          </p:nvGrpSpPr>
          <p:grpSpPr>
            <a:xfrm rot="0">
              <a:off x="5812155" y="2556510"/>
              <a:ext cx="1885950" cy="1574800"/>
              <a:chOff x="5812155" y="2556510"/>
              <a:chExt cx="1885950" cy="1574800"/>
            </a:xfrm>
          </p:grpSpPr>
          <p:pic>
            <p:nvPicPr>
              <p:cNvPr id="16" name="그림 20" descr="C:/Users/jycho/AppData/Roaming/PolarisOffice/ETemp/3508_16845248/fImage954901231478.png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5842000" y="2555875"/>
                <a:ext cx="1826260" cy="510540"/>
              </a:xfrm>
              <a:prstGeom prst="rect"/>
              <a:noFill/>
            </p:spPr>
          </p:pic>
          <p:sp>
            <p:nvSpPr>
              <p:cNvPr id="18" name="텍스트 상자 22"/>
              <p:cNvSpPr txBox="1">
                <a:spLocks/>
              </p:cNvSpPr>
              <p:nvPr/>
            </p:nvSpPr>
            <p:spPr>
              <a:xfrm rot="0">
                <a:off x="5811520" y="3853815"/>
                <a:ext cx="1885950" cy="27686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ctr" hangingPunct="1"/>
                <a:r>
                  <a:rPr lang="ko-KR" sz="1600" b="0">
                    <a:latin typeface="Ink Free" charset="0"/>
                    <a:ea typeface="Ink Free" charset="0"/>
                  </a:rPr>
                  <a:t>W</a:t>
                </a:r>
                <a:r>
                  <a:rPr lang="ko-KR" sz="1600" b="0">
                    <a:latin typeface="Ink Free" charset="0"/>
                    <a:ea typeface="Ink Free" charset="0"/>
                  </a:rPr>
                  <a:t>eb </a:t>
                </a:r>
                <a:r>
                  <a:rPr lang="ko-KR" sz="1600" b="0">
                    <a:latin typeface="Ink Free" charset="0"/>
                    <a:ea typeface="Ink Free" charset="0"/>
                  </a:rPr>
                  <a:t>A</a:t>
                </a:r>
                <a:r>
                  <a:rPr lang="ko-KR" sz="1600" b="0">
                    <a:latin typeface="Ink Free" charset="0"/>
                    <a:ea typeface="Ink Free" charset="0"/>
                  </a:rPr>
                  <a:t>pplication Server</a:t>
                </a:r>
                <a:endParaRPr lang="ko-KR" altLang="en-US" sz="1600" b="0">
                  <a:latin typeface="Ink Free" charset="0"/>
                  <a:ea typeface="Ink Free" charset="0"/>
                </a:endParaRPr>
              </a:p>
            </p:txBody>
          </p:sp>
        </p:grpSp>
        <p:pic>
          <p:nvPicPr>
            <p:cNvPr id="30" name="그림 40" descr="C:/Users/jycho/AppData/Roaming/PolarisOffice/ETemp/3508_16845248/fImage496931429358.png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341110" y="2981960"/>
              <a:ext cx="819150" cy="908050"/>
            </a:xfrm>
            <a:prstGeom prst="rect"/>
            <a:noFill/>
          </p:spPr>
        </p:pic>
      </p:grpSp>
      <p:pic>
        <p:nvPicPr>
          <p:cNvPr id="32" name="그림 45" descr="C:/Users/jycho/AppData/Roaming/PolarisOffice/ETemp/3508_16845248/fImage25444148696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95650" y="3667125"/>
            <a:ext cx="1705610" cy="1134110"/>
          </a:xfrm>
          <a:prstGeom prst="rect"/>
          <a:noFill/>
        </p:spPr>
      </p:pic>
      <p:cxnSp>
        <p:nvCxnSpPr>
          <p:cNvPr id="33" name="도형 46"/>
          <p:cNvCxnSpPr/>
          <p:nvPr/>
        </p:nvCxnSpPr>
        <p:spPr>
          <a:xfrm rot="0" flipV="1">
            <a:off x="4943475" y="3609975"/>
            <a:ext cx="800735" cy="41973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62"/>
          <p:cNvCxnSpPr/>
          <p:nvPr/>
        </p:nvCxnSpPr>
        <p:spPr>
          <a:xfrm rot="0">
            <a:off x="8108950" y="3821430"/>
            <a:ext cx="1130935" cy="1303655"/>
          </a:xfrm>
          <a:prstGeom prst="straightConnector1"/>
          <a:ln w="1905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67"/>
          <p:cNvGrpSpPr>
            <a:grpSpLocks/>
          </p:cNvGrpSpPr>
          <p:nvPr/>
        </p:nvGrpSpPr>
        <p:grpSpPr>
          <a:xfrm rot="0">
            <a:off x="9496425" y="3810000"/>
            <a:ext cx="2124710" cy="2315210"/>
            <a:chOff x="9496425" y="3810000"/>
            <a:chExt cx="2124710" cy="2315210"/>
          </a:xfrm>
        </p:grpSpPr>
        <p:grpSp>
          <p:nvGrpSpPr>
            <p:cNvPr id="38" name="그룹 63"/>
            <p:cNvGrpSpPr>
              <a:grpSpLocks/>
            </p:cNvGrpSpPr>
            <p:nvPr/>
          </p:nvGrpSpPr>
          <p:grpSpPr>
            <a:xfrm rot="0">
              <a:off x="9591675" y="3810000"/>
              <a:ext cx="1943735" cy="695960"/>
              <a:chOff x="9591675" y="3810000"/>
              <a:chExt cx="1943735" cy="695960"/>
            </a:xfrm>
          </p:grpSpPr>
          <p:pic>
            <p:nvPicPr>
              <p:cNvPr id="34" name="그림 59" descr="C:/Users/jycho/AppData/Roaming/PolarisOffice/ETemp/3508_16845248/fImage408061514464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4472"/>
              <a:stretch>
                <a:fillRect/>
              </a:stretch>
            </p:blipFill>
            <p:spPr>
              <a:xfrm rot="0">
                <a:off x="9591675" y="3810000"/>
                <a:ext cx="695960" cy="695960"/>
              </a:xfrm>
              <a:prstGeom prst="rect"/>
              <a:noFill/>
            </p:spPr>
          </p:pic>
          <p:pic>
            <p:nvPicPr>
              <p:cNvPr id="35" name="그림 60" descr="C:/Users/jycho/AppData/Roaming/PolarisOffice/ETemp/3508_16845248/fImage618421535705.png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28" r="20917"/>
              <a:stretch>
                <a:fillRect/>
              </a:stretch>
            </p:blipFill>
            <p:spPr>
              <a:xfrm rot="0">
                <a:off x="10334625" y="3838575"/>
                <a:ext cx="648335" cy="648335"/>
              </a:xfrm>
              <a:prstGeom prst="rect"/>
              <a:noFill/>
            </p:spPr>
          </p:pic>
          <p:pic>
            <p:nvPicPr>
              <p:cNvPr id="36" name="그림 61" descr="C:/Users/jycho/AppData/Roaming/PolarisOffice/ETemp/3508_16845248/fImage155091558145.png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11020425" y="3895725"/>
                <a:ext cx="514985" cy="514985"/>
              </a:xfrm>
              <a:prstGeom prst="rect"/>
              <a:noFill/>
            </p:spPr>
          </p:pic>
        </p:grpSp>
        <p:pic>
          <p:nvPicPr>
            <p:cNvPr id="39" name="그림 64" descr="C:/Users/jycho/AppData/Roaming/PolarisOffice/ETemp/3508_16845248/fImage373421583281.png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9582150" y="4452620"/>
              <a:ext cx="648335" cy="739140"/>
            </a:xfrm>
            <a:prstGeom prst="rect"/>
            <a:noFill/>
          </p:spPr>
        </p:pic>
        <p:pic>
          <p:nvPicPr>
            <p:cNvPr id="40" name="그림 65" descr="C:/Users/jycho/AppData/Roaming/PolarisOffice/ETemp/3508_16845248/fImage178101606827.png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42" t="18333" r="12571" b="20000"/>
            <a:stretch>
              <a:fillRect/>
            </a:stretch>
          </p:blipFill>
          <p:spPr>
            <a:xfrm rot="0">
              <a:off x="10315575" y="4648200"/>
              <a:ext cx="1238885" cy="353060"/>
            </a:xfrm>
            <a:prstGeom prst="rect"/>
            <a:noFill/>
          </p:spPr>
        </p:pic>
        <p:pic>
          <p:nvPicPr>
            <p:cNvPr id="41" name="그림 66" descr="C:/Users/jycho/AppData/Roaming/PolarisOffice/ETemp/3508_16845248/fImage652181629961.png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9496425" y="5200650"/>
              <a:ext cx="2124710" cy="92456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jychoi9712</cp:lastModifiedBy>
  <dc:title>PowerPoint 프레젠테이션</dc:title>
  <cp:version>9.104.180.50664</cp:version>
</cp:coreProperties>
</file>