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087D9C-2B62-4857-A211-A1306D31C2A3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7562B3B-BFEA-4A7A-A35F-4310DF6E80D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(1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- F</a:t>
            </a:r>
            <a:r>
              <a:rPr lang="ko-KR" altLang="en-US" dirty="0" smtClean="0"/>
              <a:t>는 안돼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게임공학과 </a:t>
            </a:r>
            <a:r>
              <a:rPr lang="en-US" altLang="ko-KR" dirty="0" smtClean="0"/>
              <a:t>2014182004 </a:t>
            </a:r>
            <a:r>
              <a:rPr lang="ko-KR" altLang="en-US" dirty="0" smtClean="0"/>
              <a:t>권오성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1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815" y="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v"/>
            </a:pP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목  차</a:t>
            </a:r>
            <a:endParaRPr lang="ko-KR" altLang="en-US" sz="30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1052736"/>
            <a:ext cx="32431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게임 </a:t>
            </a:r>
            <a:r>
              <a:rPr lang="ko-KR" altLang="en-US" sz="2400" dirty="0" err="1" smtClean="0">
                <a:latin typeface="HY견고딕" pitchFamily="18" charset="-127"/>
                <a:ea typeface="HY견고딕" pitchFamily="18" charset="-127"/>
              </a:rPr>
              <a:t>컨셉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</a:b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메인 게임 화면 구성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예상 게임 실행 흐름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개발 범위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개발 계획</a:t>
            </a:r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367240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5" y="0"/>
            <a:ext cx="7520940" cy="54864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게 임  </a:t>
            </a:r>
            <a:r>
              <a:rPr lang="ko-KR" altLang="en-US" sz="3000" b="1" dirty="0" err="1" smtClean="0">
                <a:latin typeface="HY헤드라인M" pitchFamily="18" charset="-127"/>
                <a:ea typeface="HY헤드라인M" pitchFamily="18" charset="-127"/>
              </a:rPr>
              <a:t>컨</a:t>
            </a: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 b="1" dirty="0" err="1" smtClean="0">
                <a:latin typeface="HY헤드라인M" pitchFamily="18" charset="-127"/>
                <a:ea typeface="HY헤드라인M" pitchFamily="18" charset="-127"/>
              </a:rPr>
              <a:t>셉</a:t>
            </a:r>
            <a:endParaRPr lang="ko-KR" altLang="en-US" sz="3000" b="1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7"/>
            <a:ext cx="2952328" cy="4200467"/>
          </a:xfrm>
        </p:spPr>
      </p:pic>
      <p:sp>
        <p:nvSpPr>
          <p:cNvPr id="5" name="TextBox 4"/>
          <p:cNvSpPr txBox="1"/>
          <p:nvPr/>
        </p:nvSpPr>
        <p:spPr>
          <a:xfrm>
            <a:off x="3491880" y="980728"/>
            <a:ext cx="5155579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고전 게임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“</a:t>
            </a:r>
            <a:r>
              <a:rPr lang="ko-KR" alt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</a:rPr>
              <a:t>똥피하기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”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의 패러디 버전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en-US" altLang="ko-KR" sz="24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ko-KR" altLang="en-US" sz="24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안</a:t>
            </a:r>
            <a:r>
              <a:rPr lang="ko-KR" altLang="en-US" sz="24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돼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!</a:t>
            </a:r>
            <a:b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</a:b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떨어지고 움직이는 </a:t>
            </a:r>
            <a:r>
              <a:rPr lang="en-US" altLang="ko-KR" sz="22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F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를 피해라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  <a:b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</a:b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오랜 시간을 버텨 좋은 학점을 받아보자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6519827"/>
            <a:ext cx="3670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사진 출처 </a:t>
            </a:r>
            <a:r>
              <a:rPr lang="en-US" altLang="ko-KR" sz="1200" dirty="0" smtClean="0"/>
              <a:t>: http://cafe.naver.com/androinfo/105389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91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815" y="0"/>
            <a:ext cx="7520940" cy="54864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메 인  게 임  화 면  구 성</a:t>
            </a:r>
            <a:endParaRPr lang="ko-KR" altLang="en-US" sz="30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620688"/>
            <a:ext cx="4968552" cy="40324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03411" y="689035"/>
            <a:ext cx="1320754" cy="410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타 이 머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443662" y="3764631"/>
            <a:ext cx="440251" cy="817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5298" y="4149287"/>
            <a:ext cx="477987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39872" y="3844516"/>
            <a:ext cx="1362568" cy="292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캐릭터 이동 범위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9290" y="3422898"/>
            <a:ext cx="284498" cy="43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F</a:t>
            </a:r>
            <a:endParaRPr lang="ko-KR" altLang="en-US" sz="2400" b="1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79290" y="3422898"/>
            <a:ext cx="284498" cy="438191"/>
          </a:xfrm>
          <a:prstGeom prst="rect">
            <a:avLst/>
          </a:prstGeom>
          <a:solidFill>
            <a:schemeClr val="accent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95235" y="3360026"/>
            <a:ext cx="540715" cy="292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충돌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!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2313746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원활한 시야 제공을 위한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       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최소한의 인터페이스 제공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58236" y="689034"/>
            <a:ext cx="541918" cy="410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9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3668284" cy="439248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5" y="0"/>
            <a:ext cx="7520940" cy="54864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예 상  게 임  실 행  </a:t>
            </a:r>
            <a:r>
              <a:rPr lang="ko-KR" altLang="en-US" sz="3000" b="1" dirty="0" err="1" smtClean="0">
                <a:latin typeface="HY헤드라인M" pitchFamily="18" charset="-127"/>
                <a:ea typeface="HY헤드라인M" pitchFamily="18" charset="-127"/>
              </a:rPr>
              <a:t>흐</a:t>
            </a: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 b="1" dirty="0" err="1" smtClean="0">
                <a:latin typeface="HY헤드라인M" pitchFamily="18" charset="-127"/>
                <a:ea typeface="HY헤드라인M" pitchFamily="18" charset="-127"/>
              </a:rPr>
              <a:t>름</a:t>
            </a:r>
            <a:r>
              <a:rPr lang="en-US" altLang="ko-KR" sz="3000" b="1" dirty="0" smtClean="0">
                <a:latin typeface="HY헤드라인M" pitchFamily="18" charset="-127"/>
                <a:ea typeface="HY헤드라인M" pitchFamily="18" charset="-127"/>
              </a:rPr>
              <a:t>[1 / 2]</a:t>
            </a:r>
            <a:endParaRPr lang="ko-KR" altLang="en-US" sz="30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6519827"/>
            <a:ext cx="3670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사진 출처 </a:t>
            </a:r>
            <a:r>
              <a:rPr lang="en-US" altLang="ko-KR" sz="1200" dirty="0" smtClean="0"/>
              <a:t>: http://cafe.naver.com/androinfo/105389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66066" y="1412776"/>
            <a:ext cx="45897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30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초 단위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 변경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총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위에서 아래로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가 낙하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랜덤 속도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and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타이밍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 충돌 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STOP / 1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F-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학점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2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위에서 아래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사선으로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가 낙하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F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충돌시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STOP / 2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D+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학점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32656"/>
            <a:ext cx="3668284" cy="4392488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815" y="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v"/>
            </a:pP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예 상  게 임  실 행  </a:t>
            </a:r>
            <a:r>
              <a:rPr lang="ko-KR" altLang="en-US" sz="3000" b="1" dirty="0" err="1" smtClean="0">
                <a:latin typeface="HY헤드라인M" pitchFamily="18" charset="-127"/>
                <a:ea typeface="HY헤드라인M" pitchFamily="18" charset="-127"/>
              </a:rPr>
              <a:t>흐</a:t>
            </a: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000" b="1" dirty="0" err="1" smtClean="0">
                <a:latin typeface="HY헤드라인M" pitchFamily="18" charset="-127"/>
                <a:ea typeface="HY헤드라인M" pitchFamily="18" charset="-127"/>
              </a:rPr>
              <a:t>름</a:t>
            </a:r>
            <a:r>
              <a:rPr lang="en-US" altLang="ko-KR" sz="3000" b="1" dirty="0" smtClean="0">
                <a:latin typeface="HY헤드라인M" pitchFamily="18" charset="-127"/>
                <a:ea typeface="HY헤드라인M" pitchFamily="18" charset="-127"/>
              </a:rPr>
              <a:t>[2 / 2]</a:t>
            </a:r>
            <a:endParaRPr lang="ko-KR" altLang="en-US" sz="30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6066" y="1412776"/>
            <a:ext cx="46666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랜덤 위치에서 랜덤 방향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를 발사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F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 충돌 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STOP / 3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C+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학점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회전하는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F</a:t>
            </a:r>
            <a:br>
              <a:rPr lang="en-US" altLang="ko-KR" dirty="0" smtClean="0"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 F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에 충돌 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STOP / 4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단계는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B+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학점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분을 버틸 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A+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학점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5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815" y="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v"/>
            </a:pP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개 발  범 위</a:t>
            </a:r>
            <a:endParaRPr lang="ko-KR" altLang="en-US" sz="3000" b="1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9369"/>
              </p:ext>
            </p:extLst>
          </p:nvPr>
        </p:nvGraphicFramePr>
        <p:xfrm>
          <a:off x="107504" y="692696"/>
          <a:ext cx="8784975" cy="4248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6184"/>
                <a:gridCol w="3384376"/>
                <a:gridCol w="3744415"/>
              </a:tblGrid>
              <a:tr h="606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용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 소  범 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 가  범 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캐릭터 </a:t>
                      </a:r>
                      <a:endParaRPr lang="en-US" altLang="ko-KR" sz="130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컨트롤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3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방향 혹은 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5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방향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좌우상하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대각선 방향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키보드로 캐릭터 방향에 맞추어 이동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자연스러운 키보드 이동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>
                          <a:latin typeface="HY견명조" pitchFamily="18" charset="-127"/>
                          <a:ea typeface="HY견명조" pitchFamily="18" charset="-127"/>
                        </a:rPr>
                        <a:t>맵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스테이지 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개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배경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스테이지를 자연스럽게 이동</a:t>
                      </a:r>
                      <a:endParaRPr lang="en-US" altLang="ko-KR" sz="130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스테이지 내 </a:t>
                      </a:r>
                      <a:r>
                        <a:rPr lang="ko-KR" altLang="en-US" sz="1300" dirty="0" err="1" smtClean="0">
                          <a:latin typeface="HY견명조" pitchFamily="18" charset="-127"/>
                          <a:ea typeface="HY견명조" pitchFamily="18" charset="-127"/>
                        </a:rPr>
                        <a:t>맵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 현실성 있게 제작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난이도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난이도 증가</a:t>
                      </a:r>
                      <a:r>
                        <a:rPr lang="ko-KR" altLang="en-US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 시 </a:t>
                      </a:r>
                      <a:r>
                        <a:rPr lang="en-US" altLang="ko-KR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F</a:t>
                      </a:r>
                      <a:r>
                        <a:rPr lang="ko-KR" altLang="en-US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 움직이는 모양 변환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시간이 지나갈수록 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F 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이동 속도 증가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게임 기능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F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와 충돌 시 게임 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Over</a:t>
                      </a:r>
                    </a:p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시간 대별 학점 변환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과제 아이템 을 회득</a:t>
                      </a:r>
                      <a:r>
                        <a:rPr lang="ko-KR" altLang="en-US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 시 학점 증가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사운드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F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학점 생성시 소리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,</a:t>
                      </a:r>
                      <a:r>
                        <a:rPr lang="en-US" altLang="ko-KR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 </a:t>
                      </a:r>
                      <a:r>
                        <a:rPr lang="ko-KR" altLang="en-US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충돌 시 소리</a:t>
                      </a:r>
                      <a:r>
                        <a:rPr lang="en-US" altLang="ko-KR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교수님 소리</a:t>
                      </a:r>
                      <a:r>
                        <a:rPr lang="en-US" altLang="ko-KR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300" baseline="0" dirty="0" err="1" smtClean="0">
                          <a:latin typeface="HY견명조" pitchFamily="18" charset="-127"/>
                          <a:ea typeface="HY견명조" pitchFamily="18" charset="-127"/>
                        </a:rPr>
                        <a:t>배경음</a:t>
                      </a:r>
                      <a:r>
                        <a:rPr lang="ko-KR" altLang="en-US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 등 </a:t>
                      </a:r>
                      <a:r>
                        <a:rPr lang="en-US" altLang="ko-KR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4</a:t>
                      </a:r>
                      <a:r>
                        <a:rPr lang="ko-KR" altLang="en-US" sz="130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종 이상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애니메이션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캐릭터 이동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, F 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떨어지는 모양</a:t>
                      </a:r>
                      <a:r>
                        <a:rPr lang="en-US" altLang="ko-KR" sz="1300" dirty="0" smtClean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점프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새로운 </a:t>
                      </a:r>
                      <a:r>
                        <a:rPr lang="ko-KR" altLang="en-US" sz="1300" dirty="0" err="1" smtClean="0">
                          <a:latin typeface="HY견명조" pitchFamily="18" charset="-127"/>
                          <a:ea typeface="HY견명조" pitchFamily="18" charset="-127"/>
                        </a:rPr>
                        <a:t>이펙트</a:t>
                      </a:r>
                      <a:r>
                        <a:rPr lang="ko-KR" altLang="en-US" sz="1300" dirty="0" smtClean="0">
                          <a:latin typeface="HY견명조" pitchFamily="18" charset="-127"/>
                          <a:ea typeface="HY견명조" pitchFamily="18" charset="-127"/>
                        </a:rPr>
                        <a:t> 모션</a:t>
                      </a:r>
                      <a:endParaRPr lang="ko-KR" altLang="en-US" sz="13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3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815" y="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v"/>
            </a:pP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개 발  계 획</a:t>
            </a:r>
            <a:endParaRPr lang="ko-KR" altLang="en-US" sz="3000" b="1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84696"/>
              </p:ext>
            </p:extLst>
          </p:nvPr>
        </p:nvGraphicFramePr>
        <p:xfrm>
          <a:off x="107504" y="692698"/>
          <a:ext cx="8784975" cy="4248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80120"/>
                <a:gridCol w="1800200"/>
                <a:gridCol w="5904655"/>
              </a:tblGrid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1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주차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수집과 좌표처리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리소스 수집</a:t>
                      </a:r>
                      <a:endParaRPr lang="en-US" altLang="ko-KR" sz="1600" b="0" i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캔버스</a:t>
                      </a:r>
                      <a:r>
                        <a:rPr lang="ko-KR" altLang="en-US" sz="1600" b="0" i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 위에 땅과 캐릭터 위치 설정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2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주차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화면 구현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i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메뉴 화면</a:t>
                      </a:r>
                      <a:r>
                        <a:rPr lang="en-US" altLang="ko-KR" sz="1600" b="0" i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b="0" i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패배 시 화면 구현</a:t>
                      </a:r>
                      <a:endParaRPr lang="en-US" altLang="ko-KR" sz="1600" b="0" i="0" baseline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i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타이머 생성</a:t>
                      </a:r>
                      <a:endParaRPr lang="en-US" altLang="ko-KR" sz="1600" b="0" i="0" baseline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3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주차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키보드 동작</a:t>
                      </a:r>
                      <a:endParaRPr lang="en-US" altLang="ko-KR" sz="1600" b="0" i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마우스 동작</a:t>
                      </a:r>
                      <a:endParaRPr lang="en-US" altLang="ko-KR" sz="1600" b="0" i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1. </a:t>
                      </a: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키보드 이동</a:t>
                      </a:r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(</a:t>
                      </a: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점프 </a:t>
                      </a:r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/ </a:t>
                      </a: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좌우 이동</a:t>
                      </a:r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)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4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주차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F </a:t>
                      </a: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구현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단계별로 다른 </a:t>
                      </a:r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F</a:t>
                      </a: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의 이동 구현</a:t>
                      </a:r>
                      <a:endParaRPr lang="en-US" altLang="ko-KR" sz="1600" b="0" i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6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주차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충  돌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단계별로 다른 </a:t>
                      </a:r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F </a:t>
                      </a: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이동 값과 캐릭터 간</a:t>
                      </a:r>
                      <a:r>
                        <a:rPr lang="ko-KR" altLang="en-US" sz="1600" b="0" i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의 충돌 확인</a:t>
                      </a:r>
                      <a:endParaRPr lang="en-US" altLang="ko-KR" sz="1600" b="0" i="0" baseline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단계별로 다른 패배 화면 구현 </a:t>
                      </a:r>
                      <a:endParaRPr lang="en-US" altLang="ko-KR" sz="1600" b="0" i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충돌 값</a:t>
                      </a:r>
                      <a:r>
                        <a:rPr lang="ko-KR" altLang="en-US" sz="1600" b="0" i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 별 디버깅</a:t>
                      </a:r>
                      <a:endParaRPr lang="en-US" altLang="ko-KR" sz="1600" b="0" i="0" dirty="0" smtClean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7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주차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8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주차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마무리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1. </a:t>
                      </a: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최종 점검 및 </a:t>
                      </a:r>
                      <a:r>
                        <a:rPr lang="ko-KR" altLang="en-US" sz="1600" b="0" i="0" dirty="0" err="1" smtClean="0">
                          <a:latin typeface="HY견명조" pitchFamily="18" charset="-127"/>
                          <a:ea typeface="HY견명조" pitchFamily="18" charset="-127"/>
                        </a:rPr>
                        <a:t>릴리즈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4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815" y="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v"/>
            </a:pPr>
            <a:r>
              <a:rPr lang="ko-KR" altLang="en-US" sz="3000" b="1" dirty="0" smtClean="0">
                <a:latin typeface="HY헤드라인M" pitchFamily="18" charset="-127"/>
                <a:ea typeface="HY헤드라인M" pitchFamily="18" charset="-127"/>
              </a:rPr>
              <a:t>자 체  평 가</a:t>
            </a:r>
            <a:endParaRPr lang="ko-KR" altLang="en-US" sz="3000" b="1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93800"/>
              </p:ext>
            </p:extLst>
          </p:nvPr>
        </p:nvGraphicFramePr>
        <p:xfrm>
          <a:off x="107504" y="1052736"/>
          <a:ext cx="8784975" cy="36415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52528"/>
                <a:gridCol w="4032447"/>
              </a:tblGrid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평 가  항 목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평  가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게임 </a:t>
                      </a:r>
                      <a:r>
                        <a:rPr lang="ko-KR" altLang="en-US" sz="1600" b="0" dirty="0" err="1" smtClean="0">
                          <a:latin typeface="HY견명조" pitchFamily="18" charset="-127"/>
                          <a:ea typeface="HY견명조" pitchFamily="18" charset="-127"/>
                        </a:rPr>
                        <a:t>컨셉이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 잘</a:t>
                      </a:r>
                      <a:r>
                        <a:rPr lang="ko-KR" altLang="en-US" sz="1600" b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 표현되었는가</a:t>
                      </a:r>
                      <a:r>
                        <a:rPr lang="en-US" altLang="ko-KR" sz="1600" b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b="0" i="0" baseline="0" dirty="0" smtClean="0">
                          <a:latin typeface="HY견명조" pitchFamily="18" charset="-127"/>
                          <a:ea typeface="HY견명조" pitchFamily="18" charset="-12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게임 핵심 </a:t>
                      </a:r>
                      <a:r>
                        <a:rPr lang="ko-KR" altLang="en-US" sz="1600" b="0" dirty="0" err="1" smtClean="0">
                          <a:latin typeface="HY견명조" pitchFamily="18" charset="-127"/>
                          <a:ea typeface="HY견명조" pitchFamily="18" charset="-127"/>
                        </a:rPr>
                        <a:t>메카닉의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 제시가 잘 되었는가</a:t>
                      </a:r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C</a:t>
                      </a:r>
                      <a:endParaRPr lang="ko-KR" altLang="en-US" sz="1600" b="0" i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게임 실행 흐름이 잘 표현되었는가</a:t>
                      </a:r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개발 범위가 구체적이며</a:t>
                      </a:r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, </a:t>
                      </a:r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측정 가능한가</a:t>
                      </a:r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개발 계획이 구체적이며 </a:t>
                      </a:r>
                      <a:r>
                        <a:rPr lang="ko-KR" altLang="en-US" sz="1600" b="0" dirty="0" err="1" smtClean="0">
                          <a:latin typeface="HY견명조" pitchFamily="18" charset="-127"/>
                          <a:ea typeface="HY견명조" pitchFamily="18" charset="-127"/>
                        </a:rPr>
                        <a:t>실행가능한가</a:t>
                      </a:r>
                      <a:r>
                        <a:rPr lang="en-US" altLang="ko-KR" sz="1600" b="0" dirty="0" smtClean="0">
                          <a:latin typeface="HY견명조" pitchFamily="18" charset="-127"/>
                          <a:ea typeface="HY견명조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b="0" i="0" dirty="0" smtClean="0">
                          <a:latin typeface="HY견명조" pitchFamily="18" charset="-127"/>
                          <a:ea typeface="HY견명조" pitchFamily="18" charset="-12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</TotalTime>
  <Words>346</Words>
  <Application>Microsoft Office PowerPoint</Application>
  <PresentationFormat>화면 슬라이드 쇼(4:3)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각</vt:lpstr>
      <vt:lpstr>2D 프로그래밍(1차)                           - F는 안돼!</vt:lpstr>
      <vt:lpstr>PowerPoint 프레젠테이션</vt:lpstr>
      <vt:lpstr>게 임  컨 셉</vt:lpstr>
      <vt:lpstr>메 인  게 임  화 면  구 성</vt:lpstr>
      <vt:lpstr>예 상  게 임  실 행  흐 름[1 / 2]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프로그래밍(1차)</dc:title>
  <dc:creator>Registered User</dc:creator>
  <cp:lastModifiedBy>Registered User</cp:lastModifiedBy>
  <cp:revision>10</cp:revision>
  <dcterms:created xsi:type="dcterms:W3CDTF">2017-10-14T13:28:40Z</dcterms:created>
  <dcterms:modified xsi:type="dcterms:W3CDTF">2017-10-14T23:35:17Z</dcterms:modified>
</cp:coreProperties>
</file>