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69" r:id="rId6"/>
    <p:sldId id="276" r:id="rId7"/>
    <p:sldId id="272" r:id="rId8"/>
    <p:sldId id="270" r:id="rId9"/>
  </p:sldIdLst>
  <p:sldSz cx="12192000" cy="6858000"/>
  <p:notesSz cx="6858000" cy="9144000"/>
  <p:embeddedFontLst>
    <p:embeddedFont>
      <p:font typeface="HY동녘B" pitchFamily="18" charset="-127"/>
      <p:regular r:id="rId10"/>
    </p:embeddedFont>
    <p:embeddedFont>
      <p:font typeface="HY견명조" pitchFamily="18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HY견고딕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65658"/>
    <a:srgbClr val="F9BFC7"/>
    <a:srgbClr val="F59DAA"/>
    <a:srgbClr val="EC4A63"/>
    <a:srgbClr val="F29343"/>
    <a:srgbClr val="F7D331"/>
    <a:srgbClr val="2D3C55"/>
    <a:srgbClr val="3DCFBE"/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>
        <p:scale>
          <a:sx n="75" d="100"/>
          <a:sy n="75" d="100"/>
        </p:scale>
        <p:origin x="-1692" y="-97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09257" y="2493042"/>
            <a:ext cx="5573486" cy="1450907"/>
            <a:chOff x="3309692" y="3677660"/>
            <a:chExt cx="5573486" cy="1450907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309692" y="3819669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8448" y="4016085"/>
              <a:ext cx="4554452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2BA3DA"/>
                  </a:solidFill>
                  <a:latin typeface="HY견명조" pitchFamily="18" charset="-127"/>
                  <a:ea typeface="HY견명조" pitchFamily="18" charset="-127"/>
                </a:rPr>
                <a:t>2DGP </a:t>
              </a:r>
              <a:r>
                <a:rPr lang="ko-KR" altLang="en-US" sz="4400" dirty="0" smtClean="0">
                  <a:solidFill>
                    <a:srgbClr val="2BA3DA"/>
                  </a:solidFill>
                  <a:latin typeface="HY견명조" pitchFamily="18" charset="-127"/>
                  <a:ea typeface="HY견명조" pitchFamily="18" charset="-127"/>
                </a:rPr>
                <a:t>최종 발표</a:t>
              </a:r>
              <a:endParaRPr lang="ko-KR" altLang="en-US" sz="4400" dirty="0">
                <a:solidFill>
                  <a:srgbClr val="565658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11532" y="4702803"/>
              <a:ext cx="1688283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pc="600" dirty="0" err="1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FisNoNo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4476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안녕하세요</a:t>
              </a:r>
              <a:r>
                <a:rPr lang="en-US" altLang="ko-KR" spc="6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92758" y="3800836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95993" y="5344635"/>
            <a:ext cx="2400014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ㅣ</a:t>
            </a:r>
            <a:r>
              <a:rPr lang="en-US" altLang="ko-KR" sz="1500" dirty="0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2014182004 </a:t>
            </a:r>
            <a:r>
              <a:rPr lang="ko-KR" altLang="en-US" sz="1500" dirty="0" err="1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권오성ㅣ</a:t>
            </a:r>
            <a:endParaRPr lang="ko-KR" altLang="en-US" sz="15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946400" y="241033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85539" y="1922654"/>
            <a:ext cx="12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25101" y="4364553"/>
            <a:ext cx="3956577" cy="23132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430937" y="265687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소개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7437" y="3457103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개발진척도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1470" y="4257330"/>
            <a:ext cx="278283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잘된 </a:t>
            </a:r>
            <a:r>
              <a:rPr lang="ko-KR" altLang="en-US" sz="24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점 아쉬운 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3070" y="5057556"/>
            <a:ext cx="275463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지인 플레이 영상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582967" y="2576563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921215" y="3389560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90669" y="4186294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37575" y="5008642"/>
            <a:ext cx="797039" cy="511870"/>
            <a:chOff x="767992" y="293986"/>
            <a:chExt cx="797039" cy="511870"/>
          </a:xfrm>
        </p:grpSpPr>
        <p:sp>
          <p:nvSpPr>
            <p:cNvPr id="49" name="자유형 48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11349" y="2393974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DE6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96212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소개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8824" y="1060667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1766830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게임 소개</a:t>
              </a:r>
              <a:endParaRPr lang="ko-KR" altLang="en-US" sz="2500" spc="3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1026" name="Picture 2" descr="C:\Users\Administrator\Desktop\ㄷㄷ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6" y="1588020"/>
            <a:ext cx="3187178" cy="20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캡처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0" y="3733800"/>
            <a:ext cx="3225424" cy="23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3021195"/>
            <a:ext cx="698300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떨어지는 </a:t>
            </a:r>
            <a:r>
              <a:rPr lang="ko-KR" altLang="en-US" sz="25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학점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들을 피해 높은 학점을 받는 것을 </a:t>
            </a:r>
            <a:endParaRPr lang="en-US" altLang="ko-KR" sz="2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                                              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목표로 하는 게임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114165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진척도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60659"/>
              </p:ext>
            </p:extLst>
          </p:nvPr>
        </p:nvGraphicFramePr>
        <p:xfrm>
          <a:off x="714374" y="988431"/>
          <a:ext cx="10728325" cy="5082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5889"/>
                <a:gridCol w="5179337"/>
                <a:gridCol w="3225800"/>
                <a:gridCol w="1257299"/>
              </a:tblGrid>
              <a:tr h="635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개 발  범 위  목 표</a:t>
                      </a:r>
                      <a:endParaRPr lang="ko-KR" altLang="en-US" sz="1800" dirty="0"/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실제 개발 완료 범위</a:t>
                      </a:r>
                      <a:endParaRPr lang="ko-KR" altLang="en-US" sz="1800" dirty="0"/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진척도</a:t>
                      </a:r>
                      <a:endParaRPr lang="ko-KR" altLang="en-US" sz="1800" dirty="0"/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635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캐릭터 </a:t>
                      </a:r>
                      <a:endParaRPr lang="en-US" altLang="ko-KR" sz="13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컨트롤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3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방향 혹은 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5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방향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좌우상하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대각선 방향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키보드로 캐릭터 방향에 맞추어 이동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구현 완료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100%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</a:tr>
              <a:tr h="635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HY동녘B" pitchFamily="18" charset="-127"/>
                          <a:ea typeface="HY동녘B" pitchFamily="18" charset="-127"/>
                        </a:rPr>
                        <a:t>맵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스테이지 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개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배경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스테이지를 자연스럽게 이동</a:t>
                      </a:r>
                      <a:endParaRPr lang="en-US" altLang="ko-KR" sz="13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구현 완료</a:t>
                      </a:r>
                      <a:endParaRPr lang="en-US" altLang="ko-KR" sz="13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100%</a:t>
                      </a: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635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난이도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난이도 증가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시 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F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움직이는 모양 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변환</a:t>
                      </a:r>
                      <a:endParaRPr lang="en-US" altLang="ko-KR" sz="1300" baseline="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구현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완료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난이도 </a:t>
                      </a:r>
                      <a:r>
                        <a:rPr lang="ko-KR" altLang="en-US" sz="1300" dirty="0" err="1" smtClean="0">
                          <a:solidFill>
                            <a:srgbClr val="0070C0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밸런싱을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 위한 랜덤 아이템 구현</a:t>
                      </a: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200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%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</a:tr>
              <a:tr h="635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게임 기능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F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와 충돌 시 게임 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Over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시간 대별 학점 변환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구현 완료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100%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635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사운드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F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학점 생성시 소리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충돌 시 소리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교수님 소리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300" baseline="0" dirty="0" err="1" smtClean="0">
                          <a:latin typeface="HY동녘B" pitchFamily="18" charset="-127"/>
                          <a:ea typeface="HY동녘B" pitchFamily="18" charset="-127"/>
                        </a:rPr>
                        <a:t>배경음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등 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4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종 이상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4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종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교수님 소리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구현 실패</a:t>
                      </a:r>
                      <a:r>
                        <a:rPr lang="en-US" altLang="ko-KR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80%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</a:tr>
              <a:tr h="635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애니메이션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캐릭터 이동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, F 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떨어지는 모양</a:t>
                      </a:r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HY동녘B" pitchFamily="18" charset="-127"/>
                          <a:ea typeface="HY동녘B" pitchFamily="18" charset="-127"/>
                        </a:rPr>
                        <a:t>점프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F</a:t>
                      </a:r>
                      <a:r>
                        <a:rPr lang="ko-KR" altLang="en-US" sz="13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떨어지는 모양 구현 실패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동녘B" pitchFamily="18" charset="-127"/>
                          <a:ea typeface="HY동녘B" pitchFamily="18" charset="-127"/>
                        </a:rPr>
                        <a:t>80%</a:t>
                      </a:r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6353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총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99.9%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96212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개인 평가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11166"/>
              </p:ext>
            </p:extLst>
          </p:nvPr>
        </p:nvGraphicFramePr>
        <p:xfrm>
          <a:off x="1527249" y="1570566"/>
          <a:ext cx="9795916" cy="397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958"/>
                <a:gridCol w="4897958"/>
              </a:tblGrid>
              <a:tr h="676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잘된 점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/>
                        <a:t>아쉬운 점</a:t>
                      </a:r>
                      <a:endParaRPr lang="ko-KR" altLang="en-US" sz="2500" dirty="0"/>
                    </a:p>
                  </a:txBody>
                  <a:tcPr anchor="ctr"/>
                </a:tc>
              </a:tr>
              <a:tr h="3303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난이도가 적절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게임 캐릭터와 배경과의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조화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완성도가 높다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교수님 사운드를 못 넣은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것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이팩트가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조금 부족한 것 같다 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많은 것을 배웠는데 다 활용하지 못하였다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65D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5031" y="508791"/>
            <a:ext cx="96212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지인 평가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65" name="자유형 64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3825232" y="2882824"/>
            <a:ext cx="4956889" cy="1994554"/>
          </a:xfrm>
          <a:custGeom>
            <a:avLst/>
            <a:gdLst>
              <a:gd name="connsiteX0" fmla="*/ 0 w 4956889"/>
              <a:gd name="connsiteY0" fmla="*/ 0 h 1994554"/>
              <a:gd name="connsiteX1" fmla="*/ 4350942 w 4956889"/>
              <a:gd name="connsiteY1" fmla="*/ 0 h 1994554"/>
              <a:gd name="connsiteX2" fmla="*/ 4956889 w 4956889"/>
              <a:gd name="connsiteY2" fmla="*/ 423266 h 1994554"/>
              <a:gd name="connsiteX3" fmla="*/ 4956889 w 4956889"/>
              <a:gd name="connsiteY3" fmla="*/ 1994554 h 1994554"/>
              <a:gd name="connsiteX4" fmla="*/ 0 w 4956889"/>
              <a:gd name="connsiteY4" fmla="*/ 1994554 h 19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889" h="1994554">
                <a:moveTo>
                  <a:pt x="0" y="0"/>
                </a:moveTo>
                <a:lnTo>
                  <a:pt x="4350942" y="0"/>
                </a:lnTo>
                <a:lnTo>
                  <a:pt x="4956889" y="423266"/>
                </a:lnTo>
                <a:lnTo>
                  <a:pt x="4956889" y="1994554"/>
                </a:lnTo>
                <a:lnTo>
                  <a:pt x="0" y="1994554"/>
                </a:lnTo>
                <a:close/>
              </a:path>
            </a:pathLst>
          </a:custGeom>
          <a:noFill/>
          <a:ln w="508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flipV="1">
            <a:off x="7889827" y="4586154"/>
            <a:ext cx="618317" cy="717248"/>
          </a:xfrm>
          <a:custGeom>
            <a:avLst/>
            <a:gdLst>
              <a:gd name="connsiteX0" fmla="*/ 0 w 618317"/>
              <a:gd name="connsiteY0" fmla="*/ 717248 h 717248"/>
              <a:gd name="connsiteX1" fmla="*/ 618317 w 618317"/>
              <a:gd name="connsiteY1" fmla="*/ 717248 h 717248"/>
              <a:gd name="connsiteX2" fmla="*/ 0 w 618317"/>
              <a:gd name="connsiteY2" fmla="*/ 0 h 71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317" h="717248">
                <a:moveTo>
                  <a:pt x="0" y="717248"/>
                </a:moveTo>
                <a:lnTo>
                  <a:pt x="618317" y="717248"/>
                </a:ln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24" idx="4"/>
          </p:cNvCxnSpPr>
          <p:nvPr/>
        </p:nvCxnSpPr>
        <p:spPr>
          <a:xfrm>
            <a:off x="4884202" y="2270645"/>
            <a:ext cx="0" cy="592550"/>
          </a:xfrm>
          <a:prstGeom prst="line">
            <a:avLst/>
          </a:prstGeom>
          <a:noFill/>
          <a:ln w="25400" cap="rnd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>
            <a:stCxn id="22" idx="4"/>
          </p:cNvCxnSpPr>
          <p:nvPr/>
        </p:nvCxnSpPr>
        <p:spPr>
          <a:xfrm flipH="1">
            <a:off x="4894859" y="2099888"/>
            <a:ext cx="573954" cy="766864"/>
          </a:xfrm>
          <a:prstGeom prst="line">
            <a:avLst/>
          </a:prstGeom>
          <a:noFill/>
          <a:ln w="25400" cap="rnd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92644" y="2054440"/>
            <a:ext cx="387592" cy="842404"/>
          </a:xfrm>
          <a:prstGeom prst="line">
            <a:avLst/>
          </a:prstGeom>
          <a:noFill/>
          <a:ln w="25400" cap="rnd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888169" y="2044072"/>
            <a:ext cx="418789" cy="838752"/>
          </a:xfrm>
          <a:prstGeom prst="line">
            <a:avLst/>
          </a:prstGeom>
          <a:noFill/>
          <a:ln w="25400" cap="rnd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그룹 20"/>
          <p:cNvGrpSpPr/>
          <p:nvPr/>
        </p:nvGrpSpPr>
        <p:grpSpPr>
          <a:xfrm>
            <a:off x="4050765" y="453001"/>
            <a:ext cx="1819420" cy="1817644"/>
            <a:chOff x="4646302" y="773209"/>
            <a:chExt cx="1819420" cy="1817644"/>
          </a:xfrm>
        </p:grpSpPr>
        <p:sp>
          <p:nvSpPr>
            <p:cNvPr id="22" name="타원 21"/>
            <p:cNvSpPr/>
            <p:nvPr/>
          </p:nvSpPr>
          <p:spPr>
            <a:xfrm>
              <a:off x="5825624" y="1942645"/>
              <a:ext cx="477451" cy="477451"/>
            </a:xfrm>
            <a:prstGeom prst="ellipse">
              <a:avLst/>
            </a:prstGeom>
            <a:solidFill>
              <a:srgbClr val="6399B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89684" y="1274513"/>
              <a:ext cx="776038" cy="776038"/>
            </a:xfrm>
            <a:prstGeom prst="ellipse">
              <a:avLst/>
            </a:prstGeom>
            <a:solidFill>
              <a:srgbClr val="A089AD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983098" y="1597571"/>
              <a:ext cx="993282" cy="993282"/>
            </a:xfrm>
            <a:prstGeom prst="ellipse">
              <a:avLst/>
            </a:prstGeom>
            <a:solidFill>
              <a:srgbClr val="89AB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48576" y="773209"/>
              <a:ext cx="1240943" cy="1240943"/>
            </a:xfrm>
            <a:prstGeom prst="ellipse">
              <a:avLst/>
            </a:prstGeom>
            <a:solidFill>
              <a:srgbClr val="F6D04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646302" y="1601726"/>
              <a:ext cx="776038" cy="776038"/>
            </a:xfrm>
            <a:prstGeom prst="ellipse">
              <a:avLst/>
            </a:prstGeom>
            <a:solidFill>
              <a:srgbClr val="ED605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자유형 26"/>
          <p:cNvSpPr/>
          <p:nvPr/>
        </p:nvSpPr>
        <p:spPr>
          <a:xfrm>
            <a:off x="8878766" y="1487466"/>
            <a:ext cx="1524052" cy="846549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027193" y="2624675"/>
            <a:ext cx="1081079" cy="600495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2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5400000" flipH="1">
            <a:off x="8230624" y="2778097"/>
            <a:ext cx="466399" cy="636594"/>
          </a:xfrm>
          <a:custGeom>
            <a:avLst/>
            <a:gdLst>
              <a:gd name="connsiteX0" fmla="*/ 0 w 618317"/>
              <a:gd name="connsiteY0" fmla="*/ 717248 h 717248"/>
              <a:gd name="connsiteX1" fmla="*/ 618317 w 618317"/>
              <a:gd name="connsiteY1" fmla="*/ 717248 h 717248"/>
              <a:gd name="connsiteX2" fmla="*/ 0 w 618317"/>
              <a:gd name="connsiteY2" fmla="*/ 0 h 71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317" h="717248">
                <a:moveTo>
                  <a:pt x="0" y="717248"/>
                </a:moveTo>
                <a:lnTo>
                  <a:pt x="618317" y="717248"/>
                </a:lnTo>
                <a:lnTo>
                  <a:pt x="0" y="0"/>
                </a:lnTo>
                <a:close/>
              </a:path>
            </a:pathLst>
          </a:cu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4887" y="3372269"/>
            <a:ext cx="5027234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56565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지인 플레이</a:t>
            </a:r>
            <a:endParaRPr lang="ko-KR" altLang="en-US" sz="6000" dirty="0">
              <a:solidFill>
                <a:srgbClr val="565658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8782121" y="6270194"/>
            <a:ext cx="1338444" cy="587806"/>
          </a:xfrm>
          <a:custGeom>
            <a:avLst/>
            <a:gdLst>
              <a:gd name="connsiteX0" fmla="*/ 1216171 w 1338444"/>
              <a:gd name="connsiteY0" fmla="*/ 0 h 587806"/>
              <a:gd name="connsiteX1" fmla="*/ 1338444 w 1338444"/>
              <a:gd name="connsiteY1" fmla="*/ 0 h 587806"/>
              <a:gd name="connsiteX2" fmla="*/ 1210499 w 1338444"/>
              <a:gd name="connsiteY2" fmla="*/ 587806 h 587806"/>
              <a:gd name="connsiteX3" fmla="*/ 1088226 w 1338444"/>
              <a:gd name="connsiteY3" fmla="*/ 587806 h 587806"/>
              <a:gd name="connsiteX4" fmla="*/ 996469 w 1338444"/>
              <a:gd name="connsiteY4" fmla="*/ 0 h 587806"/>
              <a:gd name="connsiteX5" fmla="*/ 1118742 w 1338444"/>
              <a:gd name="connsiteY5" fmla="*/ 0 h 587806"/>
              <a:gd name="connsiteX6" fmla="*/ 990797 w 1338444"/>
              <a:gd name="connsiteY6" fmla="*/ 587806 h 587806"/>
              <a:gd name="connsiteX7" fmla="*/ 868524 w 1338444"/>
              <a:gd name="connsiteY7" fmla="*/ 587806 h 587806"/>
              <a:gd name="connsiteX8" fmla="*/ 778668 w 1338444"/>
              <a:gd name="connsiteY8" fmla="*/ 0 h 587806"/>
              <a:gd name="connsiteX9" fmla="*/ 900941 w 1338444"/>
              <a:gd name="connsiteY9" fmla="*/ 0 h 587806"/>
              <a:gd name="connsiteX10" fmla="*/ 772996 w 1338444"/>
              <a:gd name="connsiteY10" fmla="*/ 587806 h 587806"/>
              <a:gd name="connsiteX11" fmla="*/ 650723 w 1338444"/>
              <a:gd name="connsiteY11" fmla="*/ 587806 h 587806"/>
              <a:gd name="connsiteX12" fmla="*/ 565448 w 1338444"/>
              <a:gd name="connsiteY12" fmla="*/ 0 h 587806"/>
              <a:gd name="connsiteX13" fmla="*/ 687721 w 1338444"/>
              <a:gd name="connsiteY13" fmla="*/ 0 h 587806"/>
              <a:gd name="connsiteX14" fmla="*/ 559776 w 1338444"/>
              <a:gd name="connsiteY14" fmla="*/ 587806 h 587806"/>
              <a:gd name="connsiteX15" fmla="*/ 437503 w 1338444"/>
              <a:gd name="connsiteY15" fmla="*/ 587806 h 587806"/>
              <a:gd name="connsiteX16" fmla="*/ 345746 w 1338444"/>
              <a:gd name="connsiteY16" fmla="*/ 0 h 587806"/>
              <a:gd name="connsiteX17" fmla="*/ 468019 w 1338444"/>
              <a:gd name="connsiteY17" fmla="*/ 0 h 587806"/>
              <a:gd name="connsiteX18" fmla="*/ 340074 w 1338444"/>
              <a:gd name="connsiteY18" fmla="*/ 587806 h 587806"/>
              <a:gd name="connsiteX19" fmla="*/ 217801 w 1338444"/>
              <a:gd name="connsiteY19" fmla="*/ 587806 h 587806"/>
              <a:gd name="connsiteX20" fmla="*/ 127945 w 1338444"/>
              <a:gd name="connsiteY20" fmla="*/ 0 h 587806"/>
              <a:gd name="connsiteX21" fmla="*/ 250218 w 1338444"/>
              <a:gd name="connsiteY21" fmla="*/ 0 h 587806"/>
              <a:gd name="connsiteX22" fmla="*/ 122273 w 1338444"/>
              <a:gd name="connsiteY22" fmla="*/ 587806 h 587806"/>
              <a:gd name="connsiteX23" fmla="*/ 0 w 1338444"/>
              <a:gd name="connsiteY23" fmla="*/ 587806 h 58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8444" h="587806">
                <a:moveTo>
                  <a:pt x="1216171" y="0"/>
                </a:moveTo>
                <a:lnTo>
                  <a:pt x="1338444" y="0"/>
                </a:lnTo>
                <a:lnTo>
                  <a:pt x="1210499" y="587806"/>
                </a:lnTo>
                <a:lnTo>
                  <a:pt x="1088226" y="587806"/>
                </a:lnTo>
                <a:close/>
                <a:moveTo>
                  <a:pt x="996469" y="0"/>
                </a:moveTo>
                <a:lnTo>
                  <a:pt x="1118742" y="0"/>
                </a:lnTo>
                <a:lnTo>
                  <a:pt x="990797" y="587806"/>
                </a:lnTo>
                <a:lnTo>
                  <a:pt x="868524" y="587806"/>
                </a:lnTo>
                <a:close/>
                <a:moveTo>
                  <a:pt x="778668" y="0"/>
                </a:moveTo>
                <a:lnTo>
                  <a:pt x="900941" y="0"/>
                </a:lnTo>
                <a:lnTo>
                  <a:pt x="772996" y="587806"/>
                </a:lnTo>
                <a:lnTo>
                  <a:pt x="650723" y="587806"/>
                </a:lnTo>
                <a:close/>
                <a:moveTo>
                  <a:pt x="565448" y="0"/>
                </a:moveTo>
                <a:lnTo>
                  <a:pt x="687721" y="0"/>
                </a:lnTo>
                <a:lnTo>
                  <a:pt x="559776" y="587806"/>
                </a:lnTo>
                <a:lnTo>
                  <a:pt x="437503" y="587806"/>
                </a:lnTo>
                <a:close/>
                <a:moveTo>
                  <a:pt x="345746" y="0"/>
                </a:moveTo>
                <a:lnTo>
                  <a:pt x="468019" y="0"/>
                </a:lnTo>
                <a:lnTo>
                  <a:pt x="340074" y="587806"/>
                </a:lnTo>
                <a:lnTo>
                  <a:pt x="217801" y="587806"/>
                </a:lnTo>
                <a:close/>
                <a:moveTo>
                  <a:pt x="127945" y="0"/>
                </a:moveTo>
                <a:lnTo>
                  <a:pt x="250218" y="0"/>
                </a:lnTo>
                <a:lnTo>
                  <a:pt x="122273" y="587806"/>
                </a:lnTo>
                <a:lnTo>
                  <a:pt x="0" y="587806"/>
                </a:lnTo>
                <a:close/>
              </a:path>
            </a:pathLst>
          </a:custGeom>
          <a:solidFill>
            <a:srgbClr val="F1D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65D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5031" y="508791"/>
            <a:ext cx="96212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지인 평가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65" name="자유형 64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46292"/>
              </p:ext>
            </p:extLst>
          </p:nvPr>
        </p:nvGraphicFramePr>
        <p:xfrm>
          <a:off x="714374" y="988430"/>
          <a:ext cx="10715626" cy="50186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73013"/>
                <a:gridCol w="4142613"/>
              </a:tblGrid>
              <a:tr h="716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    용</a:t>
                      </a:r>
                      <a:endParaRPr lang="ko-KR" altLang="en-US" sz="1800" dirty="0"/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점   수 </a:t>
                      </a:r>
                      <a:r>
                        <a:rPr lang="en-US" altLang="ko-KR" sz="1800" dirty="0" smtClean="0"/>
                        <a:t>(A ~ D)</a:t>
                      </a:r>
                      <a:endParaRPr lang="ko-KR" altLang="en-US" sz="1800" dirty="0"/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716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게임 완성도는 높은가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</a:tr>
              <a:tr h="716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게임이 재미 있는가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en-US" altLang="ko-KR" sz="18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716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난이도가 적절한가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  <a:alpha val="86000"/>
                      </a:schemeClr>
                    </a:solidFill>
                  </a:tcPr>
                </a:tc>
              </a:tr>
              <a:tr h="716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전체적인 배경과 캐릭터간의 이미지 조화가 적당한가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7169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느낀 점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HY동녘B" pitchFamily="18" charset="-127"/>
                          <a:ea typeface="HY동녘B" pitchFamily="18" charset="-127"/>
                        </a:rPr>
                        <a:t>간단히</a:t>
                      </a:r>
                      <a:r>
                        <a:rPr lang="en-US" altLang="ko-KR" sz="18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716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HY동녘B" pitchFamily="18" charset="-127"/>
                          <a:ea typeface="HY동녘B" pitchFamily="18" charset="-127"/>
                        </a:rPr>
                        <a:t>게임에 대한 평가</a:t>
                      </a:r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marL="91443" marR="91443" marT="45717" marB="4571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797719" y="2740059"/>
            <a:ext cx="6587060" cy="1446291"/>
            <a:chOff x="2798154" y="3677660"/>
            <a:chExt cx="658706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98154" y="4016085"/>
              <a:ext cx="6587060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발표 </a:t>
              </a:r>
              <a:r>
                <a:rPr lang="ko-KR" altLang="en-US" sz="4400" dirty="0" smtClean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들</a:t>
              </a:r>
              <a:r>
                <a:rPr lang="ko-KR" altLang="en-US" sz="4400" dirty="0" smtClean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</a:t>
              </a:r>
              <a:r>
                <a:rPr lang="ko-KR" altLang="en-US" sz="4400" dirty="0" smtClean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</a:t>
              </a:r>
              <a:r>
                <a:rPr lang="ko-KR" altLang="en-US" sz="4400" dirty="0" smtClean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셔</a:t>
              </a:r>
              <a:r>
                <a:rPr lang="ko-KR" altLang="en-US" sz="4400" dirty="0" smtClean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서</a:t>
              </a:r>
              <a:r>
                <a:rPr lang="ko-KR" altLang="en-US" sz="44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감사합니다</a:t>
              </a:r>
              <a:endParaRPr lang="ko-KR" altLang="en-US" sz="4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2871" y="4725001"/>
              <a:ext cx="2746265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6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조 이름을 써주세요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감사합니다</a:t>
              </a:r>
              <a:r>
                <a:rPr lang="en-US" altLang="ko-KR" spc="600" dirty="0" smtClean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258</Words>
  <Application>Microsoft Office PowerPoint</Application>
  <PresentationFormat>사용자 지정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HY동녘B</vt:lpstr>
      <vt:lpstr>210 콤퓨타세탁 L</vt:lpstr>
      <vt:lpstr>HY견명조</vt:lpstr>
      <vt:lpstr>맑은 고딕</vt:lpstr>
      <vt:lpstr>HY견고딕</vt:lpstr>
      <vt:lpstr>210 콤퓨타세탁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Registered User</cp:lastModifiedBy>
  <cp:revision>59</cp:revision>
  <dcterms:created xsi:type="dcterms:W3CDTF">2017-05-10T07:33:19Z</dcterms:created>
  <dcterms:modified xsi:type="dcterms:W3CDTF">2017-12-26T07:37:18Z</dcterms:modified>
</cp:coreProperties>
</file>