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3" r:id="rId4"/>
    <p:sldId id="274" r:id="rId5"/>
    <p:sldId id="276" r:id="rId6"/>
    <p:sldId id="277" r:id="rId7"/>
    <p:sldId id="278" r:id="rId8"/>
    <p:sldId id="269" r:id="rId9"/>
    <p:sldId id="279" r:id="rId10"/>
    <p:sldId id="270" r:id="rId11"/>
  </p:sldIdLst>
  <p:sldSz cx="12192000" cy="6858000"/>
  <p:notesSz cx="6858000" cy="9144000"/>
  <p:embeddedFontLst>
    <p:embeddedFont>
      <p:font typeface="HY견명조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휴먼모음T" panose="02030504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65658"/>
    <a:srgbClr val="F9BFC7"/>
    <a:srgbClr val="F59DAA"/>
    <a:srgbClr val="EC4A63"/>
    <a:srgbClr val="F29343"/>
    <a:srgbClr val="F7D331"/>
    <a:srgbClr val="2D3C55"/>
    <a:srgbClr val="3DCFBE"/>
    <a:srgbClr val="3A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1" autoAdjust="0"/>
    <p:restoredTop sz="96391" autoAdjust="0"/>
  </p:normalViewPr>
  <p:slideViewPr>
    <p:cSldViewPr snapToGrid="0" showGuides="1">
      <p:cViewPr varScale="1">
        <p:scale>
          <a:sx n="110" d="100"/>
          <a:sy n="110" d="100"/>
        </p:scale>
        <p:origin x="126" y="19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09257" y="2493042"/>
            <a:ext cx="5573486" cy="1450907"/>
            <a:chOff x="3309692" y="3677660"/>
            <a:chExt cx="5573486" cy="1450907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309692" y="3819669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25599" y="3997921"/>
              <a:ext cx="5261377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HY견명조" pitchFamily="18" charset="-127"/>
                  <a:ea typeface="HY견명조" pitchFamily="18" charset="-127"/>
                </a:rPr>
                <a:t>군대 관련 정보 제공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309692" y="5122908"/>
              <a:ext cx="5573486" cy="5659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43966" y="4718291"/>
              <a:ext cx="380206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스크립트 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Term Project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4476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안녕하세요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92758" y="3800836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895993" y="5344635"/>
            <a:ext cx="2400014" cy="3231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ㅣ</a:t>
            </a:r>
            <a:r>
              <a:rPr lang="en-US" altLang="ko-KR" sz="15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2014182004 </a:t>
            </a:r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권오성ㅣ</a:t>
            </a:r>
            <a:endParaRPr lang="ko-KR" altLang="en-US" sz="15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797719" y="2740059"/>
            <a:ext cx="6587060" cy="1446291"/>
            <a:chOff x="2798154" y="3677660"/>
            <a:chExt cx="6587060" cy="1446291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869795" y="3819669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98154" y="4016085"/>
              <a:ext cx="6587060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발표 </a:t>
              </a:r>
              <a:r>
                <a:rPr lang="ko-KR" altLang="en-US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들</a:t>
              </a:r>
              <a:r>
                <a:rPr lang="ko-KR" altLang="en-US" sz="4400" dirty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어</a:t>
              </a:r>
              <a:r>
                <a:rPr lang="ko-KR" altLang="en-US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</a:t>
              </a:r>
              <a:r>
                <a:rPr lang="ko-KR" altLang="en-US" sz="4400" dirty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셔</a:t>
              </a:r>
              <a:r>
                <a:rPr lang="ko-KR" altLang="en-US" sz="4400" dirty="0">
                  <a:solidFill>
                    <a:srgbClr val="EE8F1E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서</a:t>
              </a:r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감사합니다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69795" y="5123951"/>
              <a:ext cx="6324210" cy="0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2871" y="4725001"/>
              <a:ext cx="2746265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조 이름을 써주세요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4188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감사합니다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07649" y="3800836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946400" y="2410339"/>
            <a:ext cx="9245600" cy="21067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35050" y="-110711"/>
            <a:ext cx="2997200" cy="1844880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3885539" y="1922654"/>
            <a:ext cx="12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25101" y="4364553"/>
            <a:ext cx="3956577" cy="23132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6430937" y="2656876"/>
            <a:ext cx="17542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7785" y="3429000"/>
            <a:ext cx="18281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 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187" y="5160790"/>
            <a:ext cx="278283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일정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27694" y="1737344"/>
            <a:ext cx="4701381" cy="5190919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자유형 36"/>
          <p:cNvSpPr/>
          <p:nvPr/>
        </p:nvSpPr>
        <p:spPr>
          <a:xfrm>
            <a:off x="10488879" y="5712925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582967" y="2576563"/>
            <a:ext cx="797039" cy="511870"/>
            <a:chOff x="767992" y="293986"/>
            <a:chExt cx="797039" cy="511870"/>
          </a:xfrm>
        </p:grpSpPr>
        <p:sp>
          <p:nvSpPr>
            <p:cNvPr id="40" name="자유형 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1563" y="3361457"/>
            <a:ext cx="797039" cy="511870"/>
            <a:chOff x="767992" y="293986"/>
            <a:chExt cx="797039" cy="511870"/>
          </a:xfrm>
        </p:grpSpPr>
        <p:sp>
          <p:nvSpPr>
            <p:cNvPr id="42" name="자유형 41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29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326386" y="5089754"/>
            <a:ext cx="797039" cy="511870"/>
            <a:chOff x="767992" y="293986"/>
            <a:chExt cx="797039" cy="511870"/>
          </a:xfrm>
        </p:grpSpPr>
        <p:sp>
          <p:nvSpPr>
            <p:cNvPr id="46" name="자유형 45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8446" y="436524"/>
              <a:ext cx="31130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1" name="자유형 50"/>
          <p:cNvSpPr/>
          <p:nvPr/>
        </p:nvSpPr>
        <p:spPr>
          <a:xfrm>
            <a:off x="10363754" y="5787530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CA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911349" y="2393974"/>
            <a:ext cx="70102" cy="70102"/>
          </a:xfrm>
          <a:prstGeom prst="ellipse">
            <a:avLst/>
          </a:pr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A557A-EFF4-4731-A47D-D3DBD01AA370}"/>
              </a:ext>
            </a:extLst>
          </p:cNvPr>
          <p:cNvSpPr txBox="1"/>
          <p:nvPr/>
        </p:nvSpPr>
        <p:spPr>
          <a:xfrm>
            <a:off x="4828761" y="4238571"/>
            <a:ext cx="18281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 경 사 항</a:t>
            </a:r>
          </a:p>
        </p:txBody>
      </p:sp>
      <p:sp>
        <p:nvSpPr>
          <p:cNvPr id="28" name="자유형 41">
            <a:extLst>
              <a:ext uri="{FF2B5EF4-FFF2-40B4-BE49-F238E27FC236}">
                <a16:creationId xmlns:a16="http://schemas.microsoft.com/office/drawing/2014/main" id="{ABACA006-2BE5-4C2E-BFA0-C46068F3DEA8}"/>
              </a:ext>
            </a:extLst>
          </p:cNvPr>
          <p:cNvSpPr/>
          <p:nvPr/>
        </p:nvSpPr>
        <p:spPr>
          <a:xfrm>
            <a:off x="4002539" y="4171028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82CCAF-23D9-4BB4-857D-115F5F7B9B79}"/>
              </a:ext>
            </a:extLst>
          </p:cNvPr>
          <p:cNvSpPr txBox="1"/>
          <p:nvPr/>
        </p:nvSpPr>
        <p:spPr>
          <a:xfrm>
            <a:off x="4232993" y="4313566"/>
            <a:ext cx="3113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noFill/>
          <a:ln w="38100">
            <a:solidFill>
              <a:srgbClr val="DE6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9380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 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8824" y="1060667"/>
            <a:ext cx="2400557" cy="527353"/>
            <a:chOff x="5122267" y="1444789"/>
            <a:chExt cx="2400557" cy="527353"/>
          </a:xfrm>
        </p:grpSpPr>
        <p:sp>
          <p:nvSpPr>
            <p:cNvPr id="99" name="직사각형 98"/>
            <p:cNvSpPr/>
            <p:nvPr/>
          </p:nvSpPr>
          <p:spPr>
            <a:xfrm>
              <a:off x="5281359" y="1485065"/>
              <a:ext cx="2241465" cy="451499"/>
            </a:xfrm>
            <a:prstGeom prst="rect">
              <a:avLst/>
            </a:prstGeom>
            <a:noFill/>
            <a:ln w="25400">
              <a:solidFill>
                <a:srgbClr val="5656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22267" y="1444789"/>
              <a:ext cx="422277" cy="419631"/>
            </a:xfrm>
            <a:prstGeom prst="rect">
              <a:avLst/>
            </a:prstGeom>
            <a:solidFill>
              <a:srgbClr val="EB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17492" y="1495088"/>
              <a:ext cx="1204176" cy="4770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500" spc="3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소  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2D36F66-4CDD-4DA5-B518-118F0F94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57" y="1796955"/>
            <a:ext cx="3297491" cy="2429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6C29D-4BEC-4F36-A9A4-1FAA3ACB71D7}"/>
              </a:ext>
            </a:extLst>
          </p:cNvPr>
          <p:cNvSpPr txBox="1"/>
          <p:nvPr/>
        </p:nvSpPr>
        <p:spPr>
          <a:xfrm>
            <a:off x="3935792" y="1242957"/>
            <a:ext cx="4320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ea typeface="문체부 제목 돋음체" panose="020B0609000101010101" pitchFamily="49" charset="-127"/>
              </a:rPr>
              <a:t>군 입대 관련 정보 제공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D05832-DBD6-4BBE-8EEE-B66F41480A24}"/>
              </a:ext>
            </a:extLst>
          </p:cNvPr>
          <p:cNvSpPr txBox="1"/>
          <p:nvPr/>
        </p:nvSpPr>
        <p:spPr>
          <a:xfrm>
            <a:off x="662468" y="4378780"/>
            <a:ext cx="1096165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입대 전 남성들을 위한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국가 공공데이터에서 병무청 관련 </a:t>
            </a:r>
            <a:r>
              <a:rPr lang="en-US" altLang="ko-KR" sz="2500" dirty="0">
                <a:ea typeface="문체부 제목 돋음체" panose="020B0609000101010101" pitchFamily="49" charset="-127"/>
              </a:rPr>
              <a:t>open API</a:t>
            </a:r>
            <a:r>
              <a:rPr lang="ko-KR" altLang="en-US" sz="2500" dirty="0">
                <a:ea typeface="문체부 제목 돋음체" panose="020B0609000101010101" pitchFamily="49" charset="-127"/>
              </a:rPr>
              <a:t>를 사용하여 데이터를 얻어오고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데이터 정보를 토대로 정보를 제공해주는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3" name="그래픽 2" descr="돋보기">
            <a:extLst>
              <a:ext uri="{FF2B5EF4-FFF2-40B4-BE49-F238E27FC236}">
                <a16:creationId xmlns:a16="http://schemas.microsoft.com/office/drawing/2014/main" id="{739B93F3-B75B-4FE8-9857-090F781D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213" y="1288337"/>
            <a:ext cx="576000" cy="57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CB01E-7D56-4A54-B548-2C60C15F8E9C}"/>
              </a:ext>
            </a:extLst>
          </p:cNvPr>
          <p:cNvSpPr txBox="1"/>
          <p:nvPr/>
        </p:nvSpPr>
        <p:spPr>
          <a:xfrm>
            <a:off x="2296321" y="1376983"/>
            <a:ext cx="3977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특기병 정보 제공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E695B8-409D-429E-A8E3-9C91DA99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133" y="2808372"/>
            <a:ext cx="576000" cy="57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E5E058-7839-473E-9B8D-B6BE65CC7A8A}"/>
              </a:ext>
            </a:extLst>
          </p:cNvPr>
          <p:cNvSpPr txBox="1"/>
          <p:nvPr/>
        </p:nvSpPr>
        <p:spPr>
          <a:xfrm>
            <a:off x="2377522" y="2827606"/>
            <a:ext cx="2818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병무청 위치 조회</a:t>
            </a:r>
          </a:p>
        </p:txBody>
      </p:sp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8CFB4690-BC4C-469F-8F6D-EDE2834F7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668" y="4203692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770D7D-0324-4FD3-89D4-D60965CEE1A5}"/>
              </a:ext>
            </a:extLst>
          </p:cNvPr>
          <p:cNvSpPr txBox="1"/>
          <p:nvPr/>
        </p:nvSpPr>
        <p:spPr>
          <a:xfrm>
            <a:off x="2315506" y="4174930"/>
            <a:ext cx="5788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입대일을 통한 전역일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진급일 계산</a:t>
            </a:r>
          </a:p>
        </p:txBody>
      </p:sp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F495FF54-F9EF-4329-96DE-CAC8CC31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E0FD42-9F9C-4BFD-8663-135794448CB1}"/>
              </a:ext>
            </a:extLst>
          </p:cNvPr>
          <p:cNvSpPr txBox="1"/>
          <p:nvPr/>
        </p:nvSpPr>
        <p:spPr>
          <a:xfrm>
            <a:off x="1732061" y="1067596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보유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3A51-DD08-49EE-A2B1-E43D9D213D06}"/>
              </a:ext>
            </a:extLst>
          </p:cNvPr>
          <p:cNvSpPr txBox="1"/>
          <p:nvPr/>
        </p:nvSpPr>
        <p:spPr>
          <a:xfrm>
            <a:off x="2397403" y="2023237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네이버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 (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6" name="그래픽 25" descr="모니터">
            <a:extLst>
              <a:ext uri="{FF2B5EF4-FFF2-40B4-BE49-F238E27FC236}">
                <a16:creationId xmlns:a16="http://schemas.microsoft.com/office/drawing/2014/main" id="{D6F69E9B-3B3F-4111-AD96-29E5579E5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1987379"/>
            <a:ext cx="504000" cy="50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C92DD2-0D49-4CCD-974B-5A1B258FA6BD}"/>
              </a:ext>
            </a:extLst>
          </p:cNvPr>
          <p:cNvSpPr txBox="1"/>
          <p:nvPr/>
        </p:nvSpPr>
        <p:spPr>
          <a:xfrm>
            <a:off x="2397403" y="3250111"/>
            <a:ext cx="5921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맞춤형특기병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군사특기별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선발인원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28" name="그래픽 27" descr="모니터">
            <a:extLst>
              <a:ext uri="{FF2B5EF4-FFF2-40B4-BE49-F238E27FC236}">
                <a16:creationId xmlns:a16="http://schemas.microsoft.com/office/drawing/2014/main" id="{FDEC761B-994F-4515-962A-797C22E73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3214253"/>
            <a:ext cx="504000" cy="50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375ADE-D590-4AF5-BCFB-52970D2AAA24}"/>
              </a:ext>
            </a:extLst>
          </p:cNvPr>
          <p:cNvSpPr txBox="1"/>
          <p:nvPr/>
        </p:nvSpPr>
        <p:spPr>
          <a:xfrm>
            <a:off x="2397404" y="4624941"/>
            <a:ext cx="6208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모집병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자격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면허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전공별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지원가능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분야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30" name="그래픽 29" descr="모니터">
            <a:extLst>
              <a:ext uri="{FF2B5EF4-FFF2-40B4-BE49-F238E27FC236}">
                <a16:creationId xmlns:a16="http://schemas.microsoft.com/office/drawing/2014/main" id="{8FB2253F-68BB-4CC2-8BB9-CD31C873B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8" y="4589083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0A889636-F32B-460D-B940-51DA7EE9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A11CB7-C1A3-48A7-8BFF-1CD64D679AEE}"/>
              </a:ext>
            </a:extLst>
          </p:cNvPr>
          <p:cNvSpPr txBox="1"/>
          <p:nvPr/>
        </p:nvSpPr>
        <p:spPr>
          <a:xfrm>
            <a:off x="1732061" y="1067596"/>
            <a:ext cx="1228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 U 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EF44D7-68B8-4845-BE3F-304B3E6A3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6" y="1741362"/>
            <a:ext cx="10545882" cy="4049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93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noFill/>
          <a:ln w="38100">
            <a:solidFill>
              <a:srgbClr val="DE6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115288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 경 사 항 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113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4605" y="887380"/>
            <a:ext cx="2400557" cy="527353"/>
            <a:chOff x="5122267" y="1444789"/>
            <a:chExt cx="2400557" cy="527353"/>
          </a:xfrm>
        </p:grpSpPr>
        <p:sp>
          <p:nvSpPr>
            <p:cNvPr id="99" name="직사각형 98"/>
            <p:cNvSpPr/>
            <p:nvPr/>
          </p:nvSpPr>
          <p:spPr>
            <a:xfrm>
              <a:off x="5281359" y="1485065"/>
              <a:ext cx="2241465" cy="451499"/>
            </a:xfrm>
            <a:prstGeom prst="rect">
              <a:avLst/>
            </a:prstGeom>
            <a:noFill/>
            <a:ln w="25400">
              <a:solidFill>
                <a:srgbClr val="5656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22267" y="1444789"/>
              <a:ext cx="422277" cy="419631"/>
            </a:xfrm>
            <a:prstGeom prst="rect">
              <a:avLst/>
            </a:prstGeom>
            <a:solidFill>
              <a:srgbClr val="EB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17492" y="1495088"/>
              <a:ext cx="2073003" cy="4770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500" spc="3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변 경 사 항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4EACBA-3D5F-408E-80B1-556BB0B63AE0}"/>
              </a:ext>
            </a:extLst>
          </p:cNvPr>
          <p:cNvSpPr txBox="1"/>
          <p:nvPr/>
        </p:nvSpPr>
        <p:spPr>
          <a:xfrm>
            <a:off x="1834979" y="2019701"/>
            <a:ext cx="1648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GUI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변경</a:t>
            </a:r>
          </a:p>
        </p:txBody>
      </p:sp>
      <p:pic>
        <p:nvPicPr>
          <p:cNvPr id="9" name="그래픽 8" descr="문서">
            <a:extLst>
              <a:ext uri="{FF2B5EF4-FFF2-40B4-BE49-F238E27FC236}">
                <a16:creationId xmlns:a16="http://schemas.microsoft.com/office/drawing/2014/main" id="{EDEA76B5-ED34-47EB-A3BD-C7CBBD55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750" y="2019701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6168A-241E-471F-8C16-F27208B8429D}"/>
              </a:ext>
            </a:extLst>
          </p:cNvPr>
          <p:cNvSpPr txBox="1"/>
          <p:nvPr/>
        </p:nvSpPr>
        <p:spPr>
          <a:xfrm>
            <a:off x="1915392" y="2573699"/>
            <a:ext cx="692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화면 넘기는 </a:t>
            </a:r>
            <a:r>
              <a:rPr lang="en-US" altLang="ko-KR" dirty="0"/>
              <a:t>GUI </a:t>
            </a:r>
            <a:r>
              <a:rPr lang="ko-KR" altLang="en-US" dirty="0"/>
              <a:t>구현 시 </a:t>
            </a:r>
            <a:r>
              <a:rPr lang="en-US" altLang="ko-KR" dirty="0"/>
              <a:t>import </a:t>
            </a:r>
            <a:r>
              <a:rPr lang="ko-KR" altLang="en-US" dirty="0"/>
              <a:t>오류로 인한 </a:t>
            </a:r>
            <a:r>
              <a:rPr lang="en-US" altLang="ko-KR" dirty="0"/>
              <a:t>GUI </a:t>
            </a:r>
            <a:r>
              <a:rPr lang="ko-KR" altLang="en-US" dirty="0"/>
              <a:t>변경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90AD8-982C-4463-80F7-7A2C52F194B4}"/>
              </a:ext>
            </a:extLst>
          </p:cNvPr>
          <p:cNvSpPr txBox="1"/>
          <p:nvPr/>
        </p:nvSpPr>
        <p:spPr>
          <a:xfrm>
            <a:off x="1834979" y="3688611"/>
            <a:ext cx="2887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특기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변경</a:t>
            </a:r>
          </a:p>
        </p:txBody>
      </p:sp>
      <p:pic>
        <p:nvPicPr>
          <p:cNvPr id="25" name="그래픽 24" descr="문서">
            <a:extLst>
              <a:ext uri="{FF2B5EF4-FFF2-40B4-BE49-F238E27FC236}">
                <a16:creationId xmlns:a16="http://schemas.microsoft.com/office/drawing/2014/main" id="{B715A171-5249-4F19-88B2-0CB0BE96A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750" y="3688611"/>
            <a:ext cx="457200" cy="457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5DDF78-8D6D-4C65-9B81-78C9473B55D2}"/>
              </a:ext>
            </a:extLst>
          </p:cNvPr>
          <p:cNvSpPr txBox="1"/>
          <p:nvPr/>
        </p:nvSpPr>
        <p:spPr>
          <a:xfrm>
            <a:off x="1915392" y="4242609"/>
            <a:ext cx="952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맞춤형 특기 검색 후 간략한 소개를 위해 </a:t>
            </a:r>
            <a:r>
              <a:rPr lang="en-US" altLang="ko-KR" dirty="0"/>
              <a:t>NAVER API </a:t>
            </a:r>
            <a:r>
              <a:rPr lang="ko-KR" altLang="en-US" dirty="0"/>
              <a:t>백과사전 검색을 통해 검색을 구현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하였지만 정보 부족으로 인해 삭제</a:t>
            </a:r>
          </a:p>
        </p:txBody>
      </p:sp>
    </p:spTree>
    <p:extLst>
      <p:ext uri="{BB962C8B-B14F-4D97-AF65-F5344CB8AC3E}">
        <p14:creationId xmlns:p14="http://schemas.microsoft.com/office/powerpoint/2010/main" val="11363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noFill/>
          <a:ln w="38100">
            <a:solidFill>
              <a:srgbClr val="FBC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  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1130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C71A1A-25FD-4931-BC47-E6D8E660F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22479"/>
              </p:ext>
            </p:extLst>
          </p:nvPr>
        </p:nvGraphicFramePr>
        <p:xfrm>
          <a:off x="786091" y="913283"/>
          <a:ext cx="10706660" cy="498549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37156">
                  <a:extLst>
                    <a:ext uri="{9D8B030D-6E8A-4147-A177-3AD203B41FA5}">
                      <a16:colId xmlns:a16="http://schemas.microsoft.com/office/drawing/2014/main" val="257635318"/>
                    </a:ext>
                  </a:extLst>
                </a:gridCol>
                <a:gridCol w="3916174">
                  <a:extLst>
                    <a:ext uri="{9D8B030D-6E8A-4147-A177-3AD203B41FA5}">
                      <a16:colId xmlns:a16="http://schemas.microsoft.com/office/drawing/2014/main" val="863649208"/>
                    </a:ext>
                  </a:extLst>
                </a:gridCol>
                <a:gridCol w="3954838">
                  <a:extLst>
                    <a:ext uri="{9D8B030D-6E8A-4147-A177-3AD203B41FA5}">
                      <a16:colId xmlns:a16="http://schemas.microsoft.com/office/drawing/2014/main" val="2656874320"/>
                    </a:ext>
                  </a:extLst>
                </a:gridCol>
                <a:gridCol w="1398492">
                  <a:extLst>
                    <a:ext uri="{9D8B030D-6E8A-4147-A177-3AD203B41FA5}">
                      <a16:colId xmlns:a16="http://schemas.microsoft.com/office/drawing/2014/main" val="800775513"/>
                    </a:ext>
                  </a:extLst>
                </a:gridCol>
              </a:tblGrid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  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08214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파이썬</a:t>
                      </a:r>
                      <a:r>
                        <a:rPr lang="ko-KR" altLang="en-US" sz="1500" dirty="0"/>
                        <a:t> 모듈</a:t>
                      </a:r>
                      <a:r>
                        <a:rPr lang="en-US" altLang="ko-KR" sz="1500" dirty="0"/>
                        <a:t>, Open API </a:t>
                      </a:r>
                      <a:r>
                        <a:rPr lang="ko-KR" altLang="en-US" sz="1500" dirty="0"/>
                        <a:t>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필요한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검색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비슷한 앱 검색 후 필요한 것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86125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상세 기능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구현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구현 하기 전 구현 기능과 구현 방법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759670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깔끔한 </a:t>
                      </a:r>
                      <a:r>
                        <a:rPr lang="en-US" altLang="ko-KR" sz="1500" dirty="0"/>
                        <a:t>UI </a:t>
                      </a:r>
                      <a:r>
                        <a:rPr lang="ko-KR" altLang="en-US" sz="1500" dirty="0"/>
                        <a:t>제작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Tkinker</a:t>
                      </a:r>
                      <a:r>
                        <a:rPr lang="ko-KR" altLang="en-US" sz="1300" dirty="0"/>
                        <a:t>를 통한 </a:t>
                      </a:r>
                      <a:r>
                        <a:rPr lang="en-US" altLang="ko-KR" sz="1300" dirty="0"/>
                        <a:t>UI</a:t>
                      </a:r>
                      <a:r>
                        <a:rPr lang="ko-KR" altLang="en-US" sz="1300" dirty="0"/>
                        <a:t>제작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680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36142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다양한 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맞춤형 특기병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26399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OpenAPI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찾은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ko-KR" altLang="en-US" sz="1300" dirty="0"/>
                        <a:t>를 통한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25180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병무청 위치 검색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3057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프로그램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프로그램 오류 및 개선사항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2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noFill/>
          <a:ln w="38100">
            <a:solidFill>
              <a:srgbClr val="FBC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  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1130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B1FF03-AEDB-477D-A2A5-E2B543C8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74" y="1048362"/>
            <a:ext cx="10050258" cy="1619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1D2549-A7D8-43B5-A67B-C5F163CE0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73" y="2900768"/>
            <a:ext cx="10050259" cy="28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6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281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HY견명조</vt:lpstr>
      <vt:lpstr>Arial</vt:lpstr>
      <vt:lpstr>휴먼모음T</vt:lpstr>
      <vt:lpstr>210 콤퓨타세탁 L</vt:lpstr>
      <vt:lpstr>문체부 제목 돋음체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오성 권</cp:lastModifiedBy>
  <cp:revision>76</cp:revision>
  <dcterms:created xsi:type="dcterms:W3CDTF">2017-05-10T07:33:19Z</dcterms:created>
  <dcterms:modified xsi:type="dcterms:W3CDTF">2018-06-11T07:50:24Z</dcterms:modified>
</cp:coreProperties>
</file>