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1" r:id="rId6"/>
    <p:sldId id="259" r:id="rId7"/>
    <p:sldId id="272" r:id="rId8"/>
    <p:sldId id="267" r:id="rId9"/>
    <p:sldId id="270" r:id="rId10"/>
    <p:sldId id="271" r:id="rId11"/>
    <p:sldId id="263" r:id="rId12"/>
    <p:sldId id="264" r:id="rId13"/>
    <p:sldId id="265" r:id="rId14"/>
    <p:sldId id="266" r:id="rId15"/>
    <p:sldId id="268" r:id="rId16"/>
    <p:sldId id="280" r:id="rId17"/>
    <p:sldId id="269" r:id="rId18"/>
    <p:sldId id="28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D46F0-4E49-4618-BDD2-078C87087387}" v="315" dt="2024-02-16T10:11:42.324"/>
    <p1510:client id="{0F2FC6D9-9EF0-4A08-8C58-A1E85B6E1FBD}" v="268" dt="2024-02-16T04:41:45.327"/>
    <p1510:client id="{146F89A4-4C4C-4BAA-9FD2-2C6D2DC1ABC9}" v="314" dt="2024-02-16T13:28:41.410"/>
    <p1510:client id="{2B169E88-4D94-4127-87A9-8607A677106B}" v="153" dt="2024-02-16T07:57:14.908"/>
    <p1510:client id="{3CE8E036-FE47-470A-A79A-4CF08D3BB531}" v="420" dt="2024-02-15T20:36:56.331"/>
    <p1510:client id="{6E28F84D-0F44-43E8-8022-30A18D577701}" v="1310" dt="2024-02-16T08:58:16.031"/>
    <p1510:client id="{77BAFF77-132F-48FC-A38C-012C46334E25}" v="1" dt="2024-02-16T06:54:00.133"/>
    <p1510:client id="{9F543E7A-1297-45D6-8451-2453CFCA9C9A}" v="769" dt="2024-02-16T14:22:44.890"/>
    <p1510:client id="{A79B19A5-6FE4-43D1-98DF-BA82842A0E6A}" v="204" dt="2024-02-16T12:26:36.077"/>
    <p1510:client id="{CBD3418F-6DBA-430B-AE35-9185A9D38C38}" v="15" dt="2024-02-16T17:01:00.787"/>
    <p1510:client id="{D22FF5A4-B2B1-4C18-A234-8CE448FED80B}" v="43" dt="2024-02-16T16:41:09.502"/>
    <p1510:client id="{DCE2F293-E95D-4400-8AAF-922C3F7EE158}" v="20" dt="2024-02-16T05:33:53.599"/>
    <p1510:client id="{DF0569D9-1D6A-4FEB-A414-C0DA08B61A6F}" v="258" dt="2024-02-16T16:22:0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10" Type="http://schemas.openxmlformats.org/officeDocument/2006/relationships/image" Target="../media/image69.svg"/><Relationship Id="rId4" Type="http://schemas.openxmlformats.org/officeDocument/2006/relationships/image" Target="../media/image63.svg"/><Relationship Id="rId9" Type="http://schemas.openxmlformats.org/officeDocument/2006/relationships/image" Target="../media/image6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C3C8-0CEC-4760-89D4-653E5C539244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3009D1-F23B-4C5D-8F85-1828C5B19188}">
      <dgm:prSet/>
      <dgm:spPr/>
      <dgm:t>
        <a:bodyPr/>
        <a:lstStyle/>
        <a:p>
          <a:r>
            <a:rPr lang="en-US"/>
            <a:t>1. Analyze how influencers leverage their reach to champion sustainable practices, products, and lifestyles.</a:t>
          </a:r>
        </a:p>
      </dgm:t>
    </dgm:pt>
    <dgm:pt modelId="{1847FBB1-E5C1-4B09-B88D-03D28CED2490}" type="parTrans" cxnId="{C9221578-2A00-4DCD-84C8-16BC51DDE849}">
      <dgm:prSet/>
      <dgm:spPr/>
      <dgm:t>
        <a:bodyPr/>
        <a:lstStyle/>
        <a:p>
          <a:endParaRPr lang="en-US"/>
        </a:p>
      </dgm:t>
    </dgm:pt>
    <dgm:pt modelId="{C9957716-2DD2-4AE1-A823-2FBEEAD82CC7}" type="sibTrans" cxnId="{C9221578-2A00-4DCD-84C8-16BC51DDE84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8219DC6-9352-49F0-9327-9A85C8A8078F}">
      <dgm:prSet/>
      <dgm:spPr/>
      <dgm:t>
        <a:bodyPr/>
        <a:lstStyle/>
        <a:p>
          <a:r>
            <a:rPr lang="en-US"/>
            <a:t>2. Evaluate the impact of social media on shaping the discourse around sustainability.</a:t>
          </a:r>
        </a:p>
      </dgm:t>
    </dgm:pt>
    <dgm:pt modelId="{75EEB212-CF5F-4195-B9C1-0E36B0A46D24}" type="parTrans" cxnId="{270622CA-3C5A-480D-8A8F-8427B4C44126}">
      <dgm:prSet/>
      <dgm:spPr/>
      <dgm:t>
        <a:bodyPr/>
        <a:lstStyle/>
        <a:p>
          <a:endParaRPr lang="en-US"/>
        </a:p>
      </dgm:t>
    </dgm:pt>
    <dgm:pt modelId="{DEB2D7F8-3393-4AF3-A293-B3D1E4057F13}" type="sibTrans" cxnId="{270622CA-3C5A-480D-8A8F-8427B4C4412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EC8F46-B38C-4EBD-AB38-128D73872A97}">
      <dgm:prSet/>
      <dgm:spPr/>
      <dgm:t>
        <a:bodyPr/>
        <a:lstStyle/>
        <a:p>
          <a:r>
            <a:rPr lang="en-US"/>
            <a:t>3. Investigate the role of influencers in disseminating eco-friendly initiatives and advocating for environmentally conscious choices.</a:t>
          </a:r>
        </a:p>
      </dgm:t>
    </dgm:pt>
    <dgm:pt modelId="{4ED7AB4D-7BE4-45E8-BD4D-BE37449E002E}" type="parTrans" cxnId="{952B0CE9-BC25-4FB4-AF2B-58E488099FD6}">
      <dgm:prSet/>
      <dgm:spPr/>
      <dgm:t>
        <a:bodyPr/>
        <a:lstStyle/>
        <a:p>
          <a:endParaRPr lang="en-US"/>
        </a:p>
      </dgm:t>
    </dgm:pt>
    <dgm:pt modelId="{3220BE66-AFBC-4AAE-A31A-D9036D1D44F4}" type="sibTrans" cxnId="{952B0CE9-BC25-4FB4-AF2B-58E488099F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AFABA89-0FB3-43F2-A9ED-4902C06A3959}">
      <dgm:prSet/>
      <dgm:spPr/>
      <dgm:t>
        <a:bodyPr/>
        <a:lstStyle/>
        <a:p>
          <a:r>
            <a:rPr lang="en-US"/>
            <a:t>4. Explore the contribution of social media platforms in fostering a sense of environmental responsibility among users.</a:t>
          </a:r>
        </a:p>
      </dgm:t>
    </dgm:pt>
    <dgm:pt modelId="{9D0A01EF-E7A0-4B70-ADA6-0D8A49350933}" type="parTrans" cxnId="{450197EB-0C3F-4BFC-A021-BD06D31CFEA4}">
      <dgm:prSet/>
      <dgm:spPr/>
      <dgm:t>
        <a:bodyPr/>
        <a:lstStyle/>
        <a:p>
          <a:endParaRPr lang="en-US"/>
        </a:p>
      </dgm:t>
    </dgm:pt>
    <dgm:pt modelId="{8FF35398-18F8-4749-A7FB-232A5EB6D903}" type="sibTrans" cxnId="{450197EB-0C3F-4BFC-A021-BD06D31CFEA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102F128-D0C4-4BFF-BFB0-0CB347F22AA6}" type="pres">
      <dgm:prSet presAssocID="{AA62C3C8-0CEC-4760-89D4-653E5C539244}" presName="Name0" presStyleCnt="0">
        <dgm:presLayoutVars>
          <dgm:animLvl val="lvl"/>
          <dgm:resizeHandles val="exact"/>
        </dgm:presLayoutVars>
      </dgm:prSet>
      <dgm:spPr/>
    </dgm:pt>
    <dgm:pt modelId="{D1A6FC5A-D7AD-40BB-98D7-5A43D6DBA3BF}" type="pres">
      <dgm:prSet presAssocID="{963009D1-F23B-4C5D-8F85-1828C5B19188}" presName="compositeNode" presStyleCnt="0">
        <dgm:presLayoutVars>
          <dgm:bulletEnabled val="1"/>
        </dgm:presLayoutVars>
      </dgm:prSet>
      <dgm:spPr/>
    </dgm:pt>
    <dgm:pt modelId="{0935BF8C-DB1C-4054-B4EA-A5FA2FB10F0C}" type="pres">
      <dgm:prSet presAssocID="{963009D1-F23B-4C5D-8F85-1828C5B19188}" presName="bgRect" presStyleLbl="bgAccFollowNode1" presStyleIdx="0" presStyleCnt="4"/>
      <dgm:spPr/>
    </dgm:pt>
    <dgm:pt modelId="{018AF862-DD78-49D1-A4FC-9083F8160433}" type="pres">
      <dgm:prSet presAssocID="{C9957716-2DD2-4AE1-A823-2FBEEAD82C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8C914E4-7C66-4C99-A7BF-55477DB10B02}" type="pres">
      <dgm:prSet presAssocID="{963009D1-F23B-4C5D-8F85-1828C5B19188}" presName="bottomLine" presStyleLbl="alignNode1" presStyleIdx="1" presStyleCnt="8">
        <dgm:presLayoutVars/>
      </dgm:prSet>
      <dgm:spPr/>
    </dgm:pt>
    <dgm:pt modelId="{26CEED93-A5D3-4D52-8234-4F4ACFEFB645}" type="pres">
      <dgm:prSet presAssocID="{963009D1-F23B-4C5D-8F85-1828C5B19188}" presName="nodeText" presStyleLbl="bgAccFollowNode1" presStyleIdx="0" presStyleCnt="4">
        <dgm:presLayoutVars>
          <dgm:bulletEnabled val="1"/>
        </dgm:presLayoutVars>
      </dgm:prSet>
      <dgm:spPr/>
    </dgm:pt>
    <dgm:pt modelId="{FAB6F86F-389D-4D11-8D4C-CAF2C83304C7}" type="pres">
      <dgm:prSet presAssocID="{C9957716-2DD2-4AE1-A823-2FBEEAD82CC7}" presName="sibTrans" presStyleCnt="0"/>
      <dgm:spPr/>
    </dgm:pt>
    <dgm:pt modelId="{F3699D52-2F8E-4D19-8258-55BECB2E96AF}" type="pres">
      <dgm:prSet presAssocID="{48219DC6-9352-49F0-9327-9A85C8A8078F}" presName="compositeNode" presStyleCnt="0">
        <dgm:presLayoutVars>
          <dgm:bulletEnabled val="1"/>
        </dgm:presLayoutVars>
      </dgm:prSet>
      <dgm:spPr/>
    </dgm:pt>
    <dgm:pt modelId="{6C102379-880C-4673-B387-136325EDEBFE}" type="pres">
      <dgm:prSet presAssocID="{48219DC6-9352-49F0-9327-9A85C8A8078F}" presName="bgRect" presStyleLbl="bgAccFollowNode1" presStyleIdx="1" presStyleCnt="4"/>
      <dgm:spPr/>
    </dgm:pt>
    <dgm:pt modelId="{A045E68D-FBAE-4A11-BE7B-0210EA82163D}" type="pres">
      <dgm:prSet presAssocID="{DEB2D7F8-3393-4AF3-A293-B3D1E4057F1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D2CC9FC-8A88-4BA5-B259-C72798E4273F}" type="pres">
      <dgm:prSet presAssocID="{48219DC6-9352-49F0-9327-9A85C8A8078F}" presName="bottomLine" presStyleLbl="alignNode1" presStyleIdx="3" presStyleCnt="8">
        <dgm:presLayoutVars/>
      </dgm:prSet>
      <dgm:spPr/>
    </dgm:pt>
    <dgm:pt modelId="{925CF640-5E46-404F-8E7A-20C1C3DE5093}" type="pres">
      <dgm:prSet presAssocID="{48219DC6-9352-49F0-9327-9A85C8A8078F}" presName="nodeText" presStyleLbl="bgAccFollowNode1" presStyleIdx="1" presStyleCnt="4">
        <dgm:presLayoutVars>
          <dgm:bulletEnabled val="1"/>
        </dgm:presLayoutVars>
      </dgm:prSet>
      <dgm:spPr/>
    </dgm:pt>
    <dgm:pt modelId="{0E4F9E7F-392B-48A1-95B6-3969971FA976}" type="pres">
      <dgm:prSet presAssocID="{DEB2D7F8-3393-4AF3-A293-B3D1E4057F13}" presName="sibTrans" presStyleCnt="0"/>
      <dgm:spPr/>
    </dgm:pt>
    <dgm:pt modelId="{773F9B7E-DE0E-4AB1-AC9B-8FEBFB403CF5}" type="pres">
      <dgm:prSet presAssocID="{C9EC8F46-B38C-4EBD-AB38-128D73872A97}" presName="compositeNode" presStyleCnt="0">
        <dgm:presLayoutVars>
          <dgm:bulletEnabled val="1"/>
        </dgm:presLayoutVars>
      </dgm:prSet>
      <dgm:spPr/>
    </dgm:pt>
    <dgm:pt modelId="{BA3AD6BA-86D3-4308-9B96-2B9FD474BCED}" type="pres">
      <dgm:prSet presAssocID="{C9EC8F46-B38C-4EBD-AB38-128D73872A97}" presName="bgRect" presStyleLbl="bgAccFollowNode1" presStyleIdx="2" presStyleCnt="4"/>
      <dgm:spPr/>
    </dgm:pt>
    <dgm:pt modelId="{A5E292CC-323E-4075-832A-122F6A2D204C}" type="pres">
      <dgm:prSet presAssocID="{3220BE66-AFBC-4AAE-A31A-D9036D1D44F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CC642F09-80EB-4391-80BA-CBC15D3B5D4B}" type="pres">
      <dgm:prSet presAssocID="{C9EC8F46-B38C-4EBD-AB38-128D73872A97}" presName="bottomLine" presStyleLbl="alignNode1" presStyleIdx="5" presStyleCnt="8">
        <dgm:presLayoutVars/>
      </dgm:prSet>
      <dgm:spPr/>
    </dgm:pt>
    <dgm:pt modelId="{0E3EDA71-CFBE-49E7-B754-4207740863EC}" type="pres">
      <dgm:prSet presAssocID="{C9EC8F46-B38C-4EBD-AB38-128D73872A97}" presName="nodeText" presStyleLbl="bgAccFollowNode1" presStyleIdx="2" presStyleCnt="4">
        <dgm:presLayoutVars>
          <dgm:bulletEnabled val="1"/>
        </dgm:presLayoutVars>
      </dgm:prSet>
      <dgm:spPr/>
    </dgm:pt>
    <dgm:pt modelId="{C7EE93CA-52DF-4A7C-813E-29EDC6B14C10}" type="pres">
      <dgm:prSet presAssocID="{3220BE66-AFBC-4AAE-A31A-D9036D1D44F4}" presName="sibTrans" presStyleCnt="0"/>
      <dgm:spPr/>
    </dgm:pt>
    <dgm:pt modelId="{E7F83DBF-C62E-44FC-8818-2050B4F29B30}" type="pres">
      <dgm:prSet presAssocID="{0AFABA89-0FB3-43F2-A9ED-4902C06A3959}" presName="compositeNode" presStyleCnt="0">
        <dgm:presLayoutVars>
          <dgm:bulletEnabled val="1"/>
        </dgm:presLayoutVars>
      </dgm:prSet>
      <dgm:spPr/>
    </dgm:pt>
    <dgm:pt modelId="{88680EE9-FA63-4BA7-A256-7E0EE75F3D79}" type="pres">
      <dgm:prSet presAssocID="{0AFABA89-0FB3-43F2-A9ED-4902C06A3959}" presName="bgRect" presStyleLbl="bgAccFollowNode1" presStyleIdx="3" presStyleCnt="4"/>
      <dgm:spPr/>
    </dgm:pt>
    <dgm:pt modelId="{7E5D1E9E-208F-4940-9335-3149BE03228B}" type="pres">
      <dgm:prSet presAssocID="{8FF35398-18F8-4749-A7FB-232A5EB6D90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1C538B3-E1A8-4F5F-8C8D-8C1EA32AF8B5}" type="pres">
      <dgm:prSet presAssocID="{0AFABA89-0FB3-43F2-A9ED-4902C06A3959}" presName="bottomLine" presStyleLbl="alignNode1" presStyleIdx="7" presStyleCnt="8">
        <dgm:presLayoutVars/>
      </dgm:prSet>
      <dgm:spPr/>
    </dgm:pt>
    <dgm:pt modelId="{61498932-F518-4FA6-BE6F-13C4E5E5E3B6}" type="pres">
      <dgm:prSet presAssocID="{0AFABA89-0FB3-43F2-A9ED-4902C06A3959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E944608-082D-46C8-85AC-5AC1AE1AB530}" type="presOf" srcId="{0AFABA89-0FB3-43F2-A9ED-4902C06A3959}" destId="{61498932-F518-4FA6-BE6F-13C4E5E5E3B6}" srcOrd="1" destOrd="0" presId="urn:microsoft.com/office/officeart/2016/7/layout/BasicLinearProcessNumbered"/>
    <dgm:cxn modelId="{CA93B30E-469C-42D1-B50C-89E7713FE08A}" type="presOf" srcId="{DEB2D7F8-3393-4AF3-A293-B3D1E4057F13}" destId="{A045E68D-FBAE-4A11-BE7B-0210EA82163D}" srcOrd="0" destOrd="0" presId="urn:microsoft.com/office/officeart/2016/7/layout/BasicLinearProcessNumbered"/>
    <dgm:cxn modelId="{90FE9C2A-D594-4C8D-9651-63C89B223583}" type="presOf" srcId="{0AFABA89-0FB3-43F2-A9ED-4902C06A3959}" destId="{88680EE9-FA63-4BA7-A256-7E0EE75F3D79}" srcOrd="0" destOrd="0" presId="urn:microsoft.com/office/officeart/2016/7/layout/BasicLinearProcessNumbered"/>
    <dgm:cxn modelId="{E2BB802E-F7AA-406F-880A-B20EA4BCFBC1}" type="presOf" srcId="{963009D1-F23B-4C5D-8F85-1828C5B19188}" destId="{26CEED93-A5D3-4D52-8234-4F4ACFEFB645}" srcOrd="1" destOrd="0" presId="urn:microsoft.com/office/officeart/2016/7/layout/BasicLinearProcessNumbered"/>
    <dgm:cxn modelId="{3C849C4A-D87C-4207-A669-3AA8DDE30658}" type="presOf" srcId="{C9EC8F46-B38C-4EBD-AB38-128D73872A97}" destId="{0E3EDA71-CFBE-49E7-B754-4207740863EC}" srcOrd="1" destOrd="0" presId="urn:microsoft.com/office/officeart/2016/7/layout/BasicLinearProcessNumbered"/>
    <dgm:cxn modelId="{431D7354-5FFE-41E1-A428-ED6D4A13A9FC}" type="presOf" srcId="{AA62C3C8-0CEC-4760-89D4-653E5C539244}" destId="{3102F128-D0C4-4BFF-BFB0-0CB347F22AA6}" srcOrd="0" destOrd="0" presId="urn:microsoft.com/office/officeart/2016/7/layout/BasicLinearProcessNumbered"/>
    <dgm:cxn modelId="{C9221578-2A00-4DCD-84C8-16BC51DDE849}" srcId="{AA62C3C8-0CEC-4760-89D4-653E5C539244}" destId="{963009D1-F23B-4C5D-8F85-1828C5B19188}" srcOrd="0" destOrd="0" parTransId="{1847FBB1-E5C1-4B09-B88D-03D28CED2490}" sibTransId="{C9957716-2DD2-4AE1-A823-2FBEEAD82CC7}"/>
    <dgm:cxn modelId="{36051878-BC6C-47D6-936C-A0F01F645B54}" type="presOf" srcId="{3220BE66-AFBC-4AAE-A31A-D9036D1D44F4}" destId="{A5E292CC-323E-4075-832A-122F6A2D204C}" srcOrd="0" destOrd="0" presId="urn:microsoft.com/office/officeart/2016/7/layout/BasicLinearProcessNumbered"/>
    <dgm:cxn modelId="{98BF4891-A061-4D31-BB35-4D2918E630AC}" type="presOf" srcId="{C9EC8F46-B38C-4EBD-AB38-128D73872A97}" destId="{BA3AD6BA-86D3-4308-9B96-2B9FD474BCED}" srcOrd="0" destOrd="0" presId="urn:microsoft.com/office/officeart/2016/7/layout/BasicLinearProcessNumbered"/>
    <dgm:cxn modelId="{6E8ABB9E-9012-40A4-BDEF-5B6986F8DD14}" type="presOf" srcId="{48219DC6-9352-49F0-9327-9A85C8A8078F}" destId="{925CF640-5E46-404F-8E7A-20C1C3DE5093}" srcOrd="1" destOrd="0" presId="urn:microsoft.com/office/officeart/2016/7/layout/BasicLinearProcessNumbered"/>
    <dgm:cxn modelId="{0C53AEB0-052D-46AC-85DD-A57EF8BBCFD8}" type="presOf" srcId="{8FF35398-18F8-4749-A7FB-232A5EB6D903}" destId="{7E5D1E9E-208F-4940-9335-3149BE03228B}" srcOrd="0" destOrd="0" presId="urn:microsoft.com/office/officeart/2016/7/layout/BasicLinearProcessNumbered"/>
    <dgm:cxn modelId="{F269EABA-3D52-4EF2-B3F3-055C36012AC0}" type="presOf" srcId="{C9957716-2DD2-4AE1-A823-2FBEEAD82CC7}" destId="{018AF862-DD78-49D1-A4FC-9083F8160433}" srcOrd="0" destOrd="0" presId="urn:microsoft.com/office/officeart/2016/7/layout/BasicLinearProcessNumbered"/>
    <dgm:cxn modelId="{270622CA-3C5A-480D-8A8F-8427B4C44126}" srcId="{AA62C3C8-0CEC-4760-89D4-653E5C539244}" destId="{48219DC6-9352-49F0-9327-9A85C8A8078F}" srcOrd="1" destOrd="0" parTransId="{75EEB212-CF5F-4195-B9C1-0E36B0A46D24}" sibTransId="{DEB2D7F8-3393-4AF3-A293-B3D1E4057F13}"/>
    <dgm:cxn modelId="{0CAB96CB-8B36-4AEA-8CEA-978632DD4389}" type="presOf" srcId="{963009D1-F23B-4C5D-8F85-1828C5B19188}" destId="{0935BF8C-DB1C-4054-B4EA-A5FA2FB10F0C}" srcOrd="0" destOrd="0" presId="urn:microsoft.com/office/officeart/2016/7/layout/BasicLinearProcessNumbered"/>
    <dgm:cxn modelId="{952B0CE9-BC25-4FB4-AF2B-58E488099FD6}" srcId="{AA62C3C8-0CEC-4760-89D4-653E5C539244}" destId="{C9EC8F46-B38C-4EBD-AB38-128D73872A97}" srcOrd="2" destOrd="0" parTransId="{4ED7AB4D-7BE4-45E8-BD4D-BE37449E002E}" sibTransId="{3220BE66-AFBC-4AAE-A31A-D9036D1D44F4}"/>
    <dgm:cxn modelId="{A5B304EB-10AD-45A3-872C-3F7430EAC1CD}" type="presOf" srcId="{48219DC6-9352-49F0-9327-9A85C8A8078F}" destId="{6C102379-880C-4673-B387-136325EDEBFE}" srcOrd="0" destOrd="0" presId="urn:microsoft.com/office/officeart/2016/7/layout/BasicLinearProcessNumbered"/>
    <dgm:cxn modelId="{450197EB-0C3F-4BFC-A021-BD06D31CFEA4}" srcId="{AA62C3C8-0CEC-4760-89D4-653E5C539244}" destId="{0AFABA89-0FB3-43F2-A9ED-4902C06A3959}" srcOrd="3" destOrd="0" parTransId="{9D0A01EF-E7A0-4B70-ADA6-0D8A49350933}" sibTransId="{8FF35398-18F8-4749-A7FB-232A5EB6D903}"/>
    <dgm:cxn modelId="{D01145B1-B1C6-43E5-920A-80B6AC594C5C}" type="presParOf" srcId="{3102F128-D0C4-4BFF-BFB0-0CB347F22AA6}" destId="{D1A6FC5A-D7AD-40BB-98D7-5A43D6DBA3BF}" srcOrd="0" destOrd="0" presId="urn:microsoft.com/office/officeart/2016/7/layout/BasicLinearProcessNumbered"/>
    <dgm:cxn modelId="{736B6E47-DB94-4693-97D4-C93772577D3F}" type="presParOf" srcId="{D1A6FC5A-D7AD-40BB-98D7-5A43D6DBA3BF}" destId="{0935BF8C-DB1C-4054-B4EA-A5FA2FB10F0C}" srcOrd="0" destOrd="0" presId="urn:microsoft.com/office/officeart/2016/7/layout/BasicLinearProcessNumbered"/>
    <dgm:cxn modelId="{BA52982D-DE0B-4EEE-B0E4-8DE107824879}" type="presParOf" srcId="{D1A6FC5A-D7AD-40BB-98D7-5A43D6DBA3BF}" destId="{018AF862-DD78-49D1-A4FC-9083F8160433}" srcOrd="1" destOrd="0" presId="urn:microsoft.com/office/officeart/2016/7/layout/BasicLinearProcessNumbered"/>
    <dgm:cxn modelId="{74E140A1-40D9-4347-A20F-609A508EC36F}" type="presParOf" srcId="{D1A6FC5A-D7AD-40BB-98D7-5A43D6DBA3BF}" destId="{08C914E4-7C66-4C99-A7BF-55477DB10B02}" srcOrd="2" destOrd="0" presId="urn:microsoft.com/office/officeart/2016/7/layout/BasicLinearProcessNumbered"/>
    <dgm:cxn modelId="{ED4F69B1-695D-4832-9F19-D7171C6B5D37}" type="presParOf" srcId="{D1A6FC5A-D7AD-40BB-98D7-5A43D6DBA3BF}" destId="{26CEED93-A5D3-4D52-8234-4F4ACFEFB645}" srcOrd="3" destOrd="0" presId="urn:microsoft.com/office/officeart/2016/7/layout/BasicLinearProcessNumbered"/>
    <dgm:cxn modelId="{795FB137-5D08-45C3-809A-8645835BD030}" type="presParOf" srcId="{3102F128-D0C4-4BFF-BFB0-0CB347F22AA6}" destId="{FAB6F86F-389D-4D11-8D4C-CAF2C83304C7}" srcOrd="1" destOrd="0" presId="urn:microsoft.com/office/officeart/2016/7/layout/BasicLinearProcessNumbered"/>
    <dgm:cxn modelId="{93CDA774-4562-411B-95E7-E648ED450896}" type="presParOf" srcId="{3102F128-D0C4-4BFF-BFB0-0CB347F22AA6}" destId="{F3699D52-2F8E-4D19-8258-55BECB2E96AF}" srcOrd="2" destOrd="0" presId="urn:microsoft.com/office/officeart/2016/7/layout/BasicLinearProcessNumbered"/>
    <dgm:cxn modelId="{D73B8471-9843-4EB8-A40D-21B1CA9A73C4}" type="presParOf" srcId="{F3699D52-2F8E-4D19-8258-55BECB2E96AF}" destId="{6C102379-880C-4673-B387-136325EDEBFE}" srcOrd="0" destOrd="0" presId="urn:microsoft.com/office/officeart/2016/7/layout/BasicLinearProcessNumbered"/>
    <dgm:cxn modelId="{213B0094-0C18-4469-97D8-D52E27B3B50E}" type="presParOf" srcId="{F3699D52-2F8E-4D19-8258-55BECB2E96AF}" destId="{A045E68D-FBAE-4A11-BE7B-0210EA82163D}" srcOrd="1" destOrd="0" presId="urn:microsoft.com/office/officeart/2016/7/layout/BasicLinearProcessNumbered"/>
    <dgm:cxn modelId="{9F602A9E-2B2E-4D06-A875-A627F5036522}" type="presParOf" srcId="{F3699D52-2F8E-4D19-8258-55BECB2E96AF}" destId="{2D2CC9FC-8A88-4BA5-B259-C72798E4273F}" srcOrd="2" destOrd="0" presId="urn:microsoft.com/office/officeart/2016/7/layout/BasicLinearProcessNumbered"/>
    <dgm:cxn modelId="{B1CDA1C6-C883-4D8D-BE51-497B176A80F0}" type="presParOf" srcId="{F3699D52-2F8E-4D19-8258-55BECB2E96AF}" destId="{925CF640-5E46-404F-8E7A-20C1C3DE5093}" srcOrd="3" destOrd="0" presId="urn:microsoft.com/office/officeart/2016/7/layout/BasicLinearProcessNumbered"/>
    <dgm:cxn modelId="{138671CB-1F8F-4D8E-A7A7-5DD77490F5D3}" type="presParOf" srcId="{3102F128-D0C4-4BFF-BFB0-0CB347F22AA6}" destId="{0E4F9E7F-392B-48A1-95B6-3969971FA976}" srcOrd="3" destOrd="0" presId="urn:microsoft.com/office/officeart/2016/7/layout/BasicLinearProcessNumbered"/>
    <dgm:cxn modelId="{26AF48C4-6325-41D7-AED8-24DAAD7F78EB}" type="presParOf" srcId="{3102F128-D0C4-4BFF-BFB0-0CB347F22AA6}" destId="{773F9B7E-DE0E-4AB1-AC9B-8FEBFB403CF5}" srcOrd="4" destOrd="0" presId="urn:microsoft.com/office/officeart/2016/7/layout/BasicLinearProcessNumbered"/>
    <dgm:cxn modelId="{7F12FE58-E8D1-40B4-A11E-C7849472F4F8}" type="presParOf" srcId="{773F9B7E-DE0E-4AB1-AC9B-8FEBFB403CF5}" destId="{BA3AD6BA-86D3-4308-9B96-2B9FD474BCED}" srcOrd="0" destOrd="0" presId="urn:microsoft.com/office/officeart/2016/7/layout/BasicLinearProcessNumbered"/>
    <dgm:cxn modelId="{EF123D1A-D36B-45C1-8FB3-6235871B6D2B}" type="presParOf" srcId="{773F9B7E-DE0E-4AB1-AC9B-8FEBFB403CF5}" destId="{A5E292CC-323E-4075-832A-122F6A2D204C}" srcOrd="1" destOrd="0" presId="urn:microsoft.com/office/officeart/2016/7/layout/BasicLinearProcessNumbered"/>
    <dgm:cxn modelId="{D7267EAA-A52E-444E-8B4A-2A7370FBA2AC}" type="presParOf" srcId="{773F9B7E-DE0E-4AB1-AC9B-8FEBFB403CF5}" destId="{CC642F09-80EB-4391-80BA-CBC15D3B5D4B}" srcOrd="2" destOrd="0" presId="urn:microsoft.com/office/officeart/2016/7/layout/BasicLinearProcessNumbered"/>
    <dgm:cxn modelId="{DEEA28A2-7A60-4D1E-8B7D-EA2016BC4AE4}" type="presParOf" srcId="{773F9B7E-DE0E-4AB1-AC9B-8FEBFB403CF5}" destId="{0E3EDA71-CFBE-49E7-B754-4207740863EC}" srcOrd="3" destOrd="0" presId="urn:microsoft.com/office/officeart/2016/7/layout/BasicLinearProcessNumbered"/>
    <dgm:cxn modelId="{52F850FC-76BB-4FEE-AC50-B3DE04FA7FBF}" type="presParOf" srcId="{3102F128-D0C4-4BFF-BFB0-0CB347F22AA6}" destId="{C7EE93CA-52DF-4A7C-813E-29EDC6B14C10}" srcOrd="5" destOrd="0" presId="urn:microsoft.com/office/officeart/2016/7/layout/BasicLinearProcessNumbered"/>
    <dgm:cxn modelId="{47E54E77-6279-47E6-B0A5-AB5CCE3345B8}" type="presParOf" srcId="{3102F128-D0C4-4BFF-BFB0-0CB347F22AA6}" destId="{E7F83DBF-C62E-44FC-8818-2050B4F29B30}" srcOrd="6" destOrd="0" presId="urn:microsoft.com/office/officeart/2016/7/layout/BasicLinearProcessNumbered"/>
    <dgm:cxn modelId="{FAB0762F-1ECF-4AEF-8DAF-B8A5BA6C03B8}" type="presParOf" srcId="{E7F83DBF-C62E-44FC-8818-2050B4F29B30}" destId="{88680EE9-FA63-4BA7-A256-7E0EE75F3D79}" srcOrd="0" destOrd="0" presId="urn:microsoft.com/office/officeart/2016/7/layout/BasicLinearProcessNumbered"/>
    <dgm:cxn modelId="{48C8D467-FD55-413F-A65E-4EDB2D02F918}" type="presParOf" srcId="{E7F83DBF-C62E-44FC-8818-2050B4F29B30}" destId="{7E5D1E9E-208F-4940-9335-3149BE03228B}" srcOrd="1" destOrd="0" presId="urn:microsoft.com/office/officeart/2016/7/layout/BasicLinearProcessNumbered"/>
    <dgm:cxn modelId="{9856EDCA-FC08-485D-B47B-E720B2B46224}" type="presParOf" srcId="{E7F83DBF-C62E-44FC-8818-2050B4F29B30}" destId="{C1C538B3-E1A8-4F5F-8C8D-8C1EA32AF8B5}" srcOrd="2" destOrd="0" presId="urn:microsoft.com/office/officeart/2016/7/layout/BasicLinearProcessNumbered"/>
    <dgm:cxn modelId="{012093CF-E514-4CE1-9E03-445BFC2FEBE1}" type="presParOf" srcId="{E7F83DBF-C62E-44FC-8818-2050B4F29B30}" destId="{61498932-F518-4FA6-BE6F-13C4E5E5E3B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8FD07-62A9-4C1E-BAE7-FE9BE4272D5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99446E-4038-4547-A198-13357D85CA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Social media is a powerful tool for communication and marketing in the digital era.</a:t>
          </a:r>
        </a:p>
      </dgm:t>
    </dgm:pt>
    <dgm:pt modelId="{5AB11E33-A1A1-421B-91B4-532BA6D8245A}" type="parTrans" cxnId="{AC443D30-B45B-44AB-88A9-7534E095DBD7}">
      <dgm:prSet/>
      <dgm:spPr/>
      <dgm:t>
        <a:bodyPr/>
        <a:lstStyle/>
        <a:p>
          <a:endParaRPr lang="en-US"/>
        </a:p>
      </dgm:t>
    </dgm:pt>
    <dgm:pt modelId="{6264E294-38BE-4FAE-9767-104F2D8AAE7C}" type="sibTrans" cxnId="{AC443D30-B45B-44AB-88A9-7534E095DBD7}">
      <dgm:prSet/>
      <dgm:spPr/>
      <dgm:t>
        <a:bodyPr/>
        <a:lstStyle/>
        <a:p>
          <a:endParaRPr lang="en-US"/>
        </a:p>
      </dgm:t>
    </dgm:pt>
    <dgm:pt modelId="{DF04CDB7-CAD2-4233-A8B9-C8F7A443CA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Businesses can enhance their online presence and contribute positively to the planet through social media.</a:t>
          </a:r>
        </a:p>
      </dgm:t>
    </dgm:pt>
    <dgm:pt modelId="{8C982C63-ACA7-426C-BF71-83D10FE249CE}" type="parTrans" cxnId="{F9006C58-C1F7-4734-809D-144D8976E275}">
      <dgm:prSet/>
      <dgm:spPr/>
      <dgm:t>
        <a:bodyPr/>
        <a:lstStyle/>
        <a:p>
          <a:endParaRPr lang="en-US"/>
        </a:p>
      </dgm:t>
    </dgm:pt>
    <dgm:pt modelId="{908AC768-9EB9-451A-BCBE-D9D8553B6F3E}" type="sibTrans" cxnId="{F9006C58-C1F7-4734-809D-144D8976E275}">
      <dgm:prSet/>
      <dgm:spPr/>
      <dgm:t>
        <a:bodyPr/>
        <a:lstStyle/>
        <a:p>
          <a:endParaRPr lang="en-US"/>
        </a:p>
      </dgm:t>
    </dgm:pt>
    <dgm:pt modelId="{C973D35A-2383-4A11-95F7-F1FA274223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This study focuses on how influencers use their reach to promote sustainability.</a:t>
          </a:r>
        </a:p>
      </dgm:t>
    </dgm:pt>
    <dgm:pt modelId="{3B161D94-B4AF-4300-AAF7-4185EF35F986}" type="parTrans" cxnId="{34A6A5CA-9031-4133-AEBD-0B474CC8FC2A}">
      <dgm:prSet/>
      <dgm:spPr/>
      <dgm:t>
        <a:bodyPr/>
        <a:lstStyle/>
        <a:p>
          <a:endParaRPr lang="en-US"/>
        </a:p>
      </dgm:t>
    </dgm:pt>
    <dgm:pt modelId="{A68291BB-5984-45A5-811E-9BA15B609B71}" type="sibTrans" cxnId="{34A6A5CA-9031-4133-AEBD-0B474CC8FC2A}">
      <dgm:prSet/>
      <dgm:spPr/>
      <dgm:t>
        <a:bodyPr/>
        <a:lstStyle/>
        <a:p>
          <a:endParaRPr lang="en-US"/>
        </a:p>
      </dgm:t>
    </dgm:pt>
    <dgm:pt modelId="{5B95E3AB-A6AA-4616-9CCF-F20793403E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It explores the impact of social media on shaping sustainability discourse</a:t>
          </a:r>
          <a:r>
            <a:rPr lang="en-US" sz="1500" dirty="0"/>
            <a:t>.</a:t>
          </a:r>
        </a:p>
      </dgm:t>
    </dgm:pt>
    <dgm:pt modelId="{2F55D845-6324-4F75-A35D-F74DCA886641}" type="parTrans" cxnId="{40EF0749-8984-48DE-8AE8-2896732BF656}">
      <dgm:prSet/>
      <dgm:spPr/>
      <dgm:t>
        <a:bodyPr/>
        <a:lstStyle/>
        <a:p>
          <a:endParaRPr lang="en-US"/>
        </a:p>
      </dgm:t>
    </dgm:pt>
    <dgm:pt modelId="{F236DCA6-0060-4BB3-AE20-30E4190F8A39}" type="sibTrans" cxnId="{40EF0749-8984-48DE-8AE8-2896732BF656}">
      <dgm:prSet/>
      <dgm:spPr/>
      <dgm:t>
        <a:bodyPr/>
        <a:lstStyle/>
        <a:p>
          <a:endParaRPr lang="en-US"/>
        </a:p>
      </dgm:t>
    </dgm:pt>
    <dgm:pt modelId="{9F658F59-6F15-4CE6-A1C8-9BF4383E51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Influencers play a role in disseminating eco-friendly initiatives and advocating for environmentally conscious choices.</a:t>
          </a:r>
        </a:p>
      </dgm:t>
    </dgm:pt>
    <dgm:pt modelId="{5698845F-43E1-43BA-BAE4-1DCA329508E9}" type="parTrans" cxnId="{04E5145E-BC98-46AD-8736-E13D2641AB2C}">
      <dgm:prSet/>
      <dgm:spPr/>
      <dgm:t>
        <a:bodyPr/>
        <a:lstStyle/>
        <a:p>
          <a:endParaRPr lang="en-US"/>
        </a:p>
      </dgm:t>
    </dgm:pt>
    <dgm:pt modelId="{B7F08F6F-8115-48A0-8C83-12119A08CD56}" type="sibTrans" cxnId="{04E5145E-BC98-46AD-8736-E13D2641AB2C}">
      <dgm:prSet/>
      <dgm:spPr/>
      <dgm:t>
        <a:bodyPr/>
        <a:lstStyle/>
        <a:p>
          <a:endParaRPr lang="en-US"/>
        </a:p>
      </dgm:t>
    </dgm:pt>
    <dgm:pt modelId="{84D7AFF4-A5AE-4865-A161-75D5804792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study also looks into how social media platforms contribute to fostering environmental responsibility among users.</a:t>
          </a:r>
        </a:p>
      </dgm:t>
    </dgm:pt>
    <dgm:pt modelId="{CEEC3393-2C8B-4954-9B14-368C9BA6F13D}" type="parTrans" cxnId="{6DAC3CD1-FFED-4A18-9F69-CB166791C7AB}">
      <dgm:prSet/>
      <dgm:spPr/>
      <dgm:t>
        <a:bodyPr/>
        <a:lstStyle/>
        <a:p>
          <a:endParaRPr lang="en-US"/>
        </a:p>
      </dgm:t>
    </dgm:pt>
    <dgm:pt modelId="{37957472-380E-4066-ADA0-70BB76A9B5C0}" type="sibTrans" cxnId="{6DAC3CD1-FFED-4A18-9F69-CB166791C7AB}">
      <dgm:prSet/>
      <dgm:spPr/>
      <dgm:t>
        <a:bodyPr/>
        <a:lstStyle/>
        <a:p>
          <a:endParaRPr lang="en-US"/>
        </a:p>
      </dgm:t>
    </dgm:pt>
    <dgm:pt modelId="{0ACC22D7-3476-4E05-BCE2-6069D89397CC}" type="pres">
      <dgm:prSet presAssocID="{45A8FD07-62A9-4C1E-BAE7-FE9BE4272D55}" presName="root" presStyleCnt="0">
        <dgm:presLayoutVars>
          <dgm:dir/>
          <dgm:resizeHandles val="exact"/>
        </dgm:presLayoutVars>
      </dgm:prSet>
      <dgm:spPr/>
    </dgm:pt>
    <dgm:pt modelId="{9DFA1D6B-4F05-43E9-826B-C2F2C43AB77B}" type="pres">
      <dgm:prSet presAssocID="{6B99446E-4038-4547-A198-13357D85CA2F}" presName="compNode" presStyleCnt="0"/>
      <dgm:spPr/>
    </dgm:pt>
    <dgm:pt modelId="{16C09E47-AAA8-4F3F-A59E-4D734EC8083C}" type="pres">
      <dgm:prSet presAssocID="{6B99446E-4038-4547-A198-13357D85CA2F}" presName="bgRect" presStyleLbl="bgShp" presStyleIdx="0" presStyleCnt="6"/>
      <dgm:spPr/>
    </dgm:pt>
    <dgm:pt modelId="{0ED79235-EF5B-42E2-A257-4EDBC28EB626}" type="pres">
      <dgm:prSet presAssocID="{6B99446E-4038-4547-A198-13357D85CA2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64BFC8E3-3341-4597-975E-84BA036E8843}" type="pres">
      <dgm:prSet presAssocID="{6B99446E-4038-4547-A198-13357D85CA2F}" presName="spaceRect" presStyleCnt="0"/>
      <dgm:spPr/>
    </dgm:pt>
    <dgm:pt modelId="{8F00146B-7B7D-47AC-98CC-85D1485564B2}" type="pres">
      <dgm:prSet presAssocID="{6B99446E-4038-4547-A198-13357D85CA2F}" presName="parTx" presStyleLbl="revTx" presStyleIdx="0" presStyleCnt="6">
        <dgm:presLayoutVars>
          <dgm:chMax val="0"/>
          <dgm:chPref val="0"/>
        </dgm:presLayoutVars>
      </dgm:prSet>
      <dgm:spPr/>
    </dgm:pt>
    <dgm:pt modelId="{FE934B57-BBCD-47C0-85BF-65022B0438A1}" type="pres">
      <dgm:prSet presAssocID="{6264E294-38BE-4FAE-9767-104F2D8AAE7C}" presName="sibTrans" presStyleCnt="0"/>
      <dgm:spPr/>
    </dgm:pt>
    <dgm:pt modelId="{06FA6553-5F4A-4DB3-9A0F-64A8F0509CEC}" type="pres">
      <dgm:prSet presAssocID="{DF04CDB7-CAD2-4233-A8B9-C8F7A443CAC1}" presName="compNode" presStyleCnt="0"/>
      <dgm:spPr/>
    </dgm:pt>
    <dgm:pt modelId="{A9D0FF66-0D79-4E78-8E7D-F4369033897F}" type="pres">
      <dgm:prSet presAssocID="{DF04CDB7-CAD2-4233-A8B9-C8F7A443CAC1}" presName="bgRect" presStyleLbl="bgShp" presStyleIdx="1" presStyleCnt="6"/>
      <dgm:spPr/>
    </dgm:pt>
    <dgm:pt modelId="{934FA048-8363-4381-A995-BC83341CDB29}" type="pres">
      <dgm:prSet presAssocID="{DF04CDB7-CAD2-4233-A8B9-C8F7A443CA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8659272-8FE2-44AC-91A5-1FBE4B1BC220}" type="pres">
      <dgm:prSet presAssocID="{DF04CDB7-CAD2-4233-A8B9-C8F7A443CAC1}" presName="spaceRect" presStyleCnt="0"/>
      <dgm:spPr/>
    </dgm:pt>
    <dgm:pt modelId="{7E00A7C6-9AC6-478E-9EE6-6D6591B7FD6F}" type="pres">
      <dgm:prSet presAssocID="{DF04CDB7-CAD2-4233-A8B9-C8F7A443CAC1}" presName="parTx" presStyleLbl="revTx" presStyleIdx="1" presStyleCnt="6">
        <dgm:presLayoutVars>
          <dgm:chMax val="0"/>
          <dgm:chPref val="0"/>
        </dgm:presLayoutVars>
      </dgm:prSet>
      <dgm:spPr/>
    </dgm:pt>
    <dgm:pt modelId="{B2AD691C-98B1-4E16-9F6B-59A7ABD8EDAC}" type="pres">
      <dgm:prSet presAssocID="{908AC768-9EB9-451A-BCBE-D9D8553B6F3E}" presName="sibTrans" presStyleCnt="0"/>
      <dgm:spPr/>
    </dgm:pt>
    <dgm:pt modelId="{801176B0-624D-49BA-952C-6A77CF373B58}" type="pres">
      <dgm:prSet presAssocID="{C973D35A-2383-4A11-95F7-F1FA274223F3}" presName="compNode" presStyleCnt="0"/>
      <dgm:spPr/>
    </dgm:pt>
    <dgm:pt modelId="{753CD636-E1F5-4810-ADAC-77496707FE3B}" type="pres">
      <dgm:prSet presAssocID="{C973D35A-2383-4A11-95F7-F1FA274223F3}" presName="bgRect" presStyleLbl="bgShp" presStyleIdx="2" presStyleCnt="6"/>
      <dgm:spPr/>
    </dgm:pt>
    <dgm:pt modelId="{1F4D163C-FC36-422E-8D2C-841440FB9699}" type="pres">
      <dgm:prSet presAssocID="{C973D35A-2383-4A11-95F7-F1FA274223F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DB389DC-479D-40AA-8F32-33EDC8CB2F1A}" type="pres">
      <dgm:prSet presAssocID="{C973D35A-2383-4A11-95F7-F1FA274223F3}" presName="spaceRect" presStyleCnt="0"/>
      <dgm:spPr/>
    </dgm:pt>
    <dgm:pt modelId="{E1924B43-CA5E-4E8A-B578-39C6F7D5ADB9}" type="pres">
      <dgm:prSet presAssocID="{C973D35A-2383-4A11-95F7-F1FA274223F3}" presName="parTx" presStyleLbl="revTx" presStyleIdx="2" presStyleCnt="6">
        <dgm:presLayoutVars>
          <dgm:chMax val="0"/>
          <dgm:chPref val="0"/>
        </dgm:presLayoutVars>
      </dgm:prSet>
      <dgm:spPr/>
    </dgm:pt>
    <dgm:pt modelId="{C77CEB6E-5A04-49F8-B359-7282341E5627}" type="pres">
      <dgm:prSet presAssocID="{A68291BB-5984-45A5-811E-9BA15B609B71}" presName="sibTrans" presStyleCnt="0"/>
      <dgm:spPr/>
    </dgm:pt>
    <dgm:pt modelId="{A96EA860-B7E0-4ACC-9B1D-9C9C86CB3FFB}" type="pres">
      <dgm:prSet presAssocID="{5B95E3AB-A6AA-4616-9CCF-F20793403E20}" presName="compNode" presStyleCnt="0"/>
      <dgm:spPr/>
    </dgm:pt>
    <dgm:pt modelId="{EE51C81A-15FD-41AC-9C16-CEC3A728F35C}" type="pres">
      <dgm:prSet presAssocID="{5B95E3AB-A6AA-4616-9CCF-F20793403E20}" presName="bgRect" presStyleLbl="bgShp" presStyleIdx="3" presStyleCnt="6"/>
      <dgm:spPr/>
    </dgm:pt>
    <dgm:pt modelId="{FD82110B-68C6-43E0-BBBD-45B7ABC384A7}" type="pres">
      <dgm:prSet presAssocID="{5B95E3AB-A6AA-4616-9CCF-F20793403E2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3E8FF26E-855F-453B-8700-8EE7976DA759}" type="pres">
      <dgm:prSet presAssocID="{5B95E3AB-A6AA-4616-9CCF-F20793403E20}" presName="spaceRect" presStyleCnt="0"/>
      <dgm:spPr/>
    </dgm:pt>
    <dgm:pt modelId="{8D204293-A13B-4BEB-808E-3612FC5074B9}" type="pres">
      <dgm:prSet presAssocID="{5B95E3AB-A6AA-4616-9CCF-F20793403E20}" presName="parTx" presStyleLbl="revTx" presStyleIdx="3" presStyleCnt="6">
        <dgm:presLayoutVars>
          <dgm:chMax val="0"/>
          <dgm:chPref val="0"/>
        </dgm:presLayoutVars>
      </dgm:prSet>
      <dgm:spPr/>
    </dgm:pt>
    <dgm:pt modelId="{AFCA026D-37B9-4A8D-84EF-DC0EB4619441}" type="pres">
      <dgm:prSet presAssocID="{F236DCA6-0060-4BB3-AE20-30E4190F8A39}" presName="sibTrans" presStyleCnt="0"/>
      <dgm:spPr/>
    </dgm:pt>
    <dgm:pt modelId="{5AEAB4E3-65A2-4401-84EF-F8818A624CB4}" type="pres">
      <dgm:prSet presAssocID="{9F658F59-6F15-4CE6-A1C8-9BF4383E51EA}" presName="compNode" presStyleCnt="0"/>
      <dgm:spPr/>
    </dgm:pt>
    <dgm:pt modelId="{096D9501-415E-4B99-B8B9-2E7E1A93D932}" type="pres">
      <dgm:prSet presAssocID="{9F658F59-6F15-4CE6-A1C8-9BF4383E51EA}" presName="bgRect" presStyleLbl="bgShp" presStyleIdx="4" presStyleCnt="6"/>
      <dgm:spPr/>
    </dgm:pt>
    <dgm:pt modelId="{7C319B92-488A-4034-A975-1BFE8698032F}" type="pres">
      <dgm:prSet presAssocID="{9F658F59-6F15-4CE6-A1C8-9BF4383E51E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51537EA-A193-4B92-BB09-40D2F6647385}" type="pres">
      <dgm:prSet presAssocID="{9F658F59-6F15-4CE6-A1C8-9BF4383E51EA}" presName="spaceRect" presStyleCnt="0"/>
      <dgm:spPr/>
    </dgm:pt>
    <dgm:pt modelId="{AC1DD73A-80A9-4A5C-B053-BB1EA50068E1}" type="pres">
      <dgm:prSet presAssocID="{9F658F59-6F15-4CE6-A1C8-9BF4383E51EA}" presName="parTx" presStyleLbl="revTx" presStyleIdx="4" presStyleCnt="6">
        <dgm:presLayoutVars>
          <dgm:chMax val="0"/>
          <dgm:chPref val="0"/>
        </dgm:presLayoutVars>
      </dgm:prSet>
      <dgm:spPr/>
    </dgm:pt>
    <dgm:pt modelId="{F41CC08E-C247-47FE-9F3C-F96B880B6D85}" type="pres">
      <dgm:prSet presAssocID="{B7F08F6F-8115-48A0-8C83-12119A08CD56}" presName="sibTrans" presStyleCnt="0"/>
      <dgm:spPr/>
    </dgm:pt>
    <dgm:pt modelId="{4FC5DD24-2E51-4F0D-911B-BAA9CBFB5011}" type="pres">
      <dgm:prSet presAssocID="{84D7AFF4-A5AE-4865-A161-75D58047922A}" presName="compNode" presStyleCnt="0"/>
      <dgm:spPr/>
    </dgm:pt>
    <dgm:pt modelId="{6761221C-26B4-4BD6-A871-FE4022C67E95}" type="pres">
      <dgm:prSet presAssocID="{84D7AFF4-A5AE-4865-A161-75D58047922A}" presName="bgRect" presStyleLbl="bgShp" presStyleIdx="5" presStyleCnt="6" custScaleY="139729" custLinFactNeighborX="2104" custLinFactNeighborY="3675"/>
      <dgm:spPr/>
    </dgm:pt>
    <dgm:pt modelId="{1BE962CD-B251-4735-B1AF-70FAE068BF1D}" type="pres">
      <dgm:prSet presAssocID="{84D7AFF4-A5AE-4865-A161-75D58047922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FD8E18E-4AB0-43CF-922E-355CA8E5DB27}" type="pres">
      <dgm:prSet presAssocID="{84D7AFF4-A5AE-4865-A161-75D58047922A}" presName="spaceRect" presStyleCnt="0"/>
      <dgm:spPr/>
    </dgm:pt>
    <dgm:pt modelId="{E1124BB5-FF6F-44FA-A470-640ABEC20DE8}" type="pres">
      <dgm:prSet presAssocID="{84D7AFF4-A5AE-4865-A161-75D58047922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11C5A26-6493-4829-99B8-89984CDDAFCF}" type="presOf" srcId="{45A8FD07-62A9-4C1E-BAE7-FE9BE4272D55}" destId="{0ACC22D7-3476-4E05-BCE2-6069D89397CC}" srcOrd="0" destOrd="0" presId="urn:microsoft.com/office/officeart/2018/2/layout/IconVerticalSolidList"/>
    <dgm:cxn modelId="{AC443D30-B45B-44AB-88A9-7534E095DBD7}" srcId="{45A8FD07-62A9-4C1E-BAE7-FE9BE4272D55}" destId="{6B99446E-4038-4547-A198-13357D85CA2F}" srcOrd="0" destOrd="0" parTransId="{5AB11E33-A1A1-421B-91B4-532BA6D8245A}" sibTransId="{6264E294-38BE-4FAE-9767-104F2D8AAE7C}"/>
    <dgm:cxn modelId="{30AA6A34-93C1-4A0F-B2B2-D1A646D84832}" type="presOf" srcId="{DF04CDB7-CAD2-4233-A8B9-C8F7A443CAC1}" destId="{7E00A7C6-9AC6-478E-9EE6-6D6591B7FD6F}" srcOrd="0" destOrd="0" presId="urn:microsoft.com/office/officeart/2018/2/layout/IconVerticalSolidList"/>
    <dgm:cxn modelId="{04E5145E-BC98-46AD-8736-E13D2641AB2C}" srcId="{45A8FD07-62A9-4C1E-BAE7-FE9BE4272D55}" destId="{9F658F59-6F15-4CE6-A1C8-9BF4383E51EA}" srcOrd="4" destOrd="0" parTransId="{5698845F-43E1-43BA-BAE4-1DCA329508E9}" sibTransId="{B7F08F6F-8115-48A0-8C83-12119A08CD56}"/>
    <dgm:cxn modelId="{40EF0749-8984-48DE-8AE8-2896732BF656}" srcId="{45A8FD07-62A9-4C1E-BAE7-FE9BE4272D55}" destId="{5B95E3AB-A6AA-4616-9CCF-F20793403E20}" srcOrd="3" destOrd="0" parTransId="{2F55D845-6324-4F75-A35D-F74DCA886641}" sibTransId="{F236DCA6-0060-4BB3-AE20-30E4190F8A39}"/>
    <dgm:cxn modelId="{F9006C58-C1F7-4734-809D-144D8976E275}" srcId="{45A8FD07-62A9-4C1E-BAE7-FE9BE4272D55}" destId="{DF04CDB7-CAD2-4233-A8B9-C8F7A443CAC1}" srcOrd="1" destOrd="0" parTransId="{8C982C63-ACA7-426C-BF71-83D10FE249CE}" sibTransId="{908AC768-9EB9-451A-BCBE-D9D8553B6F3E}"/>
    <dgm:cxn modelId="{C1B33280-B685-45D3-A989-0E9A02A20108}" type="presOf" srcId="{6B99446E-4038-4547-A198-13357D85CA2F}" destId="{8F00146B-7B7D-47AC-98CC-85D1485564B2}" srcOrd="0" destOrd="0" presId="urn:microsoft.com/office/officeart/2018/2/layout/IconVerticalSolidList"/>
    <dgm:cxn modelId="{41B77C83-A939-47D3-A47E-7D596833CC71}" type="presOf" srcId="{9F658F59-6F15-4CE6-A1C8-9BF4383E51EA}" destId="{AC1DD73A-80A9-4A5C-B053-BB1EA50068E1}" srcOrd="0" destOrd="0" presId="urn:microsoft.com/office/officeart/2018/2/layout/IconVerticalSolidList"/>
    <dgm:cxn modelId="{283E5692-D7C8-4266-8A4F-059623BF5BFF}" type="presOf" srcId="{84D7AFF4-A5AE-4865-A161-75D58047922A}" destId="{E1124BB5-FF6F-44FA-A470-640ABEC20DE8}" srcOrd="0" destOrd="0" presId="urn:microsoft.com/office/officeart/2018/2/layout/IconVerticalSolidList"/>
    <dgm:cxn modelId="{682BFABE-A1EF-47C5-A5C9-03450CB22723}" type="presOf" srcId="{C973D35A-2383-4A11-95F7-F1FA274223F3}" destId="{E1924B43-CA5E-4E8A-B578-39C6F7D5ADB9}" srcOrd="0" destOrd="0" presId="urn:microsoft.com/office/officeart/2018/2/layout/IconVerticalSolidList"/>
    <dgm:cxn modelId="{34A6A5CA-9031-4133-AEBD-0B474CC8FC2A}" srcId="{45A8FD07-62A9-4C1E-BAE7-FE9BE4272D55}" destId="{C973D35A-2383-4A11-95F7-F1FA274223F3}" srcOrd="2" destOrd="0" parTransId="{3B161D94-B4AF-4300-AAF7-4185EF35F986}" sibTransId="{A68291BB-5984-45A5-811E-9BA15B609B71}"/>
    <dgm:cxn modelId="{6DAC3CD1-FFED-4A18-9F69-CB166791C7AB}" srcId="{45A8FD07-62A9-4C1E-BAE7-FE9BE4272D55}" destId="{84D7AFF4-A5AE-4865-A161-75D58047922A}" srcOrd="5" destOrd="0" parTransId="{CEEC3393-2C8B-4954-9B14-368C9BA6F13D}" sibTransId="{37957472-380E-4066-ADA0-70BB76A9B5C0}"/>
    <dgm:cxn modelId="{0AF0DBE9-DBF7-4CC1-8A36-11A67E3257E5}" type="presOf" srcId="{5B95E3AB-A6AA-4616-9CCF-F20793403E20}" destId="{8D204293-A13B-4BEB-808E-3612FC5074B9}" srcOrd="0" destOrd="0" presId="urn:microsoft.com/office/officeart/2018/2/layout/IconVerticalSolidList"/>
    <dgm:cxn modelId="{F82349C2-B721-4E58-94E4-727C93A0A00A}" type="presParOf" srcId="{0ACC22D7-3476-4E05-BCE2-6069D89397CC}" destId="{9DFA1D6B-4F05-43E9-826B-C2F2C43AB77B}" srcOrd="0" destOrd="0" presId="urn:microsoft.com/office/officeart/2018/2/layout/IconVerticalSolidList"/>
    <dgm:cxn modelId="{F3767075-4491-43D5-8C45-10895E7B3D45}" type="presParOf" srcId="{9DFA1D6B-4F05-43E9-826B-C2F2C43AB77B}" destId="{16C09E47-AAA8-4F3F-A59E-4D734EC8083C}" srcOrd="0" destOrd="0" presId="urn:microsoft.com/office/officeart/2018/2/layout/IconVerticalSolidList"/>
    <dgm:cxn modelId="{D15CE055-39E4-48B8-8969-4F5CDD34287F}" type="presParOf" srcId="{9DFA1D6B-4F05-43E9-826B-C2F2C43AB77B}" destId="{0ED79235-EF5B-42E2-A257-4EDBC28EB626}" srcOrd="1" destOrd="0" presId="urn:microsoft.com/office/officeart/2018/2/layout/IconVerticalSolidList"/>
    <dgm:cxn modelId="{7F22CD55-4C4F-47B2-94FA-3DC2E1CA5E01}" type="presParOf" srcId="{9DFA1D6B-4F05-43E9-826B-C2F2C43AB77B}" destId="{64BFC8E3-3341-4597-975E-84BA036E8843}" srcOrd="2" destOrd="0" presId="urn:microsoft.com/office/officeart/2018/2/layout/IconVerticalSolidList"/>
    <dgm:cxn modelId="{4B2DC9FD-347F-4B67-9FAF-2DA0104D3FC3}" type="presParOf" srcId="{9DFA1D6B-4F05-43E9-826B-C2F2C43AB77B}" destId="{8F00146B-7B7D-47AC-98CC-85D1485564B2}" srcOrd="3" destOrd="0" presId="urn:microsoft.com/office/officeart/2018/2/layout/IconVerticalSolidList"/>
    <dgm:cxn modelId="{7BF6B00D-8655-4828-B463-07F8F8F4308A}" type="presParOf" srcId="{0ACC22D7-3476-4E05-BCE2-6069D89397CC}" destId="{FE934B57-BBCD-47C0-85BF-65022B0438A1}" srcOrd="1" destOrd="0" presId="urn:microsoft.com/office/officeart/2018/2/layout/IconVerticalSolidList"/>
    <dgm:cxn modelId="{79221359-5C89-4DDF-8A04-A6B7088811B0}" type="presParOf" srcId="{0ACC22D7-3476-4E05-BCE2-6069D89397CC}" destId="{06FA6553-5F4A-4DB3-9A0F-64A8F0509CEC}" srcOrd="2" destOrd="0" presId="urn:microsoft.com/office/officeart/2018/2/layout/IconVerticalSolidList"/>
    <dgm:cxn modelId="{25AE3D28-D081-41B0-9D66-5C318F7CC592}" type="presParOf" srcId="{06FA6553-5F4A-4DB3-9A0F-64A8F0509CEC}" destId="{A9D0FF66-0D79-4E78-8E7D-F4369033897F}" srcOrd="0" destOrd="0" presId="urn:microsoft.com/office/officeart/2018/2/layout/IconVerticalSolidList"/>
    <dgm:cxn modelId="{9290A132-41BD-4B51-9D5C-FB1D126736CC}" type="presParOf" srcId="{06FA6553-5F4A-4DB3-9A0F-64A8F0509CEC}" destId="{934FA048-8363-4381-A995-BC83341CDB29}" srcOrd="1" destOrd="0" presId="urn:microsoft.com/office/officeart/2018/2/layout/IconVerticalSolidList"/>
    <dgm:cxn modelId="{26446488-5037-4C2D-B9F2-653FC717E454}" type="presParOf" srcId="{06FA6553-5F4A-4DB3-9A0F-64A8F0509CEC}" destId="{98659272-8FE2-44AC-91A5-1FBE4B1BC220}" srcOrd="2" destOrd="0" presId="urn:microsoft.com/office/officeart/2018/2/layout/IconVerticalSolidList"/>
    <dgm:cxn modelId="{6BCF60BF-85F9-464F-833B-6B68B1A7C79E}" type="presParOf" srcId="{06FA6553-5F4A-4DB3-9A0F-64A8F0509CEC}" destId="{7E00A7C6-9AC6-478E-9EE6-6D6591B7FD6F}" srcOrd="3" destOrd="0" presId="urn:microsoft.com/office/officeart/2018/2/layout/IconVerticalSolidList"/>
    <dgm:cxn modelId="{291B403F-4F94-4432-A7C9-61A4CD35BB0B}" type="presParOf" srcId="{0ACC22D7-3476-4E05-BCE2-6069D89397CC}" destId="{B2AD691C-98B1-4E16-9F6B-59A7ABD8EDAC}" srcOrd="3" destOrd="0" presId="urn:microsoft.com/office/officeart/2018/2/layout/IconVerticalSolidList"/>
    <dgm:cxn modelId="{78BC5895-3095-4880-8536-0C46D3937257}" type="presParOf" srcId="{0ACC22D7-3476-4E05-BCE2-6069D89397CC}" destId="{801176B0-624D-49BA-952C-6A77CF373B58}" srcOrd="4" destOrd="0" presId="urn:microsoft.com/office/officeart/2018/2/layout/IconVerticalSolidList"/>
    <dgm:cxn modelId="{97E899BE-E9B6-4445-B865-746AF8B27CE2}" type="presParOf" srcId="{801176B0-624D-49BA-952C-6A77CF373B58}" destId="{753CD636-E1F5-4810-ADAC-77496707FE3B}" srcOrd="0" destOrd="0" presId="urn:microsoft.com/office/officeart/2018/2/layout/IconVerticalSolidList"/>
    <dgm:cxn modelId="{FA399E13-5242-454F-89E5-2DDC727C3E34}" type="presParOf" srcId="{801176B0-624D-49BA-952C-6A77CF373B58}" destId="{1F4D163C-FC36-422E-8D2C-841440FB9699}" srcOrd="1" destOrd="0" presId="urn:microsoft.com/office/officeart/2018/2/layout/IconVerticalSolidList"/>
    <dgm:cxn modelId="{B7C47D3C-25F1-4593-8BAB-FCB3A3636A75}" type="presParOf" srcId="{801176B0-624D-49BA-952C-6A77CF373B58}" destId="{BDB389DC-479D-40AA-8F32-33EDC8CB2F1A}" srcOrd="2" destOrd="0" presId="urn:microsoft.com/office/officeart/2018/2/layout/IconVerticalSolidList"/>
    <dgm:cxn modelId="{F2CCAA68-C9C1-443C-963B-29B16C86F665}" type="presParOf" srcId="{801176B0-624D-49BA-952C-6A77CF373B58}" destId="{E1924B43-CA5E-4E8A-B578-39C6F7D5ADB9}" srcOrd="3" destOrd="0" presId="urn:microsoft.com/office/officeart/2018/2/layout/IconVerticalSolidList"/>
    <dgm:cxn modelId="{D6939DD7-224F-4248-8F4B-DF8B0EF39C34}" type="presParOf" srcId="{0ACC22D7-3476-4E05-BCE2-6069D89397CC}" destId="{C77CEB6E-5A04-49F8-B359-7282341E5627}" srcOrd="5" destOrd="0" presId="urn:microsoft.com/office/officeart/2018/2/layout/IconVerticalSolidList"/>
    <dgm:cxn modelId="{D0A08CA0-139C-4549-A01D-9685720DD125}" type="presParOf" srcId="{0ACC22D7-3476-4E05-BCE2-6069D89397CC}" destId="{A96EA860-B7E0-4ACC-9B1D-9C9C86CB3FFB}" srcOrd="6" destOrd="0" presId="urn:microsoft.com/office/officeart/2018/2/layout/IconVerticalSolidList"/>
    <dgm:cxn modelId="{4485FD75-565B-428A-BC93-11E82DEAAD13}" type="presParOf" srcId="{A96EA860-B7E0-4ACC-9B1D-9C9C86CB3FFB}" destId="{EE51C81A-15FD-41AC-9C16-CEC3A728F35C}" srcOrd="0" destOrd="0" presId="urn:microsoft.com/office/officeart/2018/2/layout/IconVerticalSolidList"/>
    <dgm:cxn modelId="{0F01B363-7BC5-464D-A92B-F60DCEE947B2}" type="presParOf" srcId="{A96EA860-B7E0-4ACC-9B1D-9C9C86CB3FFB}" destId="{FD82110B-68C6-43E0-BBBD-45B7ABC384A7}" srcOrd="1" destOrd="0" presId="urn:microsoft.com/office/officeart/2018/2/layout/IconVerticalSolidList"/>
    <dgm:cxn modelId="{D2B6843E-D56B-462F-AEA1-F8D49DACA1A8}" type="presParOf" srcId="{A96EA860-B7E0-4ACC-9B1D-9C9C86CB3FFB}" destId="{3E8FF26E-855F-453B-8700-8EE7976DA759}" srcOrd="2" destOrd="0" presId="urn:microsoft.com/office/officeart/2018/2/layout/IconVerticalSolidList"/>
    <dgm:cxn modelId="{D6853994-A1BC-444F-9C94-2D71098D62CE}" type="presParOf" srcId="{A96EA860-B7E0-4ACC-9B1D-9C9C86CB3FFB}" destId="{8D204293-A13B-4BEB-808E-3612FC5074B9}" srcOrd="3" destOrd="0" presId="urn:microsoft.com/office/officeart/2018/2/layout/IconVerticalSolidList"/>
    <dgm:cxn modelId="{317A71D9-643E-4F1F-9EB3-6319EADDBC5E}" type="presParOf" srcId="{0ACC22D7-3476-4E05-BCE2-6069D89397CC}" destId="{AFCA026D-37B9-4A8D-84EF-DC0EB4619441}" srcOrd="7" destOrd="0" presId="urn:microsoft.com/office/officeart/2018/2/layout/IconVerticalSolidList"/>
    <dgm:cxn modelId="{33CEDFB5-BC7B-46C6-8C48-8BA1F94A3AE4}" type="presParOf" srcId="{0ACC22D7-3476-4E05-BCE2-6069D89397CC}" destId="{5AEAB4E3-65A2-4401-84EF-F8818A624CB4}" srcOrd="8" destOrd="0" presId="urn:microsoft.com/office/officeart/2018/2/layout/IconVerticalSolidList"/>
    <dgm:cxn modelId="{20642839-0223-4AD6-9BC2-36806B3323A0}" type="presParOf" srcId="{5AEAB4E3-65A2-4401-84EF-F8818A624CB4}" destId="{096D9501-415E-4B99-B8B9-2E7E1A93D932}" srcOrd="0" destOrd="0" presId="urn:microsoft.com/office/officeart/2018/2/layout/IconVerticalSolidList"/>
    <dgm:cxn modelId="{287A5DC4-CE1B-4620-9377-97E40D9A141E}" type="presParOf" srcId="{5AEAB4E3-65A2-4401-84EF-F8818A624CB4}" destId="{7C319B92-488A-4034-A975-1BFE8698032F}" srcOrd="1" destOrd="0" presId="urn:microsoft.com/office/officeart/2018/2/layout/IconVerticalSolidList"/>
    <dgm:cxn modelId="{2C7C684F-8DF0-4C7C-B7B9-85B41C893062}" type="presParOf" srcId="{5AEAB4E3-65A2-4401-84EF-F8818A624CB4}" destId="{051537EA-A193-4B92-BB09-40D2F6647385}" srcOrd="2" destOrd="0" presId="urn:microsoft.com/office/officeart/2018/2/layout/IconVerticalSolidList"/>
    <dgm:cxn modelId="{B018CC0A-2B08-43D4-AF85-7C97817762F4}" type="presParOf" srcId="{5AEAB4E3-65A2-4401-84EF-F8818A624CB4}" destId="{AC1DD73A-80A9-4A5C-B053-BB1EA50068E1}" srcOrd="3" destOrd="0" presId="urn:microsoft.com/office/officeart/2018/2/layout/IconVerticalSolidList"/>
    <dgm:cxn modelId="{CF1CF9C0-77EA-42CE-91C7-144F7959AD8D}" type="presParOf" srcId="{0ACC22D7-3476-4E05-BCE2-6069D89397CC}" destId="{F41CC08E-C247-47FE-9F3C-F96B880B6D85}" srcOrd="9" destOrd="0" presId="urn:microsoft.com/office/officeart/2018/2/layout/IconVerticalSolidList"/>
    <dgm:cxn modelId="{9A079C4E-0ABF-4185-8284-7283A71675D1}" type="presParOf" srcId="{0ACC22D7-3476-4E05-BCE2-6069D89397CC}" destId="{4FC5DD24-2E51-4F0D-911B-BAA9CBFB5011}" srcOrd="10" destOrd="0" presId="urn:microsoft.com/office/officeart/2018/2/layout/IconVerticalSolidList"/>
    <dgm:cxn modelId="{6DA646F5-B223-45C7-89C1-648DB717E441}" type="presParOf" srcId="{4FC5DD24-2E51-4F0D-911B-BAA9CBFB5011}" destId="{6761221C-26B4-4BD6-A871-FE4022C67E95}" srcOrd="0" destOrd="0" presId="urn:microsoft.com/office/officeart/2018/2/layout/IconVerticalSolidList"/>
    <dgm:cxn modelId="{B2C01CE8-82AB-4ECC-9415-7C245E601B9A}" type="presParOf" srcId="{4FC5DD24-2E51-4F0D-911B-BAA9CBFB5011}" destId="{1BE962CD-B251-4735-B1AF-70FAE068BF1D}" srcOrd="1" destOrd="0" presId="urn:microsoft.com/office/officeart/2018/2/layout/IconVerticalSolidList"/>
    <dgm:cxn modelId="{D5958297-7666-4EE4-AF8E-E2D3061C6070}" type="presParOf" srcId="{4FC5DD24-2E51-4F0D-911B-BAA9CBFB5011}" destId="{EFD8E18E-4AB0-43CF-922E-355CA8E5DB27}" srcOrd="2" destOrd="0" presId="urn:microsoft.com/office/officeart/2018/2/layout/IconVerticalSolidList"/>
    <dgm:cxn modelId="{B403892E-5009-4813-A9A7-7220F5B0E9B4}" type="presParOf" srcId="{4FC5DD24-2E51-4F0D-911B-BAA9CBFB5011}" destId="{E1124BB5-FF6F-44FA-A470-640ABEC20D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FC637A-8734-4D43-BD61-4268D7E99B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1918BCB-75D5-4295-B867-4A20E56E67D2}">
      <dgm:prSet/>
      <dgm:spPr/>
      <dgm:t>
        <a:bodyPr/>
        <a:lstStyle/>
        <a:p>
          <a:pPr>
            <a:defRPr cap="all"/>
          </a:pPr>
          <a:r>
            <a:rPr lang="en-US"/>
            <a:t>Advocates zero-waste living.</a:t>
          </a:r>
        </a:p>
      </dgm:t>
    </dgm:pt>
    <dgm:pt modelId="{1460C25C-6B2E-4DA2-BE37-A3A067C9E35D}" type="parTrans" cxnId="{80123CA1-2548-4CAF-83C0-B61C141ADF6F}">
      <dgm:prSet/>
      <dgm:spPr/>
      <dgm:t>
        <a:bodyPr/>
        <a:lstStyle/>
        <a:p>
          <a:endParaRPr lang="en-US"/>
        </a:p>
      </dgm:t>
    </dgm:pt>
    <dgm:pt modelId="{3698672C-F712-44E0-B209-D286EBAB7826}" type="sibTrans" cxnId="{80123CA1-2548-4CAF-83C0-B61C141ADF6F}">
      <dgm:prSet/>
      <dgm:spPr/>
      <dgm:t>
        <a:bodyPr/>
        <a:lstStyle/>
        <a:p>
          <a:endParaRPr lang="en-US"/>
        </a:p>
      </dgm:t>
    </dgm:pt>
    <dgm:pt modelId="{59A0ECDE-A681-40A0-934C-E1C67322154F}">
      <dgm:prSet/>
      <dgm:spPr/>
      <dgm:t>
        <a:bodyPr/>
        <a:lstStyle/>
        <a:p>
          <a:pPr>
            <a:defRPr cap="all"/>
          </a:pPr>
          <a:r>
            <a:rPr lang="en-US"/>
            <a:t>Raises awareness about waste reduction practices.</a:t>
          </a:r>
        </a:p>
      </dgm:t>
    </dgm:pt>
    <dgm:pt modelId="{FF040B47-0FEB-4B76-A78B-E03BE3069D3A}" type="parTrans" cxnId="{85261136-B578-49E2-89C0-C22F61CD1254}">
      <dgm:prSet/>
      <dgm:spPr/>
      <dgm:t>
        <a:bodyPr/>
        <a:lstStyle/>
        <a:p>
          <a:endParaRPr lang="en-US"/>
        </a:p>
      </dgm:t>
    </dgm:pt>
    <dgm:pt modelId="{0B34DEE1-2561-442D-B803-72A480B18364}" type="sibTrans" cxnId="{85261136-B578-49E2-89C0-C22F61CD1254}">
      <dgm:prSet/>
      <dgm:spPr/>
      <dgm:t>
        <a:bodyPr/>
        <a:lstStyle/>
        <a:p>
          <a:endParaRPr lang="en-US"/>
        </a:p>
      </dgm:t>
    </dgm:pt>
    <dgm:pt modelId="{18C30173-FAE2-4755-B96C-8BB82E0BE0E4}">
      <dgm:prSet/>
      <dgm:spPr/>
      <dgm:t>
        <a:bodyPr/>
        <a:lstStyle/>
        <a:p>
          <a:pPr>
            <a:defRPr cap="all"/>
          </a:pPr>
          <a:r>
            <a:rPr lang="en-US"/>
            <a:t>Engages followers through challenges and discussions.</a:t>
          </a:r>
        </a:p>
      </dgm:t>
    </dgm:pt>
    <dgm:pt modelId="{1A9DF8CD-919B-46AF-A287-7B7B62EC3DED}" type="parTrans" cxnId="{57B2D22A-3081-43A3-841F-35A51684A52B}">
      <dgm:prSet/>
      <dgm:spPr/>
      <dgm:t>
        <a:bodyPr/>
        <a:lstStyle/>
        <a:p>
          <a:endParaRPr lang="en-US"/>
        </a:p>
      </dgm:t>
    </dgm:pt>
    <dgm:pt modelId="{9F0CD446-A07C-4D9E-96BD-6199A8FFA963}" type="sibTrans" cxnId="{57B2D22A-3081-43A3-841F-35A51684A52B}">
      <dgm:prSet/>
      <dgm:spPr/>
      <dgm:t>
        <a:bodyPr/>
        <a:lstStyle/>
        <a:p>
          <a:endParaRPr lang="en-US"/>
        </a:p>
      </dgm:t>
    </dgm:pt>
    <dgm:pt modelId="{69557F9E-75B2-440B-B135-449EF82BB5E5}" type="pres">
      <dgm:prSet presAssocID="{47FC637A-8734-4D43-BD61-4268D7E99B25}" presName="root" presStyleCnt="0">
        <dgm:presLayoutVars>
          <dgm:dir/>
          <dgm:resizeHandles val="exact"/>
        </dgm:presLayoutVars>
      </dgm:prSet>
      <dgm:spPr/>
    </dgm:pt>
    <dgm:pt modelId="{09912CD1-72B2-48B4-A8B3-8B41B2F65B0D}" type="pres">
      <dgm:prSet presAssocID="{F1918BCB-75D5-4295-B867-4A20E56E67D2}" presName="compNode" presStyleCnt="0"/>
      <dgm:spPr/>
    </dgm:pt>
    <dgm:pt modelId="{BCC2C539-4554-4A6A-96C8-697EAB9203C6}" type="pres">
      <dgm:prSet presAssocID="{F1918BCB-75D5-4295-B867-4A20E56E67D2}" presName="iconBgRect" presStyleLbl="bgShp" presStyleIdx="0" presStyleCnt="3"/>
      <dgm:spPr/>
    </dgm:pt>
    <dgm:pt modelId="{B43C7CF8-874C-46EB-B144-D9C68D55DAD8}" type="pres">
      <dgm:prSet presAssocID="{F1918BCB-75D5-4295-B867-4A20E56E67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BA686230-F784-40A8-B83B-ECE3C025F83D}" type="pres">
      <dgm:prSet presAssocID="{F1918BCB-75D5-4295-B867-4A20E56E67D2}" presName="spaceRect" presStyleCnt="0"/>
      <dgm:spPr/>
    </dgm:pt>
    <dgm:pt modelId="{68271310-8C00-4A00-B8A2-C2A00A5B3F74}" type="pres">
      <dgm:prSet presAssocID="{F1918BCB-75D5-4295-B867-4A20E56E67D2}" presName="textRect" presStyleLbl="revTx" presStyleIdx="0" presStyleCnt="3">
        <dgm:presLayoutVars>
          <dgm:chMax val="1"/>
          <dgm:chPref val="1"/>
        </dgm:presLayoutVars>
      </dgm:prSet>
      <dgm:spPr/>
    </dgm:pt>
    <dgm:pt modelId="{3280A2B9-9DE3-46F9-A7F9-91356B1A3AA7}" type="pres">
      <dgm:prSet presAssocID="{3698672C-F712-44E0-B209-D286EBAB7826}" presName="sibTrans" presStyleCnt="0"/>
      <dgm:spPr/>
    </dgm:pt>
    <dgm:pt modelId="{039DDDA2-FC15-4CEA-AEF4-8E5810DF0E3E}" type="pres">
      <dgm:prSet presAssocID="{59A0ECDE-A681-40A0-934C-E1C67322154F}" presName="compNode" presStyleCnt="0"/>
      <dgm:spPr/>
    </dgm:pt>
    <dgm:pt modelId="{370B215D-5293-48B3-A265-96E5C1E683DC}" type="pres">
      <dgm:prSet presAssocID="{59A0ECDE-A681-40A0-934C-E1C67322154F}" presName="iconBgRect" presStyleLbl="bgShp" presStyleIdx="1" presStyleCnt="3"/>
      <dgm:spPr/>
    </dgm:pt>
    <dgm:pt modelId="{7E44A2C4-B96F-421C-9817-BBD260106935}" type="pres">
      <dgm:prSet presAssocID="{59A0ECDE-A681-40A0-934C-E1C6732215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8081B667-B5DF-4930-A828-158DD111B8C3}" type="pres">
      <dgm:prSet presAssocID="{59A0ECDE-A681-40A0-934C-E1C67322154F}" presName="spaceRect" presStyleCnt="0"/>
      <dgm:spPr/>
    </dgm:pt>
    <dgm:pt modelId="{703EFCB6-472F-4A50-ABD0-3E22BEEB35EF}" type="pres">
      <dgm:prSet presAssocID="{59A0ECDE-A681-40A0-934C-E1C67322154F}" presName="textRect" presStyleLbl="revTx" presStyleIdx="1" presStyleCnt="3">
        <dgm:presLayoutVars>
          <dgm:chMax val="1"/>
          <dgm:chPref val="1"/>
        </dgm:presLayoutVars>
      </dgm:prSet>
      <dgm:spPr/>
    </dgm:pt>
    <dgm:pt modelId="{EE5EBCBC-112C-477A-B86E-72FB866A92F6}" type="pres">
      <dgm:prSet presAssocID="{0B34DEE1-2561-442D-B803-72A480B18364}" presName="sibTrans" presStyleCnt="0"/>
      <dgm:spPr/>
    </dgm:pt>
    <dgm:pt modelId="{81668B1B-7894-49EE-9AE5-DA8C4FBD07DF}" type="pres">
      <dgm:prSet presAssocID="{18C30173-FAE2-4755-B96C-8BB82E0BE0E4}" presName="compNode" presStyleCnt="0"/>
      <dgm:spPr/>
    </dgm:pt>
    <dgm:pt modelId="{25CC5980-EBA0-43A4-A31A-F2706B26008A}" type="pres">
      <dgm:prSet presAssocID="{18C30173-FAE2-4755-B96C-8BB82E0BE0E4}" presName="iconBgRect" presStyleLbl="bgShp" presStyleIdx="2" presStyleCnt="3"/>
      <dgm:spPr/>
    </dgm:pt>
    <dgm:pt modelId="{612792E3-D8E2-4480-BAE1-B6C646D36FDB}" type="pres">
      <dgm:prSet presAssocID="{18C30173-FAE2-4755-B96C-8BB82E0BE0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BC1537B-53A8-4449-B18A-4A686E3A6AAE}" type="pres">
      <dgm:prSet presAssocID="{18C30173-FAE2-4755-B96C-8BB82E0BE0E4}" presName="spaceRect" presStyleCnt="0"/>
      <dgm:spPr/>
    </dgm:pt>
    <dgm:pt modelId="{CA0CCDFE-834A-4110-82BD-4037B790E9E2}" type="pres">
      <dgm:prSet presAssocID="{18C30173-FAE2-4755-B96C-8BB82E0BE0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B2D22A-3081-43A3-841F-35A51684A52B}" srcId="{47FC637A-8734-4D43-BD61-4268D7E99B25}" destId="{18C30173-FAE2-4755-B96C-8BB82E0BE0E4}" srcOrd="2" destOrd="0" parTransId="{1A9DF8CD-919B-46AF-A287-7B7B62EC3DED}" sibTransId="{9F0CD446-A07C-4D9E-96BD-6199A8FFA963}"/>
    <dgm:cxn modelId="{85261136-B578-49E2-89C0-C22F61CD1254}" srcId="{47FC637A-8734-4D43-BD61-4268D7E99B25}" destId="{59A0ECDE-A681-40A0-934C-E1C67322154F}" srcOrd="1" destOrd="0" parTransId="{FF040B47-0FEB-4B76-A78B-E03BE3069D3A}" sibTransId="{0B34DEE1-2561-442D-B803-72A480B18364}"/>
    <dgm:cxn modelId="{D8798579-6321-4AFA-8AFD-A2B676EB1814}" type="presOf" srcId="{18C30173-FAE2-4755-B96C-8BB82E0BE0E4}" destId="{CA0CCDFE-834A-4110-82BD-4037B790E9E2}" srcOrd="0" destOrd="0" presId="urn:microsoft.com/office/officeart/2018/5/layout/IconCircleLabelList"/>
    <dgm:cxn modelId="{697FE787-BDF6-47D0-A00B-3197B25FC1A0}" type="presOf" srcId="{47FC637A-8734-4D43-BD61-4268D7E99B25}" destId="{69557F9E-75B2-440B-B135-449EF82BB5E5}" srcOrd="0" destOrd="0" presId="urn:microsoft.com/office/officeart/2018/5/layout/IconCircleLabelList"/>
    <dgm:cxn modelId="{80123CA1-2548-4CAF-83C0-B61C141ADF6F}" srcId="{47FC637A-8734-4D43-BD61-4268D7E99B25}" destId="{F1918BCB-75D5-4295-B867-4A20E56E67D2}" srcOrd="0" destOrd="0" parTransId="{1460C25C-6B2E-4DA2-BE37-A3A067C9E35D}" sibTransId="{3698672C-F712-44E0-B209-D286EBAB7826}"/>
    <dgm:cxn modelId="{22C9D1B9-4D89-4E20-B54F-885D65A76D0D}" type="presOf" srcId="{F1918BCB-75D5-4295-B867-4A20E56E67D2}" destId="{68271310-8C00-4A00-B8A2-C2A00A5B3F74}" srcOrd="0" destOrd="0" presId="urn:microsoft.com/office/officeart/2018/5/layout/IconCircleLabelList"/>
    <dgm:cxn modelId="{70A650E2-0F57-4031-B242-296107203231}" type="presOf" srcId="{59A0ECDE-A681-40A0-934C-E1C67322154F}" destId="{703EFCB6-472F-4A50-ABD0-3E22BEEB35EF}" srcOrd="0" destOrd="0" presId="urn:microsoft.com/office/officeart/2018/5/layout/IconCircleLabelList"/>
    <dgm:cxn modelId="{3977223A-8D17-4DBB-A011-D3AFDA5675FC}" type="presParOf" srcId="{69557F9E-75B2-440B-B135-449EF82BB5E5}" destId="{09912CD1-72B2-48B4-A8B3-8B41B2F65B0D}" srcOrd="0" destOrd="0" presId="urn:microsoft.com/office/officeart/2018/5/layout/IconCircleLabelList"/>
    <dgm:cxn modelId="{23910467-B7A1-4FD4-B636-E6C7AC8112B8}" type="presParOf" srcId="{09912CD1-72B2-48B4-A8B3-8B41B2F65B0D}" destId="{BCC2C539-4554-4A6A-96C8-697EAB9203C6}" srcOrd="0" destOrd="0" presId="urn:microsoft.com/office/officeart/2018/5/layout/IconCircleLabelList"/>
    <dgm:cxn modelId="{36BFC9E1-10AA-4753-BE36-F1F75A7D206B}" type="presParOf" srcId="{09912CD1-72B2-48B4-A8B3-8B41B2F65B0D}" destId="{B43C7CF8-874C-46EB-B144-D9C68D55DAD8}" srcOrd="1" destOrd="0" presId="urn:microsoft.com/office/officeart/2018/5/layout/IconCircleLabelList"/>
    <dgm:cxn modelId="{F4B6AFAD-5C64-4D2A-A58D-78ECBEE44EE9}" type="presParOf" srcId="{09912CD1-72B2-48B4-A8B3-8B41B2F65B0D}" destId="{BA686230-F784-40A8-B83B-ECE3C025F83D}" srcOrd="2" destOrd="0" presId="urn:microsoft.com/office/officeart/2018/5/layout/IconCircleLabelList"/>
    <dgm:cxn modelId="{0C6C58AB-35AC-4B7F-89B0-526D4F1A7E85}" type="presParOf" srcId="{09912CD1-72B2-48B4-A8B3-8B41B2F65B0D}" destId="{68271310-8C00-4A00-B8A2-C2A00A5B3F74}" srcOrd="3" destOrd="0" presId="urn:microsoft.com/office/officeart/2018/5/layout/IconCircleLabelList"/>
    <dgm:cxn modelId="{E8DDF3D3-8394-4FB1-85A5-6B864EC6318A}" type="presParOf" srcId="{69557F9E-75B2-440B-B135-449EF82BB5E5}" destId="{3280A2B9-9DE3-46F9-A7F9-91356B1A3AA7}" srcOrd="1" destOrd="0" presId="urn:microsoft.com/office/officeart/2018/5/layout/IconCircleLabelList"/>
    <dgm:cxn modelId="{730A0D67-8A4D-44E7-A55D-E8BC3DA1978B}" type="presParOf" srcId="{69557F9E-75B2-440B-B135-449EF82BB5E5}" destId="{039DDDA2-FC15-4CEA-AEF4-8E5810DF0E3E}" srcOrd="2" destOrd="0" presId="urn:microsoft.com/office/officeart/2018/5/layout/IconCircleLabelList"/>
    <dgm:cxn modelId="{72AE3E4A-B4FD-4B5E-8E64-8FA2CDA81B5C}" type="presParOf" srcId="{039DDDA2-FC15-4CEA-AEF4-8E5810DF0E3E}" destId="{370B215D-5293-48B3-A265-96E5C1E683DC}" srcOrd="0" destOrd="0" presId="urn:microsoft.com/office/officeart/2018/5/layout/IconCircleLabelList"/>
    <dgm:cxn modelId="{1B2E8CAF-7F87-47D1-A4CC-31DDE170DB82}" type="presParOf" srcId="{039DDDA2-FC15-4CEA-AEF4-8E5810DF0E3E}" destId="{7E44A2C4-B96F-421C-9817-BBD260106935}" srcOrd="1" destOrd="0" presId="urn:microsoft.com/office/officeart/2018/5/layout/IconCircleLabelList"/>
    <dgm:cxn modelId="{F8371E0E-3CDA-4423-A866-F59EB3BF5FF3}" type="presParOf" srcId="{039DDDA2-FC15-4CEA-AEF4-8E5810DF0E3E}" destId="{8081B667-B5DF-4930-A828-158DD111B8C3}" srcOrd="2" destOrd="0" presId="urn:microsoft.com/office/officeart/2018/5/layout/IconCircleLabelList"/>
    <dgm:cxn modelId="{003ECEA1-42FA-4C87-967F-0AAC7690BE13}" type="presParOf" srcId="{039DDDA2-FC15-4CEA-AEF4-8E5810DF0E3E}" destId="{703EFCB6-472F-4A50-ABD0-3E22BEEB35EF}" srcOrd="3" destOrd="0" presId="urn:microsoft.com/office/officeart/2018/5/layout/IconCircleLabelList"/>
    <dgm:cxn modelId="{B4ABB8E3-0B97-4871-91FF-215A9BC2CB83}" type="presParOf" srcId="{69557F9E-75B2-440B-B135-449EF82BB5E5}" destId="{EE5EBCBC-112C-477A-B86E-72FB866A92F6}" srcOrd="3" destOrd="0" presId="urn:microsoft.com/office/officeart/2018/5/layout/IconCircleLabelList"/>
    <dgm:cxn modelId="{58484A01-D5CA-49C5-8D1A-D5632C156657}" type="presParOf" srcId="{69557F9E-75B2-440B-B135-449EF82BB5E5}" destId="{81668B1B-7894-49EE-9AE5-DA8C4FBD07DF}" srcOrd="4" destOrd="0" presId="urn:microsoft.com/office/officeart/2018/5/layout/IconCircleLabelList"/>
    <dgm:cxn modelId="{07E2E3EF-3F15-4A7C-8CDE-5D270AC1F49B}" type="presParOf" srcId="{81668B1B-7894-49EE-9AE5-DA8C4FBD07DF}" destId="{25CC5980-EBA0-43A4-A31A-F2706B26008A}" srcOrd="0" destOrd="0" presId="urn:microsoft.com/office/officeart/2018/5/layout/IconCircleLabelList"/>
    <dgm:cxn modelId="{BA894211-CE52-45D1-85B6-3495886D6EB9}" type="presParOf" srcId="{81668B1B-7894-49EE-9AE5-DA8C4FBD07DF}" destId="{612792E3-D8E2-4480-BAE1-B6C646D36FDB}" srcOrd="1" destOrd="0" presId="urn:microsoft.com/office/officeart/2018/5/layout/IconCircleLabelList"/>
    <dgm:cxn modelId="{C06EE80A-5CE4-435E-9FDF-5FC348934913}" type="presParOf" srcId="{81668B1B-7894-49EE-9AE5-DA8C4FBD07DF}" destId="{5BC1537B-53A8-4449-B18A-4A686E3A6AAE}" srcOrd="2" destOrd="0" presId="urn:microsoft.com/office/officeart/2018/5/layout/IconCircleLabelList"/>
    <dgm:cxn modelId="{96B709A2-26D6-4D13-84D9-90985F2512C9}" type="presParOf" srcId="{81668B1B-7894-49EE-9AE5-DA8C4FBD07DF}" destId="{CA0CCDFE-834A-4110-82BD-4037B790E9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E6D7A3-5E25-4914-AA7D-6C1CFA3983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DA6387-DD18-4B1B-8A1F-48AEFAB320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Promotes eco-friendly products and ethical consumerism.</a:t>
          </a:r>
        </a:p>
      </dgm:t>
    </dgm:pt>
    <dgm:pt modelId="{2DB3D22A-80D8-466A-B39D-10A4864A58D1}" type="parTrans" cxnId="{AC07EFD8-4C48-479E-97DA-299D1B266DCD}">
      <dgm:prSet/>
      <dgm:spPr/>
      <dgm:t>
        <a:bodyPr/>
        <a:lstStyle/>
        <a:p>
          <a:endParaRPr lang="en-US"/>
        </a:p>
      </dgm:t>
    </dgm:pt>
    <dgm:pt modelId="{C22919F9-3FFB-48CC-8357-476248FBDF5D}" type="sibTrans" cxnId="{AC07EFD8-4C48-479E-97DA-299D1B266DCD}">
      <dgm:prSet/>
      <dgm:spPr/>
      <dgm:t>
        <a:bodyPr/>
        <a:lstStyle/>
        <a:p>
          <a:endParaRPr lang="en-US"/>
        </a:p>
      </dgm:t>
    </dgm:pt>
    <dgm:pt modelId="{9247CE0A-1601-406C-9258-ADF5C12F3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Showcases sustainability in style choices.</a:t>
          </a:r>
        </a:p>
      </dgm:t>
    </dgm:pt>
    <dgm:pt modelId="{6D1537A1-B6BE-4803-94EB-B859A0DAFD9E}" type="parTrans" cxnId="{B1DFA64E-1901-4F92-91C9-2CF17B1017B8}">
      <dgm:prSet/>
      <dgm:spPr/>
      <dgm:t>
        <a:bodyPr/>
        <a:lstStyle/>
        <a:p>
          <a:endParaRPr lang="en-US"/>
        </a:p>
      </dgm:t>
    </dgm:pt>
    <dgm:pt modelId="{0A7BCB48-0AA1-4840-9B67-5EDB7E6D42CF}" type="sibTrans" cxnId="{B1DFA64E-1901-4F92-91C9-2CF17B1017B8}">
      <dgm:prSet/>
      <dgm:spPr/>
      <dgm:t>
        <a:bodyPr/>
        <a:lstStyle/>
        <a:p>
          <a:endParaRPr lang="en-US"/>
        </a:p>
      </dgm:t>
    </dgm:pt>
    <dgm:pt modelId="{6C94CE6D-8BA1-477C-91FC-4BFD110DF2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Utilizes a visual and relatable approach.</a:t>
          </a:r>
        </a:p>
      </dgm:t>
    </dgm:pt>
    <dgm:pt modelId="{ED329522-18E2-42EA-9A19-19CA45E78F45}" type="parTrans" cxnId="{E3172CAC-49ED-485C-86D2-EAC0336C2463}">
      <dgm:prSet/>
      <dgm:spPr/>
      <dgm:t>
        <a:bodyPr/>
        <a:lstStyle/>
        <a:p>
          <a:endParaRPr lang="en-US"/>
        </a:p>
      </dgm:t>
    </dgm:pt>
    <dgm:pt modelId="{FCF2E7F7-734E-4BA2-A5CC-DDC5ECAC7BC7}" type="sibTrans" cxnId="{E3172CAC-49ED-485C-86D2-EAC0336C2463}">
      <dgm:prSet/>
      <dgm:spPr/>
      <dgm:t>
        <a:bodyPr/>
        <a:lstStyle/>
        <a:p>
          <a:endParaRPr lang="en-US"/>
        </a:p>
      </dgm:t>
    </dgm:pt>
    <dgm:pt modelId="{215C0E43-6EB3-4D51-8C74-6B6A22E0011E}" type="pres">
      <dgm:prSet presAssocID="{17E6D7A3-5E25-4914-AA7D-6C1CFA398319}" presName="root" presStyleCnt="0">
        <dgm:presLayoutVars>
          <dgm:dir/>
          <dgm:resizeHandles val="exact"/>
        </dgm:presLayoutVars>
      </dgm:prSet>
      <dgm:spPr/>
    </dgm:pt>
    <dgm:pt modelId="{B0BF5385-FD30-49E4-96A3-8CAA25CC94C5}" type="pres">
      <dgm:prSet presAssocID="{FCDA6387-DD18-4B1B-8A1F-48AEFAB3201D}" presName="compNode" presStyleCnt="0"/>
      <dgm:spPr/>
    </dgm:pt>
    <dgm:pt modelId="{D625FD06-60C0-4998-9C02-28B850D0F3C5}" type="pres">
      <dgm:prSet presAssocID="{FCDA6387-DD18-4B1B-8A1F-48AEFAB320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8F84C329-C05A-40CC-926F-59CBF9AB6AF1}" type="pres">
      <dgm:prSet presAssocID="{FCDA6387-DD18-4B1B-8A1F-48AEFAB3201D}" presName="spaceRect" presStyleCnt="0"/>
      <dgm:spPr/>
    </dgm:pt>
    <dgm:pt modelId="{28E855F1-1361-4AB6-9E03-9D1929AD03F1}" type="pres">
      <dgm:prSet presAssocID="{FCDA6387-DD18-4B1B-8A1F-48AEFAB3201D}" presName="textRect" presStyleLbl="revTx" presStyleIdx="0" presStyleCnt="3">
        <dgm:presLayoutVars>
          <dgm:chMax val="1"/>
          <dgm:chPref val="1"/>
        </dgm:presLayoutVars>
      </dgm:prSet>
      <dgm:spPr/>
    </dgm:pt>
    <dgm:pt modelId="{E57F452E-7173-434F-930D-20DF8A217A6E}" type="pres">
      <dgm:prSet presAssocID="{C22919F9-3FFB-48CC-8357-476248FBDF5D}" presName="sibTrans" presStyleCnt="0"/>
      <dgm:spPr/>
    </dgm:pt>
    <dgm:pt modelId="{595BA847-6C7C-447E-92EC-112044B8105D}" type="pres">
      <dgm:prSet presAssocID="{9247CE0A-1601-406C-9258-ADF5C12F32E5}" presName="compNode" presStyleCnt="0"/>
      <dgm:spPr/>
    </dgm:pt>
    <dgm:pt modelId="{5D508DE5-3287-41D6-A7F2-6E3D3F14F7EE}" type="pres">
      <dgm:prSet presAssocID="{9247CE0A-1601-406C-9258-ADF5C12F32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696FC88E-7C32-4D38-8BE2-4E64B7FF4C91}" type="pres">
      <dgm:prSet presAssocID="{9247CE0A-1601-406C-9258-ADF5C12F32E5}" presName="spaceRect" presStyleCnt="0"/>
      <dgm:spPr/>
    </dgm:pt>
    <dgm:pt modelId="{EABC649B-5ACA-4E64-95B9-445C3CDFF618}" type="pres">
      <dgm:prSet presAssocID="{9247CE0A-1601-406C-9258-ADF5C12F32E5}" presName="textRect" presStyleLbl="revTx" presStyleIdx="1" presStyleCnt="3">
        <dgm:presLayoutVars>
          <dgm:chMax val="1"/>
          <dgm:chPref val="1"/>
        </dgm:presLayoutVars>
      </dgm:prSet>
      <dgm:spPr/>
    </dgm:pt>
    <dgm:pt modelId="{06E256C6-F433-4919-BB65-9200FF8F1537}" type="pres">
      <dgm:prSet presAssocID="{0A7BCB48-0AA1-4840-9B67-5EDB7E6D42CF}" presName="sibTrans" presStyleCnt="0"/>
      <dgm:spPr/>
    </dgm:pt>
    <dgm:pt modelId="{56D6FBF2-7638-43A0-A79F-2367DE0EDFBC}" type="pres">
      <dgm:prSet presAssocID="{6C94CE6D-8BA1-477C-91FC-4BFD110DF2A9}" presName="compNode" presStyleCnt="0"/>
      <dgm:spPr/>
    </dgm:pt>
    <dgm:pt modelId="{99DB5C61-96D5-4569-BE6F-40618DC286DB}" type="pres">
      <dgm:prSet presAssocID="{6C94CE6D-8BA1-477C-91FC-4BFD110DF2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B4C7096-3C55-48D4-9653-596908CB2B63}" type="pres">
      <dgm:prSet presAssocID="{6C94CE6D-8BA1-477C-91FC-4BFD110DF2A9}" presName="spaceRect" presStyleCnt="0"/>
      <dgm:spPr/>
    </dgm:pt>
    <dgm:pt modelId="{F9E3BCD2-A1DE-43A4-944C-6E2303624064}" type="pres">
      <dgm:prSet presAssocID="{6C94CE6D-8BA1-477C-91FC-4BFD110DF2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4BBBE3A-3257-4994-81EB-FB2E3A6BEC57}" type="presOf" srcId="{9247CE0A-1601-406C-9258-ADF5C12F32E5}" destId="{EABC649B-5ACA-4E64-95B9-445C3CDFF618}" srcOrd="0" destOrd="0" presId="urn:microsoft.com/office/officeart/2018/2/layout/IconLabelList"/>
    <dgm:cxn modelId="{B1DFA64E-1901-4F92-91C9-2CF17B1017B8}" srcId="{17E6D7A3-5E25-4914-AA7D-6C1CFA398319}" destId="{9247CE0A-1601-406C-9258-ADF5C12F32E5}" srcOrd="1" destOrd="0" parTransId="{6D1537A1-B6BE-4803-94EB-B859A0DAFD9E}" sibTransId="{0A7BCB48-0AA1-4840-9B67-5EDB7E6D42CF}"/>
    <dgm:cxn modelId="{0D125673-C12B-4A08-A986-48A059DB4A6E}" type="presOf" srcId="{17E6D7A3-5E25-4914-AA7D-6C1CFA398319}" destId="{215C0E43-6EB3-4D51-8C74-6B6A22E0011E}" srcOrd="0" destOrd="0" presId="urn:microsoft.com/office/officeart/2018/2/layout/IconLabelList"/>
    <dgm:cxn modelId="{E3172CAC-49ED-485C-86D2-EAC0336C2463}" srcId="{17E6D7A3-5E25-4914-AA7D-6C1CFA398319}" destId="{6C94CE6D-8BA1-477C-91FC-4BFD110DF2A9}" srcOrd="2" destOrd="0" parTransId="{ED329522-18E2-42EA-9A19-19CA45E78F45}" sibTransId="{FCF2E7F7-734E-4BA2-A5CC-DDC5ECAC7BC7}"/>
    <dgm:cxn modelId="{6F4DD2C9-F1E2-4E38-9F13-0A397AE3DC45}" type="presOf" srcId="{FCDA6387-DD18-4B1B-8A1F-48AEFAB3201D}" destId="{28E855F1-1361-4AB6-9E03-9D1929AD03F1}" srcOrd="0" destOrd="0" presId="urn:microsoft.com/office/officeart/2018/2/layout/IconLabelList"/>
    <dgm:cxn modelId="{AC07EFD8-4C48-479E-97DA-299D1B266DCD}" srcId="{17E6D7A3-5E25-4914-AA7D-6C1CFA398319}" destId="{FCDA6387-DD18-4B1B-8A1F-48AEFAB3201D}" srcOrd="0" destOrd="0" parTransId="{2DB3D22A-80D8-466A-B39D-10A4864A58D1}" sibTransId="{C22919F9-3FFB-48CC-8357-476248FBDF5D}"/>
    <dgm:cxn modelId="{1FBB94F9-2493-49E5-A862-155422173F5D}" type="presOf" srcId="{6C94CE6D-8BA1-477C-91FC-4BFD110DF2A9}" destId="{F9E3BCD2-A1DE-43A4-944C-6E2303624064}" srcOrd="0" destOrd="0" presId="urn:microsoft.com/office/officeart/2018/2/layout/IconLabelList"/>
    <dgm:cxn modelId="{1EE6C871-261F-4C2A-927E-89A00D370013}" type="presParOf" srcId="{215C0E43-6EB3-4D51-8C74-6B6A22E0011E}" destId="{B0BF5385-FD30-49E4-96A3-8CAA25CC94C5}" srcOrd="0" destOrd="0" presId="urn:microsoft.com/office/officeart/2018/2/layout/IconLabelList"/>
    <dgm:cxn modelId="{8DD7080F-D9AB-4361-A6CA-05964438C170}" type="presParOf" srcId="{B0BF5385-FD30-49E4-96A3-8CAA25CC94C5}" destId="{D625FD06-60C0-4998-9C02-28B850D0F3C5}" srcOrd="0" destOrd="0" presId="urn:microsoft.com/office/officeart/2018/2/layout/IconLabelList"/>
    <dgm:cxn modelId="{91444E64-C573-43F3-9153-7F1959E3BB79}" type="presParOf" srcId="{B0BF5385-FD30-49E4-96A3-8CAA25CC94C5}" destId="{8F84C329-C05A-40CC-926F-59CBF9AB6AF1}" srcOrd="1" destOrd="0" presId="urn:microsoft.com/office/officeart/2018/2/layout/IconLabelList"/>
    <dgm:cxn modelId="{D6C4F9C2-9F6D-4C80-BA45-545849DC1BEF}" type="presParOf" srcId="{B0BF5385-FD30-49E4-96A3-8CAA25CC94C5}" destId="{28E855F1-1361-4AB6-9E03-9D1929AD03F1}" srcOrd="2" destOrd="0" presId="urn:microsoft.com/office/officeart/2018/2/layout/IconLabelList"/>
    <dgm:cxn modelId="{92197082-C96A-406A-9C14-135762280332}" type="presParOf" srcId="{215C0E43-6EB3-4D51-8C74-6B6A22E0011E}" destId="{E57F452E-7173-434F-930D-20DF8A217A6E}" srcOrd="1" destOrd="0" presId="urn:microsoft.com/office/officeart/2018/2/layout/IconLabelList"/>
    <dgm:cxn modelId="{C01B0802-365B-446B-84AD-7C385A712B9A}" type="presParOf" srcId="{215C0E43-6EB3-4D51-8C74-6B6A22E0011E}" destId="{595BA847-6C7C-447E-92EC-112044B8105D}" srcOrd="2" destOrd="0" presId="urn:microsoft.com/office/officeart/2018/2/layout/IconLabelList"/>
    <dgm:cxn modelId="{A1294004-A03A-46BD-B0C0-BB3366C3E0BA}" type="presParOf" srcId="{595BA847-6C7C-447E-92EC-112044B8105D}" destId="{5D508DE5-3287-41D6-A7F2-6E3D3F14F7EE}" srcOrd="0" destOrd="0" presId="urn:microsoft.com/office/officeart/2018/2/layout/IconLabelList"/>
    <dgm:cxn modelId="{2AC328D7-E969-4622-ACB1-82130DA4598F}" type="presParOf" srcId="{595BA847-6C7C-447E-92EC-112044B8105D}" destId="{696FC88E-7C32-4D38-8BE2-4E64B7FF4C91}" srcOrd="1" destOrd="0" presId="urn:microsoft.com/office/officeart/2018/2/layout/IconLabelList"/>
    <dgm:cxn modelId="{D972D71C-854A-47CB-8146-D697B351FC1D}" type="presParOf" srcId="{595BA847-6C7C-447E-92EC-112044B8105D}" destId="{EABC649B-5ACA-4E64-95B9-445C3CDFF618}" srcOrd="2" destOrd="0" presId="urn:microsoft.com/office/officeart/2018/2/layout/IconLabelList"/>
    <dgm:cxn modelId="{6486ABB5-FC38-4445-B77D-40C5B06AF800}" type="presParOf" srcId="{215C0E43-6EB3-4D51-8C74-6B6A22E0011E}" destId="{06E256C6-F433-4919-BB65-9200FF8F1537}" srcOrd="3" destOrd="0" presId="urn:microsoft.com/office/officeart/2018/2/layout/IconLabelList"/>
    <dgm:cxn modelId="{8AD9FF1F-25E6-4FEB-88C4-A99ACFE2F403}" type="presParOf" srcId="{215C0E43-6EB3-4D51-8C74-6B6A22E0011E}" destId="{56D6FBF2-7638-43A0-A79F-2367DE0EDFBC}" srcOrd="4" destOrd="0" presId="urn:microsoft.com/office/officeart/2018/2/layout/IconLabelList"/>
    <dgm:cxn modelId="{127E0C88-E72F-4C3F-A562-6CE792F8D653}" type="presParOf" srcId="{56D6FBF2-7638-43A0-A79F-2367DE0EDFBC}" destId="{99DB5C61-96D5-4569-BE6F-40618DC286DB}" srcOrd="0" destOrd="0" presId="urn:microsoft.com/office/officeart/2018/2/layout/IconLabelList"/>
    <dgm:cxn modelId="{95610F94-3F32-46AC-B02F-02EBBBA7875B}" type="presParOf" srcId="{56D6FBF2-7638-43A0-A79F-2367DE0EDFBC}" destId="{2B4C7096-3C55-48D4-9653-596908CB2B63}" srcOrd="1" destOrd="0" presId="urn:microsoft.com/office/officeart/2018/2/layout/IconLabelList"/>
    <dgm:cxn modelId="{6B90DB11-D37F-40B0-9FE6-81FCAFBD1AD0}" type="presParOf" srcId="{56D6FBF2-7638-43A0-A79F-2367DE0EDFBC}" destId="{F9E3BCD2-A1DE-43A4-944C-6E23036240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02F566-B736-4263-9C00-4E1E0F48649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9EE6514D-0822-4241-BE14-90563BEFDD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Champions environmental causes on social media.</a:t>
          </a:r>
        </a:p>
      </dgm:t>
    </dgm:pt>
    <dgm:pt modelId="{C7B6CA38-90BD-48D5-8A00-E5D59DF1D66D}" type="parTrans" cxnId="{011EB8E5-6769-4290-B0A3-EEC91EC661BE}">
      <dgm:prSet/>
      <dgm:spPr/>
      <dgm:t>
        <a:bodyPr/>
        <a:lstStyle/>
        <a:p>
          <a:endParaRPr lang="en-US"/>
        </a:p>
      </dgm:t>
    </dgm:pt>
    <dgm:pt modelId="{BE979D8B-6922-4303-AB4C-DC60987930F3}" type="sibTrans" cxnId="{011EB8E5-6769-4290-B0A3-EEC91EC661BE}">
      <dgm:prSet/>
      <dgm:spPr/>
      <dgm:t>
        <a:bodyPr/>
        <a:lstStyle/>
        <a:p>
          <a:endParaRPr lang="en-US"/>
        </a:p>
      </dgm:t>
    </dgm:pt>
    <dgm:pt modelId="{631D9D52-C282-49C9-8604-E8E656D540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Participates in and organizes campaigns for climate change.</a:t>
          </a:r>
        </a:p>
      </dgm:t>
    </dgm:pt>
    <dgm:pt modelId="{2E7A96A7-B2F1-47C7-AD33-F9B40AEE1C74}" type="parTrans" cxnId="{2C5353EF-9391-4ACF-AA84-3EB62BBFE2DB}">
      <dgm:prSet/>
      <dgm:spPr/>
      <dgm:t>
        <a:bodyPr/>
        <a:lstStyle/>
        <a:p>
          <a:endParaRPr lang="en-US"/>
        </a:p>
      </dgm:t>
    </dgm:pt>
    <dgm:pt modelId="{39DF18E0-95C2-4544-A706-D01F64D81FDE}" type="sibTrans" cxnId="{2C5353EF-9391-4ACF-AA84-3EB62BBFE2DB}">
      <dgm:prSet/>
      <dgm:spPr/>
      <dgm:t>
        <a:bodyPr/>
        <a:lstStyle/>
        <a:p>
          <a:endParaRPr lang="en-US"/>
        </a:p>
      </dgm:t>
    </dgm:pt>
    <dgm:pt modelId="{D25A6307-1A22-438F-94DA-CA857C299A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Connects with followers through storytelling and personal experiences.</a:t>
          </a:r>
        </a:p>
      </dgm:t>
    </dgm:pt>
    <dgm:pt modelId="{40BFCC76-2B5B-4B5C-B914-0483D90E5CB3}" type="parTrans" cxnId="{10E0CA4D-A248-487C-8957-99A79142F38F}">
      <dgm:prSet/>
      <dgm:spPr/>
      <dgm:t>
        <a:bodyPr/>
        <a:lstStyle/>
        <a:p>
          <a:endParaRPr lang="en-US"/>
        </a:p>
      </dgm:t>
    </dgm:pt>
    <dgm:pt modelId="{0FD40BFB-4547-4F29-9D61-153309B7E250}" type="sibTrans" cxnId="{10E0CA4D-A248-487C-8957-99A79142F38F}">
      <dgm:prSet/>
      <dgm:spPr/>
      <dgm:t>
        <a:bodyPr/>
        <a:lstStyle/>
        <a:p>
          <a:endParaRPr lang="en-US"/>
        </a:p>
      </dgm:t>
    </dgm:pt>
    <dgm:pt modelId="{6907BB5D-89C7-4E89-ADC6-3A96EFD7E4E2}" type="pres">
      <dgm:prSet presAssocID="{D102F566-B736-4263-9C00-4E1E0F486492}" presName="root" presStyleCnt="0">
        <dgm:presLayoutVars>
          <dgm:dir/>
          <dgm:resizeHandles val="exact"/>
        </dgm:presLayoutVars>
      </dgm:prSet>
      <dgm:spPr/>
    </dgm:pt>
    <dgm:pt modelId="{835747F7-71C3-49A2-9E6B-63ACCE06964E}" type="pres">
      <dgm:prSet presAssocID="{9EE6514D-0822-4241-BE14-90563BEFDD3A}" presName="compNode" presStyleCnt="0"/>
      <dgm:spPr/>
    </dgm:pt>
    <dgm:pt modelId="{C4C1FE1C-EC62-42BE-A00C-E27F489B8FCC}" type="pres">
      <dgm:prSet presAssocID="{9EE6514D-0822-4241-BE14-90563BEFDD3A}" presName="iconBgRect" presStyleLbl="bgShp" presStyleIdx="0" presStyleCnt="3"/>
      <dgm:spPr/>
    </dgm:pt>
    <dgm:pt modelId="{9EE0FB7E-D95B-4F02-9E39-634356942F93}" type="pres">
      <dgm:prSet presAssocID="{9EE6514D-0822-4241-BE14-90563BEFDD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DC90A0F-82A6-43B4-B0D9-760CD66C30CB}" type="pres">
      <dgm:prSet presAssocID="{9EE6514D-0822-4241-BE14-90563BEFDD3A}" presName="spaceRect" presStyleCnt="0"/>
      <dgm:spPr/>
    </dgm:pt>
    <dgm:pt modelId="{6D534B27-E7BF-4FE3-86D7-6F25CC6672BD}" type="pres">
      <dgm:prSet presAssocID="{9EE6514D-0822-4241-BE14-90563BEFDD3A}" presName="textRect" presStyleLbl="revTx" presStyleIdx="0" presStyleCnt="3">
        <dgm:presLayoutVars>
          <dgm:chMax val="1"/>
          <dgm:chPref val="1"/>
        </dgm:presLayoutVars>
      </dgm:prSet>
      <dgm:spPr/>
    </dgm:pt>
    <dgm:pt modelId="{FEF98E04-486A-4AA6-A166-D77B27E20DA6}" type="pres">
      <dgm:prSet presAssocID="{BE979D8B-6922-4303-AB4C-DC60987930F3}" presName="sibTrans" presStyleCnt="0"/>
      <dgm:spPr/>
    </dgm:pt>
    <dgm:pt modelId="{52951DA5-B8F4-44A8-9409-2C1805F3BB24}" type="pres">
      <dgm:prSet presAssocID="{631D9D52-C282-49C9-8604-E8E656D5402E}" presName="compNode" presStyleCnt="0"/>
      <dgm:spPr/>
    </dgm:pt>
    <dgm:pt modelId="{BDBB6FBD-3DA1-4DBA-A913-05011C9881C8}" type="pres">
      <dgm:prSet presAssocID="{631D9D52-C282-49C9-8604-E8E656D5402E}" presName="iconBgRect" presStyleLbl="bgShp" presStyleIdx="1" presStyleCnt="3"/>
      <dgm:spPr/>
    </dgm:pt>
    <dgm:pt modelId="{868ADA6E-CC96-46A9-8DD7-4DA12ACB4868}" type="pres">
      <dgm:prSet presAssocID="{631D9D52-C282-49C9-8604-E8E656D540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197181F0-DDB9-49F8-AA6E-679EE35285E7}" type="pres">
      <dgm:prSet presAssocID="{631D9D52-C282-49C9-8604-E8E656D5402E}" presName="spaceRect" presStyleCnt="0"/>
      <dgm:spPr/>
    </dgm:pt>
    <dgm:pt modelId="{07C5701C-376C-4911-BB66-E37242D540F6}" type="pres">
      <dgm:prSet presAssocID="{631D9D52-C282-49C9-8604-E8E656D5402E}" presName="textRect" presStyleLbl="revTx" presStyleIdx="1" presStyleCnt="3">
        <dgm:presLayoutVars>
          <dgm:chMax val="1"/>
          <dgm:chPref val="1"/>
        </dgm:presLayoutVars>
      </dgm:prSet>
      <dgm:spPr/>
    </dgm:pt>
    <dgm:pt modelId="{7EEC4883-3405-4782-81A5-BC7A29F39A0F}" type="pres">
      <dgm:prSet presAssocID="{39DF18E0-95C2-4544-A706-D01F64D81FDE}" presName="sibTrans" presStyleCnt="0"/>
      <dgm:spPr/>
    </dgm:pt>
    <dgm:pt modelId="{37D8D924-77AF-4355-B473-5BB3B6F6DEF1}" type="pres">
      <dgm:prSet presAssocID="{D25A6307-1A22-438F-94DA-CA857C299AA7}" presName="compNode" presStyleCnt="0"/>
      <dgm:spPr/>
    </dgm:pt>
    <dgm:pt modelId="{5C74BC26-18BF-4030-BAC8-888CE15697B9}" type="pres">
      <dgm:prSet presAssocID="{D25A6307-1A22-438F-94DA-CA857C299AA7}" presName="iconBgRect" presStyleLbl="bgShp" presStyleIdx="2" presStyleCnt="3"/>
      <dgm:spPr/>
    </dgm:pt>
    <dgm:pt modelId="{70F972AC-85A7-4708-9EA1-02006894C8BD}" type="pres">
      <dgm:prSet presAssocID="{D25A6307-1A22-438F-94DA-CA857C299A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169C8A1-FCAF-4F9A-8699-DF62F5A894CD}" type="pres">
      <dgm:prSet presAssocID="{D25A6307-1A22-438F-94DA-CA857C299AA7}" presName="spaceRect" presStyleCnt="0"/>
      <dgm:spPr/>
    </dgm:pt>
    <dgm:pt modelId="{EAC99963-018C-4B46-BA60-B9ECD707455B}" type="pres">
      <dgm:prSet presAssocID="{D25A6307-1A22-438F-94DA-CA857C299A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2BB20A-1D57-4560-B3D2-2F149DCB0AA7}" type="presOf" srcId="{9EE6514D-0822-4241-BE14-90563BEFDD3A}" destId="{6D534B27-E7BF-4FE3-86D7-6F25CC6672BD}" srcOrd="0" destOrd="0" presId="urn:microsoft.com/office/officeart/2018/5/layout/IconCircleLabelList"/>
    <dgm:cxn modelId="{B960473A-F4D5-4CA9-9821-48D41AFF0B4C}" type="presOf" srcId="{D102F566-B736-4263-9C00-4E1E0F486492}" destId="{6907BB5D-89C7-4E89-ADC6-3A96EFD7E4E2}" srcOrd="0" destOrd="0" presId="urn:microsoft.com/office/officeart/2018/5/layout/IconCircleLabelList"/>
    <dgm:cxn modelId="{6D100C5C-46BB-4662-A1F4-C8BA0D5867CF}" type="presOf" srcId="{D25A6307-1A22-438F-94DA-CA857C299AA7}" destId="{EAC99963-018C-4B46-BA60-B9ECD707455B}" srcOrd="0" destOrd="0" presId="urn:microsoft.com/office/officeart/2018/5/layout/IconCircleLabelList"/>
    <dgm:cxn modelId="{10E0CA4D-A248-487C-8957-99A79142F38F}" srcId="{D102F566-B736-4263-9C00-4E1E0F486492}" destId="{D25A6307-1A22-438F-94DA-CA857C299AA7}" srcOrd="2" destOrd="0" parTransId="{40BFCC76-2B5B-4B5C-B914-0483D90E5CB3}" sibTransId="{0FD40BFB-4547-4F29-9D61-153309B7E250}"/>
    <dgm:cxn modelId="{31F1AFDC-B16A-4624-80E2-0905D3D379D0}" type="presOf" srcId="{631D9D52-C282-49C9-8604-E8E656D5402E}" destId="{07C5701C-376C-4911-BB66-E37242D540F6}" srcOrd="0" destOrd="0" presId="urn:microsoft.com/office/officeart/2018/5/layout/IconCircleLabelList"/>
    <dgm:cxn modelId="{011EB8E5-6769-4290-B0A3-EEC91EC661BE}" srcId="{D102F566-B736-4263-9C00-4E1E0F486492}" destId="{9EE6514D-0822-4241-BE14-90563BEFDD3A}" srcOrd="0" destOrd="0" parTransId="{C7B6CA38-90BD-48D5-8A00-E5D59DF1D66D}" sibTransId="{BE979D8B-6922-4303-AB4C-DC60987930F3}"/>
    <dgm:cxn modelId="{2C5353EF-9391-4ACF-AA84-3EB62BBFE2DB}" srcId="{D102F566-B736-4263-9C00-4E1E0F486492}" destId="{631D9D52-C282-49C9-8604-E8E656D5402E}" srcOrd="1" destOrd="0" parTransId="{2E7A96A7-B2F1-47C7-AD33-F9B40AEE1C74}" sibTransId="{39DF18E0-95C2-4544-A706-D01F64D81FDE}"/>
    <dgm:cxn modelId="{8846E0FA-92CA-4FAC-AEAF-5C7CA48C4702}" type="presParOf" srcId="{6907BB5D-89C7-4E89-ADC6-3A96EFD7E4E2}" destId="{835747F7-71C3-49A2-9E6B-63ACCE06964E}" srcOrd="0" destOrd="0" presId="urn:microsoft.com/office/officeart/2018/5/layout/IconCircleLabelList"/>
    <dgm:cxn modelId="{6CCC48FC-AA9B-4C51-B120-F7A43466F139}" type="presParOf" srcId="{835747F7-71C3-49A2-9E6B-63ACCE06964E}" destId="{C4C1FE1C-EC62-42BE-A00C-E27F489B8FCC}" srcOrd="0" destOrd="0" presId="urn:microsoft.com/office/officeart/2018/5/layout/IconCircleLabelList"/>
    <dgm:cxn modelId="{AE5076FF-001C-46C1-8370-FC2C692F28EF}" type="presParOf" srcId="{835747F7-71C3-49A2-9E6B-63ACCE06964E}" destId="{9EE0FB7E-D95B-4F02-9E39-634356942F93}" srcOrd="1" destOrd="0" presId="urn:microsoft.com/office/officeart/2018/5/layout/IconCircleLabelList"/>
    <dgm:cxn modelId="{A10C44A5-354C-4A2B-8BF7-F876931DC18E}" type="presParOf" srcId="{835747F7-71C3-49A2-9E6B-63ACCE06964E}" destId="{ADC90A0F-82A6-43B4-B0D9-760CD66C30CB}" srcOrd="2" destOrd="0" presId="urn:microsoft.com/office/officeart/2018/5/layout/IconCircleLabelList"/>
    <dgm:cxn modelId="{D0C91C33-8844-4C0D-8900-A977E0E5DB5C}" type="presParOf" srcId="{835747F7-71C3-49A2-9E6B-63ACCE06964E}" destId="{6D534B27-E7BF-4FE3-86D7-6F25CC6672BD}" srcOrd="3" destOrd="0" presId="urn:microsoft.com/office/officeart/2018/5/layout/IconCircleLabelList"/>
    <dgm:cxn modelId="{C7C27B85-FBD2-4231-8506-1F8DE6556A5C}" type="presParOf" srcId="{6907BB5D-89C7-4E89-ADC6-3A96EFD7E4E2}" destId="{FEF98E04-486A-4AA6-A166-D77B27E20DA6}" srcOrd="1" destOrd="0" presId="urn:microsoft.com/office/officeart/2018/5/layout/IconCircleLabelList"/>
    <dgm:cxn modelId="{E6DA9C40-191C-4CD8-A1A6-FFE68EE10862}" type="presParOf" srcId="{6907BB5D-89C7-4E89-ADC6-3A96EFD7E4E2}" destId="{52951DA5-B8F4-44A8-9409-2C1805F3BB24}" srcOrd="2" destOrd="0" presId="urn:microsoft.com/office/officeart/2018/5/layout/IconCircleLabelList"/>
    <dgm:cxn modelId="{104361E5-8459-4915-8811-B3B4D8ACC075}" type="presParOf" srcId="{52951DA5-B8F4-44A8-9409-2C1805F3BB24}" destId="{BDBB6FBD-3DA1-4DBA-A913-05011C9881C8}" srcOrd="0" destOrd="0" presId="urn:microsoft.com/office/officeart/2018/5/layout/IconCircleLabelList"/>
    <dgm:cxn modelId="{4ABE8E19-FC6E-4887-A6A2-A08A6C301F2A}" type="presParOf" srcId="{52951DA5-B8F4-44A8-9409-2C1805F3BB24}" destId="{868ADA6E-CC96-46A9-8DD7-4DA12ACB4868}" srcOrd="1" destOrd="0" presId="urn:microsoft.com/office/officeart/2018/5/layout/IconCircleLabelList"/>
    <dgm:cxn modelId="{7AA705B1-8DB6-45F8-B9F1-67F003B48617}" type="presParOf" srcId="{52951DA5-B8F4-44A8-9409-2C1805F3BB24}" destId="{197181F0-DDB9-49F8-AA6E-679EE35285E7}" srcOrd="2" destOrd="0" presId="urn:microsoft.com/office/officeart/2018/5/layout/IconCircleLabelList"/>
    <dgm:cxn modelId="{4AA3F12C-0F0F-4F9F-9C4E-BC48518A7A29}" type="presParOf" srcId="{52951DA5-B8F4-44A8-9409-2C1805F3BB24}" destId="{07C5701C-376C-4911-BB66-E37242D540F6}" srcOrd="3" destOrd="0" presId="urn:microsoft.com/office/officeart/2018/5/layout/IconCircleLabelList"/>
    <dgm:cxn modelId="{A4A94EDB-D937-4FBD-81BB-6C951F4100BB}" type="presParOf" srcId="{6907BB5D-89C7-4E89-ADC6-3A96EFD7E4E2}" destId="{7EEC4883-3405-4782-81A5-BC7A29F39A0F}" srcOrd="3" destOrd="0" presId="urn:microsoft.com/office/officeart/2018/5/layout/IconCircleLabelList"/>
    <dgm:cxn modelId="{494421C8-3DFF-4056-BAE3-54D1165A3498}" type="presParOf" srcId="{6907BB5D-89C7-4E89-ADC6-3A96EFD7E4E2}" destId="{37D8D924-77AF-4355-B473-5BB3B6F6DEF1}" srcOrd="4" destOrd="0" presId="urn:microsoft.com/office/officeart/2018/5/layout/IconCircleLabelList"/>
    <dgm:cxn modelId="{CE055756-01A3-4AAF-B275-3932DDF7953F}" type="presParOf" srcId="{37D8D924-77AF-4355-B473-5BB3B6F6DEF1}" destId="{5C74BC26-18BF-4030-BAC8-888CE15697B9}" srcOrd="0" destOrd="0" presId="urn:microsoft.com/office/officeart/2018/5/layout/IconCircleLabelList"/>
    <dgm:cxn modelId="{3ED06FF0-4438-4A41-9479-160BE1099CA5}" type="presParOf" srcId="{37D8D924-77AF-4355-B473-5BB3B6F6DEF1}" destId="{70F972AC-85A7-4708-9EA1-02006894C8BD}" srcOrd="1" destOrd="0" presId="urn:microsoft.com/office/officeart/2018/5/layout/IconCircleLabelList"/>
    <dgm:cxn modelId="{68A9F1AE-CBE9-485E-81F8-01E53FB000D6}" type="presParOf" srcId="{37D8D924-77AF-4355-B473-5BB3B6F6DEF1}" destId="{5169C8A1-FCAF-4F9A-8699-DF62F5A894CD}" srcOrd="2" destOrd="0" presId="urn:microsoft.com/office/officeart/2018/5/layout/IconCircleLabelList"/>
    <dgm:cxn modelId="{7BAA6E1B-00D3-45EA-87A5-702AAC15164F}" type="presParOf" srcId="{37D8D924-77AF-4355-B473-5BB3B6F6DEF1}" destId="{EAC99963-018C-4B46-BA60-B9ECD70745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7F2C9E-E616-4D0D-8BB9-163FE5D72F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76A8DC-607E-4589-B20C-7755FE7B01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Influencers shape sustainability conversations online.</a:t>
          </a:r>
        </a:p>
      </dgm:t>
    </dgm:pt>
    <dgm:pt modelId="{1D1F137E-F53A-4AF7-859A-A644AD75EE07}" type="parTrans" cxnId="{A178D61F-7CC5-4D14-BBFD-358D284A3CBA}">
      <dgm:prSet/>
      <dgm:spPr/>
      <dgm:t>
        <a:bodyPr/>
        <a:lstStyle/>
        <a:p>
          <a:endParaRPr lang="en-US"/>
        </a:p>
      </dgm:t>
    </dgm:pt>
    <dgm:pt modelId="{1E807A20-96A2-4985-B02A-CE13814EA042}" type="sibTrans" cxnId="{A178D61F-7CC5-4D14-BBFD-358D284A3CBA}">
      <dgm:prSet/>
      <dgm:spPr/>
      <dgm:t>
        <a:bodyPr/>
        <a:lstStyle/>
        <a:p>
          <a:endParaRPr lang="en-US"/>
        </a:p>
      </dgm:t>
    </dgm:pt>
    <dgm:pt modelId="{C257D818-E249-4D3C-A847-0E481A43E1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Diverse approaches broaden the reach of eco-friendly messages.</a:t>
          </a:r>
        </a:p>
      </dgm:t>
    </dgm:pt>
    <dgm:pt modelId="{BB65C9EC-E3BA-47D3-8900-1AB2CE22C6AB}" type="parTrans" cxnId="{9E54B556-CB99-4889-9E61-E3D752920600}">
      <dgm:prSet/>
      <dgm:spPr/>
      <dgm:t>
        <a:bodyPr/>
        <a:lstStyle/>
        <a:p>
          <a:endParaRPr lang="en-US"/>
        </a:p>
      </dgm:t>
    </dgm:pt>
    <dgm:pt modelId="{5748F7C2-AAE4-4530-A692-0550ECA73097}" type="sibTrans" cxnId="{9E54B556-CB99-4889-9E61-E3D752920600}">
      <dgm:prSet/>
      <dgm:spPr/>
      <dgm:t>
        <a:bodyPr/>
        <a:lstStyle/>
        <a:p>
          <a:endParaRPr lang="en-US"/>
        </a:p>
      </dgm:t>
    </dgm:pt>
    <dgm:pt modelId="{DE8DF3DB-42FC-485B-AB09-05C9CAA2A8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Collective impact reinforces the importance of sustainability.</a:t>
          </a:r>
        </a:p>
      </dgm:t>
    </dgm:pt>
    <dgm:pt modelId="{99F42B7C-E995-4C99-8E6D-8B3C6578371B}" type="parTrans" cxnId="{62CDC8FC-F8B8-4AE8-A89A-3960E55EC1DD}">
      <dgm:prSet/>
      <dgm:spPr/>
      <dgm:t>
        <a:bodyPr/>
        <a:lstStyle/>
        <a:p>
          <a:endParaRPr lang="en-US"/>
        </a:p>
      </dgm:t>
    </dgm:pt>
    <dgm:pt modelId="{A9FAEEA0-5A44-4C1F-8121-E40C0EBF6248}" type="sibTrans" cxnId="{62CDC8FC-F8B8-4AE8-A89A-3960E55EC1DD}">
      <dgm:prSet/>
      <dgm:spPr/>
      <dgm:t>
        <a:bodyPr/>
        <a:lstStyle/>
        <a:p>
          <a:endParaRPr lang="en-US"/>
        </a:p>
      </dgm:t>
    </dgm:pt>
    <dgm:pt modelId="{17E6A508-D718-4308-B23C-7A6C79CE89C0}" type="pres">
      <dgm:prSet presAssocID="{D87F2C9E-E616-4D0D-8BB9-163FE5D72FE4}" presName="root" presStyleCnt="0">
        <dgm:presLayoutVars>
          <dgm:dir/>
          <dgm:resizeHandles val="exact"/>
        </dgm:presLayoutVars>
      </dgm:prSet>
      <dgm:spPr/>
    </dgm:pt>
    <dgm:pt modelId="{0C9001B8-D294-4AC7-8894-46BBCDD62115}" type="pres">
      <dgm:prSet presAssocID="{1376A8DC-607E-4589-B20C-7755FE7B015C}" presName="compNode" presStyleCnt="0"/>
      <dgm:spPr/>
    </dgm:pt>
    <dgm:pt modelId="{29B26032-6AE3-4C03-A497-DFD2BFE240D9}" type="pres">
      <dgm:prSet presAssocID="{1376A8DC-607E-4589-B20C-7755FE7B01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CA9BD56-1AEA-4E52-B612-BA52F06E9BCC}" type="pres">
      <dgm:prSet presAssocID="{1376A8DC-607E-4589-B20C-7755FE7B015C}" presName="spaceRect" presStyleCnt="0"/>
      <dgm:spPr/>
    </dgm:pt>
    <dgm:pt modelId="{DF5322A1-8782-4B48-9161-FD742825B0A1}" type="pres">
      <dgm:prSet presAssocID="{1376A8DC-607E-4589-B20C-7755FE7B015C}" presName="textRect" presStyleLbl="revTx" presStyleIdx="0" presStyleCnt="3">
        <dgm:presLayoutVars>
          <dgm:chMax val="1"/>
          <dgm:chPref val="1"/>
        </dgm:presLayoutVars>
      </dgm:prSet>
      <dgm:spPr/>
    </dgm:pt>
    <dgm:pt modelId="{EA63E0AB-82C2-4C11-BEE4-1C5EA9B8F6DD}" type="pres">
      <dgm:prSet presAssocID="{1E807A20-96A2-4985-B02A-CE13814EA042}" presName="sibTrans" presStyleCnt="0"/>
      <dgm:spPr/>
    </dgm:pt>
    <dgm:pt modelId="{8AA46FD1-219E-40AD-95B4-449355464011}" type="pres">
      <dgm:prSet presAssocID="{C257D818-E249-4D3C-A847-0E481A43E13F}" presName="compNode" presStyleCnt="0"/>
      <dgm:spPr/>
    </dgm:pt>
    <dgm:pt modelId="{E5F3175E-372F-4106-883D-27F3734B24E6}" type="pres">
      <dgm:prSet presAssocID="{C257D818-E249-4D3C-A847-0E481A43E1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1F28B1D-990E-49FC-8007-17587336FDC3}" type="pres">
      <dgm:prSet presAssocID="{C257D818-E249-4D3C-A847-0E481A43E13F}" presName="spaceRect" presStyleCnt="0"/>
      <dgm:spPr/>
    </dgm:pt>
    <dgm:pt modelId="{2EA8FBBD-942F-4A92-B5FE-8B0ECDC02628}" type="pres">
      <dgm:prSet presAssocID="{C257D818-E249-4D3C-A847-0E481A43E13F}" presName="textRect" presStyleLbl="revTx" presStyleIdx="1" presStyleCnt="3">
        <dgm:presLayoutVars>
          <dgm:chMax val="1"/>
          <dgm:chPref val="1"/>
        </dgm:presLayoutVars>
      </dgm:prSet>
      <dgm:spPr/>
    </dgm:pt>
    <dgm:pt modelId="{D40EC709-9A4C-4AF8-A57F-A96F31E10820}" type="pres">
      <dgm:prSet presAssocID="{5748F7C2-AAE4-4530-A692-0550ECA73097}" presName="sibTrans" presStyleCnt="0"/>
      <dgm:spPr/>
    </dgm:pt>
    <dgm:pt modelId="{41F0D1A8-E75C-4D9D-B9D9-F7805FA20077}" type="pres">
      <dgm:prSet presAssocID="{DE8DF3DB-42FC-485B-AB09-05C9CAA2A8CC}" presName="compNode" presStyleCnt="0"/>
      <dgm:spPr/>
    </dgm:pt>
    <dgm:pt modelId="{729CB7A1-FCCB-4C77-B069-C9F23B1FF276}" type="pres">
      <dgm:prSet presAssocID="{DE8DF3DB-42FC-485B-AB09-05C9CAA2A8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8C7FF6F-72DD-42CC-BACD-1799404C23AB}" type="pres">
      <dgm:prSet presAssocID="{DE8DF3DB-42FC-485B-AB09-05C9CAA2A8CC}" presName="spaceRect" presStyleCnt="0"/>
      <dgm:spPr/>
    </dgm:pt>
    <dgm:pt modelId="{E96EAF74-9451-4D61-A177-0EEE6F84DBF3}" type="pres">
      <dgm:prSet presAssocID="{DE8DF3DB-42FC-485B-AB09-05C9CAA2A8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792D12-FD3D-49DD-98A4-79B846127161}" type="presOf" srcId="{DE8DF3DB-42FC-485B-AB09-05C9CAA2A8CC}" destId="{E96EAF74-9451-4D61-A177-0EEE6F84DBF3}" srcOrd="0" destOrd="0" presId="urn:microsoft.com/office/officeart/2018/2/layout/IconLabelList"/>
    <dgm:cxn modelId="{C547D817-0015-400B-A5E5-38406914160D}" type="presOf" srcId="{C257D818-E249-4D3C-A847-0E481A43E13F}" destId="{2EA8FBBD-942F-4A92-B5FE-8B0ECDC02628}" srcOrd="0" destOrd="0" presId="urn:microsoft.com/office/officeart/2018/2/layout/IconLabelList"/>
    <dgm:cxn modelId="{A178D61F-7CC5-4D14-BBFD-358D284A3CBA}" srcId="{D87F2C9E-E616-4D0D-8BB9-163FE5D72FE4}" destId="{1376A8DC-607E-4589-B20C-7755FE7B015C}" srcOrd="0" destOrd="0" parTransId="{1D1F137E-F53A-4AF7-859A-A644AD75EE07}" sibTransId="{1E807A20-96A2-4985-B02A-CE13814EA042}"/>
    <dgm:cxn modelId="{E764C326-CF4F-4BC0-AD15-3B1D298602FD}" type="presOf" srcId="{1376A8DC-607E-4589-B20C-7755FE7B015C}" destId="{DF5322A1-8782-4B48-9161-FD742825B0A1}" srcOrd="0" destOrd="0" presId="urn:microsoft.com/office/officeart/2018/2/layout/IconLabelList"/>
    <dgm:cxn modelId="{9E54B556-CB99-4889-9E61-E3D752920600}" srcId="{D87F2C9E-E616-4D0D-8BB9-163FE5D72FE4}" destId="{C257D818-E249-4D3C-A847-0E481A43E13F}" srcOrd="1" destOrd="0" parTransId="{BB65C9EC-E3BA-47D3-8900-1AB2CE22C6AB}" sibTransId="{5748F7C2-AAE4-4530-A692-0550ECA73097}"/>
    <dgm:cxn modelId="{D574F597-F12F-4784-A325-EC44E2AC3EC7}" type="presOf" srcId="{D87F2C9E-E616-4D0D-8BB9-163FE5D72FE4}" destId="{17E6A508-D718-4308-B23C-7A6C79CE89C0}" srcOrd="0" destOrd="0" presId="urn:microsoft.com/office/officeart/2018/2/layout/IconLabelList"/>
    <dgm:cxn modelId="{62CDC8FC-F8B8-4AE8-A89A-3960E55EC1DD}" srcId="{D87F2C9E-E616-4D0D-8BB9-163FE5D72FE4}" destId="{DE8DF3DB-42FC-485B-AB09-05C9CAA2A8CC}" srcOrd="2" destOrd="0" parTransId="{99F42B7C-E995-4C99-8E6D-8B3C6578371B}" sibTransId="{A9FAEEA0-5A44-4C1F-8121-E40C0EBF6248}"/>
    <dgm:cxn modelId="{61B0EE41-2B1E-4199-AB52-E13FB0EC9E04}" type="presParOf" srcId="{17E6A508-D718-4308-B23C-7A6C79CE89C0}" destId="{0C9001B8-D294-4AC7-8894-46BBCDD62115}" srcOrd="0" destOrd="0" presId="urn:microsoft.com/office/officeart/2018/2/layout/IconLabelList"/>
    <dgm:cxn modelId="{68490873-8C42-4715-AD97-6576FC04E89D}" type="presParOf" srcId="{0C9001B8-D294-4AC7-8894-46BBCDD62115}" destId="{29B26032-6AE3-4C03-A497-DFD2BFE240D9}" srcOrd="0" destOrd="0" presId="urn:microsoft.com/office/officeart/2018/2/layout/IconLabelList"/>
    <dgm:cxn modelId="{D58CA5B8-3F09-4AF7-9D85-373CA0F53E5C}" type="presParOf" srcId="{0C9001B8-D294-4AC7-8894-46BBCDD62115}" destId="{0CA9BD56-1AEA-4E52-B612-BA52F06E9BCC}" srcOrd="1" destOrd="0" presId="urn:microsoft.com/office/officeart/2018/2/layout/IconLabelList"/>
    <dgm:cxn modelId="{411A6864-3DA7-4E65-B704-2A480A9386C3}" type="presParOf" srcId="{0C9001B8-D294-4AC7-8894-46BBCDD62115}" destId="{DF5322A1-8782-4B48-9161-FD742825B0A1}" srcOrd="2" destOrd="0" presId="urn:microsoft.com/office/officeart/2018/2/layout/IconLabelList"/>
    <dgm:cxn modelId="{54702422-744C-4F70-BD79-CBBF61DB62D5}" type="presParOf" srcId="{17E6A508-D718-4308-B23C-7A6C79CE89C0}" destId="{EA63E0AB-82C2-4C11-BEE4-1C5EA9B8F6DD}" srcOrd="1" destOrd="0" presId="urn:microsoft.com/office/officeart/2018/2/layout/IconLabelList"/>
    <dgm:cxn modelId="{D90AC977-D31C-47EF-AF7C-2D4E16E14DC8}" type="presParOf" srcId="{17E6A508-D718-4308-B23C-7A6C79CE89C0}" destId="{8AA46FD1-219E-40AD-95B4-449355464011}" srcOrd="2" destOrd="0" presId="urn:microsoft.com/office/officeart/2018/2/layout/IconLabelList"/>
    <dgm:cxn modelId="{9A26DE5F-2AC2-4E74-AE31-00599866B0AC}" type="presParOf" srcId="{8AA46FD1-219E-40AD-95B4-449355464011}" destId="{E5F3175E-372F-4106-883D-27F3734B24E6}" srcOrd="0" destOrd="0" presId="urn:microsoft.com/office/officeart/2018/2/layout/IconLabelList"/>
    <dgm:cxn modelId="{77E77E0B-518A-48FA-ACCE-6A2F3C596556}" type="presParOf" srcId="{8AA46FD1-219E-40AD-95B4-449355464011}" destId="{B1F28B1D-990E-49FC-8007-17587336FDC3}" srcOrd="1" destOrd="0" presId="urn:microsoft.com/office/officeart/2018/2/layout/IconLabelList"/>
    <dgm:cxn modelId="{18623D70-E8FF-46B5-A9E4-F6BF5BDAA85A}" type="presParOf" srcId="{8AA46FD1-219E-40AD-95B4-449355464011}" destId="{2EA8FBBD-942F-4A92-B5FE-8B0ECDC02628}" srcOrd="2" destOrd="0" presId="urn:microsoft.com/office/officeart/2018/2/layout/IconLabelList"/>
    <dgm:cxn modelId="{9D26D15D-C0BF-4C00-A6D0-9E23F8569EB1}" type="presParOf" srcId="{17E6A508-D718-4308-B23C-7A6C79CE89C0}" destId="{D40EC709-9A4C-4AF8-A57F-A96F31E10820}" srcOrd="3" destOrd="0" presId="urn:microsoft.com/office/officeart/2018/2/layout/IconLabelList"/>
    <dgm:cxn modelId="{1A1D02F4-348A-41F8-B964-125BF13C1A83}" type="presParOf" srcId="{17E6A508-D718-4308-B23C-7A6C79CE89C0}" destId="{41F0D1A8-E75C-4D9D-B9D9-F7805FA20077}" srcOrd="4" destOrd="0" presId="urn:microsoft.com/office/officeart/2018/2/layout/IconLabelList"/>
    <dgm:cxn modelId="{E3DE9615-0563-425F-A5E5-64B34F272FF3}" type="presParOf" srcId="{41F0D1A8-E75C-4D9D-B9D9-F7805FA20077}" destId="{729CB7A1-FCCB-4C77-B069-C9F23B1FF276}" srcOrd="0" destOrd="0" presId="urn:microsoft.com/office/officeart/2018/2/layout/IconLabelList"/>
    <dgm:cxn modelId="{C76087FA-E43F-4E37-A9D1-BBFEBFAA6FA8}" type="presParOf" srcId="{41F0D1A8-E75C-4D9D-B9D9-F7805FA20077}" destId="{38C7FF6F-72DD-42CC-BACD-1799404C23AB}" srcOrd="1" destOrd="0" presId="urn:microsoft.com/office/officeart/2018/2/layout/IconLabelList"/>
    <dgm:cxn modelId="{0AA4E9F9-A4F7-4B1D-9180-5148258269EE}" type="presParOf" srcId="{41F0D1A8-E75C-4D9D-B9D9-F7805FA20077}" destId="{E96EAF74-9451-4D61-A177-0EEE6F84DB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77D466-CC4E-4CA7-AE36-92B66E0DBE9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4EB0DB-96E6-4BE5-8C1B-88BC163E26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Influencers spread information about eco-friendly initiatives.</a:t>
          </a:r>
        </a:p>
      </dgm:t>
    </dgm:pt>
    <dgm:pt modelId="{24556850-0793-4C74-8626-5C0A0DDC1DC0}" type="parTrans" cxnId="{FA314F60-F1BD-44B2-936F-26403199A90B}">
      <dgm:prSet/>
      <dgm:spPr/>
      <dgm:t>
        <a:bodyPr/>
        <a:lstStyle/>
        <a:p>
          <a:endParaRPr lang="en-US"/>
        </a:p>
      </dgm:t>
    </dgm:pt>
    <dgm:pt modelId="{C6D7B5A9-2316-4F23-872B-FBA8C0140643}" type="sibTrans" cxnId="{FA314F60-F1BD-44B2-936F-26403199A90B}">
      <dgm:prSet/>
      <dgm:spPr/>
      <dgm:t>
        <a:bodyPr/>
        <a:lstStyle/>
        <a:p>
          <a:endParaRPr lang="en-US"/>
        </a:p>
      </dgm:t>
    </dgm:pt>
    <dgm:pt modelId="{83590640-414B-49AC-951F-F57875047B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Creative content and collaborations amplify visibility.</a:t>
          </a:r>
        </a:p>
      </dgm:t>
    </dgm:pt>
    <dgm:pt modelId="{5BA22C12-7FEA-4EF9-BD7C-985AA52BF130}" type="parTrans" cxnId="{5199A2D1-F517-4364-AA38-E92B904D0A64}">
      <dgm:prSet/>
      <dgm:spPr/>
      <dgm:t>
        <a:bodyPr/>
        <a:lstStyle/>
        <a:p>
          <a:endParaRPr lang="en-US"/>
        </a:p>
      </dgm:t>
    </dgm:pt>
    <dgm:pt modelId="{D6C36E6A-7075-43F6-BA79-E0DE15B7C510}" type="sibTrans" cxnId="{5199A2D1-F517-4364-AA38-E92B904D0A64}">
      <dgm:prSet/>
      <dgm:spPr/>
      <dgm:t>
        <a:bodyPr/>
        <a:lstStyle/>
        <a:p>
          <a:endParaRPr lang="en-US"/>
        </a:p>
      </dgm:t>
    </dgm:pt>
    <dgm:pt modelId="{0332880B-6F60-458D-9EC5-94648E98B0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Bridge gap between awareness and action.</a:t>
          </a:r>
        </a:p>
      </dgm:t>
    </dgm:pt>
    <dgm:pt modelId="{C65D3CA5-2A57-4A32-98DE-3A2252E40521}" type="parTrans" cxnId="{B0602B48-44F9-4F63-AEAB-D785BB3D51DC}">
      <dgm:prSet/>
      <dgm:spPr/>
      <dgm:t>
        <a:bodyPr/>
        <a:lstStyle/>
        <a:p>
          <a:endParaRPr lang="en-US"/>
        </a:p>
      </dgm:t>
    </dgm:pt>
    <dgm:pt modelId="{C35228D2-A2EE-4598-ABAF-2F3C1AF974EA}" type="sibTrans" cxnId="{B0602B48-44F9-4F63-AEAB-D785BB3D51DC}">
      <dgm:prSet/>
      <dgm:spPr/>
      <dgm:t>
        <a:bodyPr/>
        <a:lstStyle/>
        <a:p>
          <a:endParaRPr lang="en-US"/>
        </a:p>
      </dgm:t>
    </dgm:pt>
    <dgm:pt modelId="{3070CBF0-93C6-430E-A810-7DD492896A10}" type="pres">
      <dgm:prSet presAssocID="{7677D466-CC4E-4CA7-AE36-92B66E0DBE94}" presName="root" presStyleCnt="0">
        <dgm:presLayoutVars>
          <dgm:dir/>
          <dgm:resizeHandles val="exact"/>
        </dgm:presLayoutVars>
      </dgm:prSet>
      <dgm:spPr/>
    </dgm:pt>
    <dgm:pt modelId="{BD21F470-89F3-4A05-A32B-146563195319}" type="pres">
      <dgm:prSet presAssocID="{144EB0DB-96E6-4BE5-8C1B-88BC163E2680}" presName="compNode" presStyleCnt="0"/>
      <dgm:spPr/>
    </dgm:pt>
    <dgm:pt modelId="{B477AF49-EFF1-42CA-B90E-A2429DBBEC1D}" type="pres">
      <dgm:prSet presAssocID="{144EB0DB-96E6-4BE5-8C1B-88BC163E268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37F2807-518C-4A57-99CF-4BB93E530A43}" type="pres">
      <dgm:prSet presAssocID="{144EB0DB-96E6-4BE5-8C1B-88BC163E268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76A36618-680C-4E3A-AB49-1EBE646D71FA}" type="pres">
      <dgm:prSet presAssocID="{144EB0DB-96E6-4BE5-8C1B-88BC163E2680}" presName="spaceRect" presStyleCnt="0"/>
      <dgm:spPr/>
    </dgm:pt>
    <dgm:pt modelId="{D664D71B-ED2B-4987-9303-374C18021A0A}" type="pres">
      <dgm:prSet presAssocID="{144EB0DB-96E6-4BE5-8C1B-88BC163E2680}" presName="textRect" presStyleLbl="revTx" presStyleIdx="0" presStyleCnt="3">
        <dgm:presLayoutVars>
          <dgm:chMax val="1"/>
          <dgm:chPref val="1"/>
        </dgm:presLayoutVars>
      </dgm:prSet>
      <dgm:spPr/>
    </dgm:pt>
    <dgm:pt modelId="{BF0706E7-43D5-440A-A442-040A29C4D78D}" type="pres">
      <dgm:prSet presAssocID="{C6D7B5A9-2316-4F23-872B-FBA8C0140643}" presName="sibTrans" presStyleCnt="0"/>
      <dgm:spPr/>
    </dgm:pt>
    <dgm:pt modelId="{49DA3447-C96A-43F1-990F-3C60B86AA7D7}" type="pres">
      <dgm:prSet presAssocID="{83590640-414B-49AC-951F-F57875047B61}" presName="compNode" presStyleCnt="0"/>
      <dgm:spPr/>
    </dgm:pt>
    <dgm:pt modelId="{C5B50DA7-A208-497D-97EF-99A0104C2753}" type="pres">
      <dgm:prSet presAssocID="{83590640-414B-49AC-951F-F57875047B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B8DFD7-3E35-44A8-81D8-DD28D4988E08}" type="pres">
      <dgm:prSet presAssocID="{83590640-414B-49AC-951F-F57875047B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98D29FE-82EA-407A-8FA5-D602DCC9135C}" type="pres">
      <dgm:prSet presAssocID="{83590640-414B-49AC-951F-F57875047B61}" presName="spaceRect" presStyleCnt="0"/>
      <dgm:spPr/>
    </dgm:pt>
    <dgm:pt modelId="{D5FCC8E2-E370-4FA4-8E07-7AE8A50FFBC4}" type="pres">
      <dgm:prSet presAssocID="{83590640-414B-49AC-951F-F57875047B61}" presName="textRect" presStyleLbl="revTx" presStyleIdx="1" presStyleCnt="3">
        <dgm:presLayoutVars>
          <dgm:chMax val="1"/>
          <dgm:chPref val="1"/>
        </dgm:presLayoutVars>
      </dgm:prSet>
      <dgm:spPr/>
    </dgm:pt>
    <dgm:pt modelId="{6E80792F-41B1-40B7-B410-C5CEA29427B2}" type="pres">
      <dgm:prSet presAssocID="{D6C36E6A-7075-43F6-BA79-E0DE15B7C510}" presName="sibTrans" presStyleCnt="0"/>
      <dgm:spPr/>
    </dgm:pt>
    <dgm:pt modelId="{3C78B9BA-4777-4A42-86EF-5535A4CFBB88}" type="pres">
      <dgm:prSet presAssocID="{0332880B-6F60-458D-9EC5-94648E98B069}" presName="compNode" presStyleCnt="0"/>
      <dgm:spPr/>
    </dgm:pt>
    <dgm:pt modelId="{2C935C32-6960-4F19-A73C-37D6AA72C159}" type="pres">
      <dgm:prSet presAssocID="{0332880B-6F60-458D-9EC5-94648E98B069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387645A-395D-4209-A386-1EA83A512F14}" type="pres">
      <dgm:prSet presAssocID="{0332880B-6F60-458D-9EC5-94648E98B0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05E49D93-421D-414B-BF6A-482F28EA372C}" type="pres">
      <dgm:prSet presAssocID="{0332880B-6F60-458D-9EC5-94648E98B069}" presName="spaceRect" presStyleCnt="0"/>
      <dgm:spPr/>
    </dgm:pt>
    <dgm:pt modelId="{D522019C-BDDD-4B0F-8478-F72039F4451C}" type="pres">
      <dgm:prSet presAssocID="{0332880B-6F60-458D-9EC5-94648E98B0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314F60-F1BD-44B2-936F-26403199A90B}" srcId="{7677D466-CC4E-4CA7-AE36-92B66E0DBE94}" destId="{144EB0DB-96E6-4BE5-8C1B-88BC163E2680}" srcOrd="0" destOrd="0" parTransId="{24556850-0793-4C74-8626-5C0A0DDC1DC0}" sibTransId="{C6D7B5A9-2316-4F23-872B-FBA8C0140643}"/>
    <dgm:cxn modelId="{B0602B48-44F9-4F63-AEAB-D785BB3D51DC}" srcId="{7677D466-CC4E-4CA7-AE36-92B66E0DBE94}" destId="{0332880B-6F60-458D-9EC5-94648E98B069}" srcOrd="2" destOrd="0" parTransId="{C65D3CA5-2A57-4A32-98DE-3A2252E40521}" sibTransId="{C35228D2-A2EE-4598-ABAF-2F3C1AF974EA}"/>
    <dgm:cxn modelId="{4B381E6F-ED22-4107-BBC0-3BF84F657C1E}" type="presOf" srcId="{144EB0DB-96E6-4BE5-8C1B-88BC163E2680}" destId="{D664D71B-ED2B-4987-9303-374C18021A0A}" srcOrd="0" destOrd="0" presId="urn:microsoft.com/office/officeart/2018/5/layout/IconLeafLabelList"/>
    <dgm:cxn modelId="{4D5F4D5A-6DD5-4B7B-B7D2-1AE72B7A8A60}" type="presOf" srcId="{0332880B-6F60-458D-9EC5-94648E98B069}" destId="{D522019C-BDDD-4B0F-8478-F72039F4451C}" srcOrd="0" destOrd="0" presId="urn:microsoft.com/office/officeart/2018/5/layout/IconLeafLabelList"/>
    <dgm:cxn modelId="{C5B555CF-6DFD-4753-A760-29E22843347F}" type="presOf" srcId="{7677D466-CC4E-4CA7-AE36-92B66E0DBE94}" destId="{3070CBF0-93C6-430E-A810-7DD492896A10}" srcOrd="0" destOrd="0" presId="urn:microsoft.com/office/officeart/2018/5/layout/IconLeafLabelList"/>
    <dgm:cxn modelId="{5199A2D1-F517-4364-AA38-E92B904D0A64}" srcId="{7677D466-CC4E-4CA7-AE36-92B66E0DBE94}" destId="{83590640-414B-49AC-951F-F57875047B61}" srcOrd="1" destOrd="0" parTransId="{5BA22C12-7FEA-4EF9-BD7C-985AA52BF130}" sibTransId="{D6C36E6A-7075-43F6-BA79-E0DE15B7C510}"/>
    <dgm:cxn modelId="{62B6A0FB-AEEE-4B3F-AAC9-29ECB18FD569}" type="presOf" srcId="{83590640-414B-49AC-951F-F57875047B61}" destId="{D5FCC8E2-E370-4FA4-8E07-7AE8A50FFBC4}" srcOrd="0" destOrd="0" presId="urn:microsoft.com/office/officeart/2018/5/layout/IconLeafLabelList"/>
    <dgm:cxn modelId="{28923E41-E211-429B-9BFE-DCA88C2EE769}" type="presParOf" srcId="{3070CBF0-93C6-430E-A810-7DD492896A10}" destId="{BD21F470-89F3-4A05-A32B-146563195319}" srcOrd="0" destOrd="0" presId="urn:microsoft.com/office/officeart/2018/5/layout/IconLeafLabelList"/>
    <dgm:cxn modelId="{A719E9CF-0561-4AE5-9B96-DC3851EF0A1D}" type="presParOf" srcId="{BD21F470-89F3-4A05-A32B-146563195319}" destId="{B477AF49-EFF1-42CA-B90E-A2429DBBEC1D}" srcOrd="0" destOrd="0" presId="urn:microsoft.com/office/officeart/2018/5/layout/IconLeafLabelList"/>
    <dgm:cxn modelId="{8A624A3C-069F-446D-930D-D27292621234}" type="presParOf" srcId="{BD21F470-89F3-4A05-A32B-146563195319}" destId="{D37F2807-518C-4A57-99CF-4BB93E530A43}" srcOrd="1" destOrd="0" presId="urn:microsoft.com/office/officeart/2018/5/layout/IconLeafLabelList"/>
    <dgm:cxn modelId="{6CB07801-F368-4146-83BD-DC5D0641D714}" type="presParOf" srcId="{BD21F470-89F3-4A05-A32B-146563195319}" destId="{76A36618-680C-4E3A-AB49-1EBE646D71FA}" srcOrd="2" destOrd="0" presId="urn:microsoft.com/office/officeart/2018/5/layout/IconLeafLabelList"/>
    <dgm:cxn modelId="{B31E5983-86E7-4D6F-8BFC-BB108380AAD5}" type="presParOf" srcId="{BD21F470-89F3-4A05-A32B-146563195319}" destId="{D664D71B-ED2B-4987-9303-374C18021A0A}" srcOrd="3" destOrd="0" presId="urn:microsoft.com/office/officeart/2018/5/layout/IconLeafLabelList"/>
    <dgm:cxn modelId="{086B24CB-210C-4985-A702-8D60B0FEEAD3}" type="presParOf" srcId="{3070CBF0-93C6-430E-A810-7DD492896A10}" destId="{BF0706E7-43D5-440A-A442-040A29C4D78D}" srcOrd="1" destOrd="0" presId="urn:microsoft.com/office/officeart/2018/5/layout/IconLeafLabelList"/>
    <dgm:cxn modelId="{057D3BAD-E11E-4C88-88A5-CD68DF4D6A32}" type="presParOf" srcId="{3070CBF0-93C6-430E-A810-7DD492896A10}" destId="{49DA3447-C96A-43F1-990F-3C60B86AA7D7}" srcOrd="2" destOrd="0" presId="urn:microsoft.com/office/officeart/2018/5/layout/IconLeafLabelList"/>
    <dgm:cxn modelId="{3E44D6F4-1C5B-430F-AEF3-0293E6D47CA1}" type="presParOf" srcId="{49DA3447-C96A-43F1-990F-3C60B86AA7D7}" destId="{C5B50DA7-A208-497D-97EF-99A0104C2753}" srcOrd="0" destOrd="0" presId="urn:microsoft.com/office/officeart/2018/5/layout/IconLeafLabelList"/>
    <dgm:cxn modelId="{1F12A603-8ED1-4368-AF80-6D0235D6EB30}" type="presParOf" srcId="{49DA3447-C96A-43F1-990F-3C60B86AA7D7}" destId="{84B8DFD7-3E35-44A8-81D8-DD28D4988E08}" srcOrd="1" destOrd="0" presId="urn:microsoft.com/office/officeart/2018/5/layout/IconLeafLabelList"/>
    <dgm:cxn modelId="{D75A547F-D3C8-4E2A-A59C-DE3947879413}" type="presParOf" srcId="{49DA3447-C96A-43F1-990F-3C60B86AA7D7}" destId="{598D29FE-82EA-407A-8FA5-D602DCC9135C}" srcOrd="2" destOrd="0" presId="urn:microsoft.com/office/officeart/2018/5/layout/IconLeafLabelList"/>
    <dgm:cxn modelId="{618F7A71-612D-4228-B0D0-7DC82AA518E4}" type="presParOf" srcId="{49DA3447-C96A-43F1-990F-3C60B86AA7D7}" destId="{D5FCC8E2-E370-4FA4-8E07-7AE8A50FFBC4}" srcOrd="3" destOrd="0" presId="urn:microsoft.com/office/officeart/2018/5/layout/IconLeafLabelList"/>
    <dgm:cxn modelId="{05EAA7B8-89C8-4F70-875E-6CA1FA5D2C0E}" type="presParOf" srcId="{3070CBF0-93C6-430E-A810-7DD492896A10}" destId="{6E80792F-41B1-40B7-B410-C5CEA29427B2}" srcOrd="3" destOrd="0" presId="urn:microsoft.com/office/officeart/2018/5/layout/IconLeafLabelList"/>
    <dgm:cxn modelId="{D2B091A4-B536-4F97-AF9F-75952C5B8327}" type="presParOf" srcId="{3070CBF0-93C6-430E-A810-7DD492896A10}" destId="{3C78B9BA-4777-4A42-86EF-5535A4CFBB88}" srcOrd="4" destOrd="0" presId="urn:microsoft.com/office/officeart/2018/5/layout/IconLeafLabelList"/>
    <dgm:cxn modelId="{55DBE45D-F352-4B89-A578-FF1A58D78973}" type="presParOf" srcId="{3C78B9BA-4777-4A42-86EF-5535A4CFBB88}" destId="{2C935C32-6960-4F19-A73C-37D6AA72C159}" srcOrd="0" destOrd="0" presId="urn:microsoft.com/office/officeart/2018/5/layout/IconLeafLabelList"/>
    <dgm:cxn modelId="{F391423B-9B04-4FDA-8059-84CA5610562D}" type="presParOf" srcId="{3C78B9BA-4777-4A42-86EF-5535A4CFBB88}" destId="{F387645A-395D-4209-A386-1EA83A512F14}" srcOrd="1" destOrd="0" presId="urn:microsoft.com/office/officeart/2018/5/layout/IconLeafLabelList"/>
    <dgm:cxn modelId="{EB045BA8-CC48-47EF-9F16-81B81898EDDA}" type="presParOf" srcId="{3C78B9BA-4777-4A42-86EF-5535A4CFBB88}" destId="{05E49D93-421D-414B-BF6A-482F28EA372C}" srcOrd="2" destOrd="0" presId="urn:microsoft.com/office/officeart/2018/5/layout/IconLeafLabelList"/>
    <dgm:cxn modelId="{7997B83B-81A6-467B-B597-C689F2D49FEF}" type="presParOf" srcId="{3C78B9BA-4777-4A42-86EF-5535A4CFBB88}" destId="{D522019C-BDDD-4B0F-8478-F72039F445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CC2F9D-C18D-441B-A57F-16E6689AAC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A59F08-1C55-4F9A-8B18-FCC80A4C0A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a community of environmentally conscious followers.</a:t>
          </a:r>
        </a:p>
      </dgm:t>
    </dgm:pt>
    <dgm:pt modelId="{5D9E59DF-BB0A-429A-8B24-681A2CCCDE69}" type="parTrans" cxnId="{A5DB0A94-34C5-4985-9200-A6DB94142F13}">
      <dgm:prSet/>
      <dgm:spPr/>
      <dgm:t>
        <a:bodyPr/>
        <a:lstStyle/>
        <a:p>
          <a:endParaRPr lang="en-US"/>
        </a:p>
      </dgm:t>
    </dgm:pt>
    <dgm:pt modelId="{97E46E63-1888-4ADD-ACF9-BC5966B469C9}" type="sibTrans" cxnId="{A5DB0A94-34C5-4985-9200-A6DB94142F13}">
      <dgm:prSet/>
      <dgm:spPr/>
      <dgm:t>
        <a:bodyPr/>
        <a:lstStyle/>
        <a:p>
          <a:endParaRPr lang="en-US"/>
        </a:p>
      </dgm:t>
    </dgm:pt>
    <dgm:pt modelId="{4CDAF10F-E949-4C57-B216-B29D3375CC8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Social media platforms catalyze environmental responsibility.</a:t>
          </a:r>
        </a:p>
      </dgm:t>
    </dgm:pt>
    <dgm:pt modelId="{58C7A018-9D5B-4F99-886E-339E3C80AF3D}" type="parTrans" cxnId="{23D654F5-EF98-4B00-9F18-4FE2DC9B18BF}">
      <dgm:prSet/>
      <dgm:spPr/>
      <dgm:t>
        <a:bodyPr/>
        <a:lstStyle/>
        <a:p>
          <a:endParaRPr lang="en-US"/>
        </a:p>
      </dgm:t>
    </dgm:pt>
    <dgm:pt modelId="{2D63F36E-2B49-4DF3-B717-DA638BB7BA25}" type="sibTrans" cxnId="{23D654F5-EF98-4B00-9F18-4FE2DC9B18BF}">
      <dgm:prSet/>
      <dgm:spPr/>
      <dgm:t>
        <a:bodyPr/>
        <a:lstStyle/>
        <a:p>
          <a:endParaRPr lang="en-US"/>
        </a:p>
      </dgm:t>
    </dgm:pt>
    <dgm:pt modelId="{9CE57CBC-5EC1-4535-B286-53750BBDB8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Inspire users to adopt sustainable behaviors for positive change.</a:t>
          </a:r>
        </a:p>
      </dgm:t>
    </dgm:pt>
    <dgm:pt modelId="{D7374648-8B7F-4AF1-8832-3521299DD663}" type="parTrans" cxnId="{5AB71F22-4B35-44CE-9173-A002BC571425}">
      <dgm:prSet/>
      <dgm:spPr/>
      <dgm:t>
        <a:bodyPr/>
        <a:lstStyle/>
        <a:p>
          <a:endParaRPr lang="en-US"/>
        </a:p>
      </dgm:t>
    </dgm:pt>
    <dgm:pt modelId="{E663AC45-22C9-49EB-8289-7DBE2EA69CF3}" type="sibTrans" cxnId="{5AB71F22-4B35-44CE-9173-A002BC571425}">
      <dgm:prSet/>
      <dgm:spPr/>
      <dgm:t>
        <a:bodyPr/>
        <a:lstStyle/>
        <a:p>
          <a:endParaRPr lang="en-US"/>
        </a:p>
      </dgm:t>
    </dgm:pt>
    <dgm:pt modelId="{587007E7-FB52-4A3D-AFD9-709F0CF65D9D}" type="pres">
      <dgm:prSet presAssocID="{8ECC2F9D-C18D-441B-A57F-16E6689AAC53}" presName="root" presStyleCnt="0">
        <dgm:presLayoutVars>
          <dgm:dir/>
          <dgm:resizeHandles val="exact"/>
        </dgm:presLayoutVars>
      </dgm:prSet>
      <dgm:spPr/>
    </dgm:pt>
    <dgm:pt modelId="{806D4990-0C0A-4B9C-8899-E1F0BB93223A}" type="pres">
      <dgm:prSet presAssocID="{D9A59F08-1C55-4F9A-8B18-FCC80A4C0AEB}" presName="compNode" presStyleCnt="0"/>
      <dgm:spPr/>
    </dgm:pt>
    <dgm:pt modelId="{C7B1B286-CF6C-4810-A08D-1F0A8DB6473F}" type="pres">
      <dgm:prSet presAssocID="{D9A59F08-1C55-4F9A-8B18-FCC80A4C0AEB}" presName="iconBgRect" presStyleLbl="bgShp" presStyleIdx="0" presStyleCnt="3"/>
      <dgm:spPr/>
    </dgm:pt>
    <dgm:pt modelId="{B981809B-AD22-4549-BC46-C96FBB841D66}" type="pres">
      <dgm:prSet presAssocID="{D9A59F08-1C55-4F9A-8B18-FCC80A4C0A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4FD34081-EE9D-4D71-B8E0-A0A05403D667}" type="pres">
      <dgm:prSet presAssocID="{D9A59F08-1C55-4F9A-8B18-FCC80A4C0AEB}" presName="spaceRect" presStyleCnt="0"/>
      <dgm:spPr/>
    </dgm:pt>
    <dgm:pt modelId="{E30FD536-8A68-4568-BCF6-CDC3D0DDE58B}" type="pres">
      <dgm:prSet presAssocID="{D9A59F08-1C55-4F9A-8B18-FCC80A4C0AEB}" presName="textRect" presStyleLbl="revTx" presStyleIdx="0" presStyleCnt="3">
        <dgm:presLayoutVars>
          <dgm:chMax val="1"/>
          <dgm:chPref val="1"/>
        </dgm:presLayoutVars>
      </dgm:prSet>
      <dgm:spPr/>
    </dgm:pt>
    <dgm:pt modelId="{E00031DD-6D5B-43CD-A786-D826D4D887A4}" type="pres">
      <dgm:prSet presAssocID="{97E46E63-1888-4ADD-ACF9-BC5966B469C9}" presName="sibTrans" presStyleCnt="0"/>
      <dgm:spPr/>
    </dgm:pt>
    <dgm:pt modelId="{3E18F967-56A2-48BC-A7D4-D4E575C998F7}" type="pres">
      <dgm:prSet presAssocID="{4CDAF10F-E949-4C57-B216-B29D3375CC89}" presName="compNode" presStyleCnt="0"/>
      <dgm:spPr/>
    </dgm:pt>
    <dgm:pt modelId="{B9CDD792-355B-4995-9328-F7FDB289C823}" type="pres">
      <dgm:prSet presAssocID="{4CDAF10F-E949-4C57-B216-B29D3375CC89}" presName="iconBgRect" presStyleLbl="bgShp" presStyleIdx="1" presStyleCnt="3"/>
      <dgm:spPr/>
    </dgm:pt>
    <dgm:pt modelId="{B1031CA9-D74D-479E-BE75-118AACEB01C3}" type="pres">
      <dgm:prSet presAssocID="{4CDAF10F-E949-4C57-B216-B29D3375CC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70460736-1381-4A25-8461-C515EEEB085E}" type="pres">
      <dgm:prSet presAssocID="{4CDAF10F-E949-4C57-B216-B29D3375CC89}" presName="spaceRect" presStyleCnt="0"/>
      <dgm:spPr/>
    </dgm:pt>
    <dgm:pt modelId="{EBECCE74-44A5-42E8-BCED-9A019F268009}" type="pres">
      <dgm:prSet presAssocID="{4CDAF10F-E949-4C57-B216-B29D3375CC89}" presName="textRect" presStyleLbl="revTx" presStyleIdx="1" presStyleCnt="3">
        <dgm:presLayoutVars>
          <dgm:chMax val="1"/>
          <dgm:chPref val="1"/>
        </dgm:presLayoutVars>
      </dgm:prSet>
      <dgm:spPr/>
    </dgm:pt>
    <dgm:pt modelId="{ADDE0028-4C13-4FFA-B51B-EFD506FBE6F3}" type="pres">
      <dgm:prSet presAssocID="{2D63F36E-2B49-4DF3-B717-DA638BB7BA25}" presName="sibTrans" presStyleCnt="0"/>
      <dgm:spPr/>
    </dgm:pt>
    <dgm:pt modelId="{D0093CBB-0535-49F2-8AB9-EA762E283DC3}" type="pres">
      <dgm:prSet presAssocID="{9CE57CBC-5EC1-4535-B286-53750BBDB8C6}" presName="compNode" presStyleCnt="0"/>
      <dgm:spPr/>
    </dgm:pt>
    <dgm:pt modelId="{A8E02837-7341-43B6-AE7A-6BD954ADF3E9}" type="pres">
      <dgm:prSet presAssocID="{9CE57CBC-5EC1-4535-B286-53750BBDB8C6}" presName="iconBgRect" presStyleLbl="bgShp" presStyleIdx="2" presStyleCnt="3"/>
      <dgm:spPr/>
    </dgm:pt>
    <dgm:pt modelId="{410DD332-78B9-4A50-9D12-64AB95DF1A35}" type="pres">
      <dgm:prSet presAssocID="{9CE57CBC-5EC1-4535-B286-53750BBDB8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95EA4E9-0465-4724-89DE-F1DA184B6D8A}" type="pres">
      <dgm:prSet presAssocID="{9CE57CBC-5EC1-4535-B286-53750BBDB8C6}" presName="spaceRect" presStyleCnt="0"/>
      <dgm:spPr/>
    </dgm:pt>
    <dgm:pt modelId="{B4E83456-D34B-4A32-BC4B-84AA32957470}" type="pres">
      <dgm:prSet presAssocID="{9CE57CBC-5EC1-4535-B286-53750BBDB8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B71F22-4B35-44CE-9173-A002BC571425}" srcId="{8ECC2F9D-C18D-441B-A57F-16E6689AAC53}" destId="{9CE57CBC-5EC1-4535-B286-53750BBDB8C6}" srcOrd="2" destOrd="0" parTransId="{D7374648-8B7F-4AF1-8832-3521299DD663}" sibTransId="{E663AC45-22C9-49EB-8289-7DBE2EA69CF3}"/>
    <dgm:cxn modelId="{DD25297F-BB4B-49C7-B7E5-5994F7989E3D}" type="presOf" srcId="{9CE57CBC-5EC1-4535-B286-53750BBDB8C6}" destId="{B4E83456-D34B-4A32-BC4B-84AA32957470}" srcOrd="0" destOrd="0" presId="urn:microsoft.com/office/officeart/2018/5/layout/IconCircleLabelList"/>
    <dgm:cxn modelId="{A5DB0A94-34C5-4985-9200-A6DB94142F13}" srcId="{8ECC2F9D-C18D-441B-A57F-16E6689AAC53}" destId="{D9A59F08-1C55-4F9A-8B18-FCC80A4C0AEB}" srcOrd="0" destOrd="0" parTransId="{5D9E59DF-BB0A-429A-8B24-681A2CCCDE69}" sibTransId="{97E46E63-1888-4ADD-ACF9-BC5966B469C9}"/>
    <dgm:cxn modelId="{D82CC0B3-8457-4695-BC4C-0083F5CBA494}" type="presOf" srcId="{8ECC2F9D-C18D-441B-A57F-16E6689AAC53}" destId="{587007E7-FB52-4A3D-AFD9-709F0CF65D9D}" srcOrd="0" destOrd="0" presId="urn:microsoft.com/office/officeart/2018/5/layout/IconCircleLabelList"/>
    <dgm:cxn modelId="{D386B2CC-FA6B-45E9-A8BE-4D66038E626D}" type="presOf" srcId="{D9A59F08-1C55-4F9A-8B18-FCC80A4C0AEB}" destId="{E30FD536-8A68-4568-BCF6-CDC3D0DDE58B}" srcOrd="0" destOrd="0" presId="urn:microsoft.com/office/officeart/2018/5/layout/IconCircleLabelList"/>
    <dgm:cxn modelId="{9DC984E3-DE67-41BA-BB6B-7DB68D070AA1}" type="presOf" srcId="{4CDAF10F-E949-4C57-B216-B29D3375CC89}" destId="{EBECCE74-44A5-42E8-BCED-9A019F268009}" srcOrd="0" destOrd="0" presId="urn:microsoft.com/office/officeart/2018/5/layout/IconCircleLabelList"/>
    <dgm:cxn modelId="{23D654F5-EF98-4B00-9F18-4FE2DC9B18BF}" srcId="{8ECC2F9D-C18D-441B-A57F-16E6689AAC53}" destId="{4CDAF10F-E949-4C57-B216-B29D3375CC89}" srcOrd="1" destOrd="0" parTransId="{58C7A018-9D5B-4F99-886E-339E3C80AF3D}" sibTransId="{2D63F36E-2B49-4DF3-B717-DA638BB7BA25}"/>
    <dgm:cxn modelId="{5F6B6F5E-769B-4CB2-9D1C-74EF9407DE59}" type="presParOf" srcId="{587007E7-FB52-4A3D-AFD9-709F0CF65D9D}" destId="{806D4990-0C0A-4B9C-8899-E1F0BB93223A}" srcOrd="0" destOrd="0" presId="urn:microsoft.com/office/officeart/2018/5/layout/IconCircleLabelList"/>
    <dgm:cxn modelId="{A76857E1-22E3-4C55-B4AE-5A937CA01358}" type="presParOf" srcId="{806D4990-0C0A-4B9C-8899-E1F0BB93223A}" destId="{C7B1B286-CF6C-4810-A08D-1F0A8DB6473F}" srcOrd="0" destOrd="0" presId="urn:microsoft.com/office/officeart/2018/5/layout/IconCircleLabelList"/>
    <dgm:cxn modelId="{A0FD7FC7-7C2B-4746-A631-738BF2C2C06F}" type="presParOf" srcId="{806D4990-0C0A-4B9C-8899-E1F0BB93223A}" destId="{B981809B-AD22-4549-BC46-C96FBB841D66}" srcOrd="1" destOrd="0" presId="urn:microsoft.com/office/officeart/2018/5/layout/IconCircleLabelList"/>
    <dgm:cxn modelId="{36CE09A4-6E65-4049-B915-569C0F54133F}" type="presParOf" srcId="{806D4990-0C0A-4B9C-8899-E1F0BB93223A}" destId="{4FD34081-EE9D-4D71-B8E0-A0A05403D667}" srcOrd="2" destOrd="0" presId="urn:microsoft.com/office/officeart/2018/5/layout/IconCircleLabelList"/>
    <dgm:cxn modelId="{811F62B9-2740-434B-9114-8B9814D034E4}" type="presParOf" srcId="{806D4990-0C0A-4B9C-8899-E1F0BB93223A}" destId="{E30FD536-8A68-4568-BCF6-CDC3D0DDE58B}" srcOrd="3" destOrd="0" presId="urn:microsoft.com/office/officeart/2018/5/layout/IconCircleLabelList"/>
    <dgm:cxn modelId="{A1060A9B-E34C-4EC7-B175-4F9738B7F354}" type="presParOf" srcId="{587007E7-FB52-4A3D-AFD9-709F0CF65D9D}" destId="{E00031DD-6D5B-43CD-A786-D826D4D887A4}" srcOrd="1" destOrd="0" presId="urn:microsoft.com/office/officeart/2018/5/layout/IconCircleLabelList"/>
    <dgm:cxn modelId="{3DDBF3ED-DF84-438C-94AE-3E48BE23669F}" type="presParOf" srcId="{587007E7-FB52-4A3D-AFD9-709F0CF65D9D}" destId="{3E18F967-56A2-48BC-A7D4-D4E575C998F7}" srcOrd="2" destOrd="0" presId="urn:microsoft.com/office/officeart/2018/5/layout/IconCircleLabelList"/>
    <dgm:cxn modelId="{D6A01BD7-384D-437B-BAC5-7FA58AECDA9C}" type="presParOf" srcId="{3E18F967-56A2-48BC-A7D4-D4E575C998F7}" destId="{B9CDD792-355B-4995-9328-F7FDB289C823}" srcOrd="0" destOrd="0" presId="urn:microsoft.com/office/officeart/2018/5/layout/IconCircleLabelList"/>
    <dgm:cxn modelId="{4B2848BB-702E-42E6-BFE1-0715271B6B14}" type="presParOf" srcId="{3E18F967-56A2-48BC-A7D4-D4E575C998F7}" destId="{B1031CA9-D74D-479E-BE75-118AACEB01C3}" srcOrd="1" destOrd="0" presId="urn:microsoft.com/office/officeart/2018/5/layout/IconCircleLabelList"/>
    <dgm:cxn modelId="{E0C54F8E-B7DA-416B-9192-CB98E7E5342F}" type="presParOf" srcId="{3E18F967-56A2-48BC-A7D4-D4E575C998F7}" destId="{70460736-1381-4A25-8461-C515EEEB085E}" srcOrd="2" destOrd="0" presId="urn:microsoft.com/office/officeart/2018/5/layout/IconCircleLabelList"/>
    <dgm:cxn modelId="{4BB5CD09-D571-46F4-AEFD-F369B50F8563}" type="presParOf" srcId="{3E18F967-56A2-48BC-A7D4-D4E575C998F7}" destId="{EBECCE74-44A5-42E8-BCED-9A019F268009}" srcOrd="3" destOrd="0" presId="urn:microsoft.com/office/officeart/2018/5/layout/IconCircleLabelList"/>
    <dgm:cxn modelId="{5423EAC3-081D-4676-A7F3-59D5F79DBE6A}" type="presParOf" srcId="{587007E7-FB52-4A3D-AFD9-709F0CF65D9D}" destId="{ADDE0028-4C13-4FFA-B51B-EFD506FBE6F3}" srcOrd="3" destOrd="0" presId="urn:microsoft.com/office/officeart/2018/5/layout/IconCircleLabelList"/>
    <dgm:cxn modelId="{D7A037C5-A800-4213-AE21-1BB0C3E3E8D0}" type="presParOf" srcId="{587007E7-FB52-4A3D-AFD9-709F0CF65D9D}" destId="{D0093CBB-0535-49F2-8AB9-EA762E283DC3}" srcOrd="4" destOrd="0" presId="urn:microsoft.com/office/officeart/2018/5/layout/IconCircleLabelList"/>
    <dgm:cxn modelId="{1D545CD2-C0D0-4CBF-95DD-654AFAC9F00A}" type="presParOf" srcId="{D0093CBB-0535-49F2-8AB9-EA762E283DC3}" destId="{A8E02837-7341-43B6-AE7A-6BD954ADF3E9}" srcOrd="0" destOrd="0" presId="urn:microsoft.com/office/officeart/2018/5/layout/IconCircleLabelList"/>
    <dgm:cxn modelId="{2C05EECC-8C8A-4BB1-8C3D-5D37F2C147AF}" type="presParOf" srcId="{D0093CBB-0535-49F2-8AB9-EA762E283DC3}" destId="{410DD332-78B9-4A50-9D12-64AB95DF1A35}" srcOrd="1" destOrd="0" presId="urn:microsoft.com/office/officeart/2018/5/layout/IconCircleLabelList"/>
    <dgm:cxn modelId="{9600EE62-CC7E-45E6-B2E0-91FFDBA124E9}" type="presParOf" srcId="{D0093CBB-0535-49F2-8AB9-EA762E283DC3}" destId="{895EA4E9-0465-4724-89DE-F1DA184B6D8A}" srcOrd="2" destOrd="0" presId="urn:microsoft.com/office/officeart/2018/5/layout/IconCircleLabelList"/>
    <dgm:cxn modelId="{90AA6B22-6A8E-40F3-9684-8CDC75D500CF}" type="presParOf" srcId="{D0093CBB-0535-49F2-8AB9-EA762E283DC3}" destId="{B4E83456-D34B-4A32-BC4B-84AA329574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B4E924-6481-4F41-B7AF-126FD0FB0A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FF31F7-F1E6-44F5-B15C-D79D991B432D}">
      <dgm:prSet/>
      <dgm:spPr/>
      <dgm:t>
        <a:bodyPr/>
        <a:lstStyle/>
        <a:p>
          <a:r>
            <a:rPr lang="en-US"/>
            <a:t>Case study highlights the influential connection between social media influencers and sustainable marketing.</a:t>
          </a:r>
        </a:p>
      </dgm:t>
    </dgm:pt>
    <dgm:pt modelId="{0463204E-2031-4AC0-BA4B-7B1C38ED64FA}" type="parTrans" cxnId="{6552D4E7-EA24-4782-9128-3B18F8CD299E}">
      <dgm:prSet/>
      <dgm:spPr/>
      <dgm:t>
        <a:bodyPr/>
        <a:lstStyle/>
        <a:p>
          <a:endParaRPr lang="en-US"/>
        </a:p>
      </dgm:t>
    </dgm:pt>
    <dgm:pt modelId="{61C54490-3D8E-492C-A272-80773E64BC23}" type="sibTrans" cxnId="{6552D4E7-EA24-4782-9128-3B18F8CD299E}">
      <dgm:prSet/>
      <dgm:spPr/>
      <dgm:t>
        <a:bodyPr/>
        <a:lstStyle/>
        <a:p>
          <a:endParaRPr lang="en-US"/>
        </a:p>
      </dgm:t>
    </dgm:pt>
    <dgm:pt modelId="{8A1141D1-2E93-44C9-9EA4-76557189C42E}">
      <dgm:prSet/>
      <dgm:spPr/>
      <dgm:t>
        <a:bodyPr/>
        <a:lstStyle/>
        <a:p>
          <a:r>
            <a:rPr lang="en-US"/>
            <a:t>Examined influencers like Pankti Pandey, Nayana Premnath, and Akash Ranison.</a:t>
          </a:r>
        </a:p>
      </dgm:t>
    </dgm:pt>
    <dgm:pt modelId="{C689CA67-2C81-44B8-8327-C1D3869733A2}" type="parTrans" cxnId="{701A07FF-2DF2-4CF5-8102-C82CDDC7B8D4}">
      <dgm:prSet/>
      <dgm:spPr/>
      <dgm:t>
        <a:bodyPr/>
        <a:lstStyle/>
        <a:p>
          <a:endParaRPr lang="en-US"/>
        </a:p>
      </dgm:t>
    </dgm:pt>
    <dgm:pt modelId="{37879B1D-EB39-4F72-86F4-42417C335E35}" type="sibTrans" cxnId="{701A07FF-2DF2-4CF5-8102-C82CDDC7B8D4}">
      <dgm:prSet/>
      <dgm:spPr/>
      <dgm:t>
        <a:bodyPr/>
        <a:lstStyle/>
        <a:p>
          <a:endParaRPr lang="en-US"/>
        </a:p>
      </dgm:t>
    </dgm:pt>
    <dgm:pt modelId="{89118DB1-FD25-4873-914A-65EC4FBD0A9C}">
      <dgm:prSet/>
      <dgm:spPr/>
      <dgm:t>
        <a:bodyPr/>
        <a:lstStyle/>
        <a:p>
          <a:r>
            <a:rPr lang="en-US"/>
            <a:t>Noted their impact on sustainability discourse through diverse audience engagement and promotion of eco-friendly practices.</a:t>
          </a:r>
        </a:p>
      </dgm:t>
    </dgm:pt>
    <dgm:pt modelId="{16265DFA-C9F1-4762-91FB-C5170548739B}" type="parTrans" cxnId="{38C0FD7B-7E89-4DA8-9DD7-B9C6B992C31D}">
      <dgm:prSet/>
      <dgm:spPr/>
      <dgm:t>
        <a:bodyPr/>
        <a:lstStyle/>
        <a:p>
          <a:endParaRPr lang="en-US"/>
        </a:p>
      </dgm:t>
    </dgm:pt>
    <dgm:pt modelId="{1227A26C-70A3-406B-89B4-3AECBC13FE36}" type="sibTrans" cxnId="{38C0FD7B-7E89-4DA8-9DD7-B9C6B992C31D}">
      <dgm:prSet/>
      <dgm:spPr/>
      <dgm:t>
        <a:bodyPr/>
        <a:lstStyle/>
        <a:p>
          <a:endParaRPr lang="en-US"/>
        </a:p>
      </dgm:t>
    </dgm:pt>
    <dgm:pt modelId="{8776A749-F7C5-49EF-AA5A-9BE65B729A14}">
      <dgm:prSet/>
      <dgm:spPr/>
      <dgm:t>
        <a:bodyPr/>
        <a:lstStyle/>
        <a:p>
          <a:r>
            <a:rPr lang="en-US"/>
            <a:t>Emphasized the opportunity for businesses in sustainable marketing through authentic influencer collaborations.</a:t>
          </a:r>
        </a:p>
      </dgm:t>
    </dgm:pt>
    <dgm:pt modelId="{3C01B98A-4613-4DBA-9AF0-B20323FEE48E}" type="parTrans" cxnId="{903BE5C2-E63F-483E-AD2A-303D95677F03}">
      <dgm:prSet/>
      <dgm:spPr/>
      <dgm:t>
        <a:bodyPr/>
        <a:lstStyle/>
        <a:p>
          <a:endParaRPr lang="en-US"/>
        </a:p>
      </dgm:t>
    </dgm:pt>
    <dgm:pt modelId="{1349E424-D9A2-4759-B261-0459B954D02A}" type="sibTrans" cxnId="{903BE5C2-E63F-483E-AD2A-303D95677F03}">
      <dgm:prSet/>
      <dgm:spPr/>
      <dgm:t>
        <a:bodyPr/>
        <a:lstStyle/>
        <a:p>
          <a:endParaRPr lang="en-US"/>
        </a:p>
      </dgm:t>
    </dgm:pt>
    <dgm:pt modelId="{F27D6420-AE36-4846-969A-5DF55B8B3A58}">
      <dgm:prSet/>
      <dgm:spPr/>
      <dgm:t>
        <a:bodyPr/>
        <a:lstStyle/>
        <a:p>
          <a:r>
            <a:rPr lang="en-US"/>
            <a:t>Recognized influencers as catalysts shaping consumer choices and fostering a collective commitment to a more sustainable future.</a:t>
          </a:r>
        </a:p>
      </dgm:t>
    </dgm:pt>
    <dgm:pt modelId="{DB240876-79D7-4E59-AA83-EA3F4D445FBF}" type="parTrans" cxnId="{1F39B927-99E3-458A-8977-582C036F7151}">
      <dgm:prSet/>
      <dgm:spPr/>
      <dgm:t>
        <a:bodyPr/>
        <a:lstStyle/>
        <a:p>
          <a:endParaRPr lang="en-US"/>
        </a:p>
      </dgm:t>
    </dgm:pt>
    <dgm:pt modelId="{DF1B18F7-4D75-4D6F-B160-396AA2F8471F}" type="sibTrans" cxnId="{1F39B927-99E3-458A-8977-582C036F7151}">
      <dgm:prSet/>
      <dgm:spPr/>
      <dgm:t>
        <a:bodyPr/>
        <a:lstStyle/>
        <a:p>
          <a:endParaRPr lang="en-US"/>
        </a:p>
      </dgm:t>
    </dgm:pt>
    <dgm:pt modelId="{DA4A14A9-AA35-445A-AA36-C77C7335836E}" type="pres">
      <dgm:prSet presAssocID="{A3B4E924-6481-4F41-B7AF-126FD0FB0A1D}" presName="root" presStyleCnt="0">
        <dgm:presLayoutVars>
          <dgm:dir/>
          <dgm:resizeHandles val="exact"/>
        </dgm:presLayoutVars>
      </dgm:prSet>
      <dgm:spPr/>
    </dgm:pt>
    <dgm:pt modelId="{B354B7D2-8B7F-4037-9972-20626A80A311}" type="pres">
      <dgm:prSet presAssocID="{9AFF31F7-F1E6-44F5-B15C-D79D991B432D}" presName="compNode" presStyleCnt="0"/>
      <dgm:spPr/>
    </dgm:pt>
    <dgm:pt modelId="{7D93B839-FDE4-47B9-B67D-820085E9D0CB}" type="pres">
      <dgm:prSet presAssocID="{9AFF31F7-F1E6-44F5-B15C-D79D991B432D}" presName="bgRect" presStyleLbl="bgShp" presStyleIdx="0" presStyleCnt="5"/>
      <dgm:spPr/>
    </dgm:pt>
    <dgm:pt modelId="{C0231E2D-F27C-4549-9CE6-0EBB76FFAEFA}" type="pres">
      <dgm:prSet presAssocID="{9AFF31F7-F1E6-44F5-B15C-D79D991B43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863A7E42-248A-4A89-AAE4-595D41BD7B15}" type="pres">
      <dgm:prSet presAssocID="{9AFF31F7-F1E6-44F5-B15C-D79D991B432D}" presName="spaceRect" presStyleCnt="0"/>
      <dgm:spPr/>
    </dgm:pt>
    <dgm:pt modelId="{E2A7295D-E3E9-4631-BE2F-DB7C5E4FE132}" type="pres">
      <dgm:prSet presAssocID="{9AFF31F7-F1E6-44F5-B15C-D79D991B432D}" presName="parTx" presStyleLbl="revTx" presStyleIdx="0" presStyleCnt="5">
        <dgm:presLayoutVars>
          <dgm:chMax val="0"/>
          <dgm:chPref val="0"/>
        </dgm:presLayoutVars>
      </dgm:prSet>
      <dgm:spPr/>
    </dgm:pt>
    <dgm:pt modelId="{280B7BB4-91C2-442A-AC54-B8A2F127008E}" type="pres">
      <dgm:prSet presAssocID="{61C54490-3D8E-492C-A272-80773E64BC23}" presName="sibTrans" presStyleCnt="0"/>
      <dgm:spPr/>
    </dgm:pt>
    <dgm:pt modelId="{033E4732-5B1B-4308-B7F2-48C244789134}" type="pres">
      <dgm:prSet presAssocID="{8A1141D1-2E93-44C9-9EA4-76557189C42E}" presName="compNode" presStyleCnt="0"/>
      <dgm:spPr/>
    </dgm:pt>
    <dgm:pt modelId="{C494D2EF-2DEE-4843-ACE6-D14F4DC3E08F}" type="pres">
      <dgm:prSet presAssocID="{8A1141D1-2E93-44C9-9EA4-76557189C42E}" presName="bgRect" presStyleLbl="bgShp" presStyleIdx="1" presStyleCnt="5"/>
      <dgm:spPr/>
    </dgm:pt>
    <dgm:pt modelId="{DE9C47B8-9124-4D64-A05C-577B65D2D555}" type="pres">
      <dgm:prSet presAssocID="{8A1141D1-2E93-44C9-9EA4-76557189C42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EC6259D-54C1-40B1-9089-D38EA580EA16}" type="pres">
      <dgm:prSet presAssocID="{8A1141D1-2E93-44C9-9EA4-76557189C42E}" presName="spaceRect" presStyleCnt="0"/>
      <dgm:spPr/>
    </dgm:pt>
    <dgm:pt modelId="{F9E3FC2B-E722-4F96-9876-88CE788A6182}" type="pres">
      <dgm:prSet presAssocID="{8A1141D1-2E93-44C9-9EA4-76557189C42E}" presName="parTx" presStyleLbl="revTx" presStyleIdx="1" presStyleCnt="5">
        <dgm:presLayoutVars>
          <dgm:chMax val="0"/>
          <dgm:chPref val="0"/>
        </dgm:presLayoutVars>
      </dgm:prSet>
      <dgm:spPr/>
    </dgm:pt>
    <dgm:pt modelId="{2D4D3C37-57F6-44BB-8917-20E4EB093958}" type="pres">
      <dgm:prSet presAssocID="{37879B1D-EB39-4F72-86F4-42417C335E35}" presName="sibTrans" presStyleCnt="0"/>
      <dgm:spPr/>
    </dgm:pt>
    <dgm:pt modelId="{E9D93BF8-794B-4CB5-8E2F-96EEF94B27DF}" type="pres">
      <dgm:prSet presAssocID="{89118DB1-FD25-4873-914A-65EC4FBD0A9C}" presName="compNode" presStyleCnt="0"/>
      <dgm:spPr/>
    </dgm:pt>
    <dgm:pt modelId="{19AF6638-0427-4F8F-BED9-B9AB5B718FC1}" type="pres">
      <dgm:prSet presAssocID="{89118DB1-FD25-4873-914A-65EC4FBD0A9C}" presName="bgRect" presStyleLbl="bgShp" presStyleIdx="2" presStyleCnt="5"/>
      <dgm:spPr/>
    </dgm:pt>
    <dgm:pt modelId="{5153DC42-D3FB-4FB4-858E-3FDDB9828D26}" type="pres">
      <dgm:prSet presAssocID="{89118DB1-FD25-4873-914A-65EC4FBD0A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38DC09D7-2F66-4CBC-975C-29C2D58B6171}" type="pres">
      <dgm:prSet presAssocID="{89118DB1-FD25-4873-914A-65EC4FBD0A9C}" presName="spaceRect" presStyleCnt="0"/>
      <dgm:spPr/>
    </dgm:pt>
    <dgm:pt modelId="{6CEBC4F1-B30D-4D6C-9B12-ECE37A5BA0D4}" type="pres">
      <dgm:prSet presAssocID="{89118DB1-FD25-4873-914A-65EC4FBD0A9C}" presName="parTx" presStyleLbl="revTx" presStyleIdx="2" presStyleCnt="5">
        <dgm:presLayoutVars>
          <dgm:chMax val="0"/>
          <dgm:chPref val="0"/>
        </dgm:presLayoutVars>
      </dgm:prSet>
      <dgm:spPr/>
    </dgm:pt>
    <dgm:pt modelId="{FA9AEED9-7923-4673-A136-9810AF6A5079}" type="pres">
      <dgm:prSet presAssocID="{1227A26C-70A3-406B-89B4-3AECBC13FE36}" presName="sibTrans" presStyleCnt="0"/>
      <dgm:spPr/>
    </dgm:pt>
    <dgm:pt modelId="{AE64EED3-8108-4E88-999A-A390872092F7}" type="pres">
      <dgm:prSet presAssocID="{8776A749-F7C5-49EF-AA5A-9BE65B729A14}" presName="compNode" presStyleCnt="0"/>
      <dgm:spPr/>
    </dgm:pt>
    <dgm:pt modelId="{D8C149F5-64EA-47B2-96B7-5C1283EE5A31}" type="pres">
      <dgm:prSet presAssocID="{8776A749-F7C5-49EF-AA5A-9BE65B729A14}" presName="bgRect" presStyleLbl="bgShp" presStyleIdx="3" presStyleCnt="5"/>
      <dgm:spPr/>
    </dgm:pt>
    <dgm:pt modelId="{904F5CE3-062C-426F-BF43-239844DCCC3C}" type="pres">
      <dgm:prSet presAssocID="{8776A749-F7C5-49EF-AA5A-9BE65B729A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52AF311-71EE-47CB-B930-E56491ADB828}" type="pres">
      <dgm:prSet presAssocID="{8776A749-F7C5-49EF-AA5A-9BE65B729A14}" presName="spaceRect" presStyleCnt="0"/>
      <dgm:spPr/>
    </dgm:pt>
    <dgm:pt modelId="{6A2146D0-D3A1-4DE1-A031-5C88204F6449}" type="pres">
      <dgm:prSet presAssocID="{8776A749-F7C5-49EF-AA5A-9BE65B729A14}" presName="parTx" presStyleLbl="revTx" presStyleIdx="3" presStyleCnt="5">
        <dgm:presLayoutVars>
          <dgm:chMax val="0"/>
          <dgm:chPref val="0"/>
        </dgm:presLayoutVars>
      </dgm:prSet>
      <dgm:spPr/>
    </dgm:pt>
    <dgm:pt modelId="{025284F8-2D19-454C-83CA-8D499FBF6F41}" type="pres">
      <dgm:prSet presAssocID="{1349E424-D9A2-4759-B261-0459B954D02A}" presName="sibTrans" presStyleCnt="0"/>
      <dgm:spPr/>
    </dgm:pt>
    <dgm:pt modelId="{99FCEFFF-A4C9-4D8A-9088-C7F58A6E7E26}" type="pres">
      <dgm:prSet presAssocID="{F27D6420-AE36-4846-969A-5DF55B8B3A58}" presName="compNode" presStyleCnt="0"/>
      <dgm:spPr/>
    </dgm:pt>
    <dgm:pt modelId="{95ACE81F-A071-433D-B568-656045C53458}" type="pres">
      <dgm:prSet presAssocID="{F27D6420-AE36-4846-969A-5DF55B8B3A58}" presName="bgRect" presStyleLbl="bgShp" presStyleIdx="4" presStyleCnt="5"/>
      <dgm:spPr/>
    </dgm:pt>
    <dgm:pt modelId="{534C8A40-2453-41BF-A68C-C08E399881AE}" type="pres">
      <dgm:prSet presAssocID="{F27D6420-AE36-4846-969A-5DF55B8B3A5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86E6522-B9FF-4CD6-8037-571F555FAB20}" type="pres">
      <dgm:prSet presAssocID="{F27D6420-AE36-4846-969A-5DF55B8B3A58}" presName="spaceRect" presStyleCnt="0"/>
      <dgm:spPr/>
    </dgm:pt>
    <dgm:pt modelId="{C61D8E1D-2864-438C-83FB-78E28D9BFFB0}" type="pres">
      <dgm:prSet presAssocID="{F27D6420-AE36-4846-969A-5DF55B8B3A5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CE00110-D0AE-42F1-868C-48C2E205704F}" type="presOf" srcId="{A3B4E924-6481-4F41-B7AF-126FD0FB0A1D}" destId="{DA4A14A9-AA35-445A-AA36-C77C7335836E}" srcOrd="0" destOrd="0" presId="urn:microsoft.com/office/officeart/2018/2/layout/IconVerticalSolidList"/>
    <dgm:cxn modelId="{1F39B927-99E3-458A-8977-582C036F7151}" srcId="{A3B4E924-6481-4F41-B7AF-126FD0FB0A1D}" destId="{F27D6420-AE36-4846-969A-5DF55B8B3A58}" srcOrd="4" destOrd="0" parTransId="{DB240876-79D7-4E59-AA83-EA3F4D445FBF}" sibTransId="{DF1B18F7-4D75-4D6F-B160-396AA2F8471F}"/>
    <dgm:cxn modelId="{E91AEE37-A810-449B-9B32-EB551AF4D390}" type="presOf" srcId="{9AFF31F7-F1E6-44F5-B15C-D79D991B432D}" destId="{E2A7295D-E3E9-4631-BE2F-DB7C5E4FE132}" srcOrd="0" destOrd="0" presId="urn:microsoft.com/office/officeart/2018/2/layout/IconVerticalSolidList"/>
    <dgm:cxn modelId="{38C0FD7B-7E89-4DA8-9DD7-B9C6B992C31D}" srcId="{A3B4E924-6481-4F41-B7AF-126FD0FB0A1D}" destId="{89118DB1-FD25-4873-914A-65EC4FBD0A9C}" srcOrd="2" destOrd="0" parTransId="{16265DFA-C9F1-4762-91FB-C5170548739B}" sibTransId="{1227A26C-70A3-406B-89B4-3AECBC13FE36}"/>
    <dgm:cxn modelId="{AA4CFD91-BCB6-4C3B-86C9-F17B77C18000}" type="presOf" srcId="{F27D6420-AE36-4846-969A-5DF55B8B3A58}" destId="{C61D8E1D-2864-438C-83FB-78E28D9BFFB0}" srcOrd="0" destOrd="0" presId="urn:microsoft.com/office/officeart/2018/2/layout/IconVerticalSolidList"/>
    <dgm:cxn modelId="{CF238CAA-FFA6-4727-BA79-964C9DA16323}" type="presOf" srcId="{8A1141D1-2E93-44C9-9EA4-76557189C42E}" destId="{F9E3FC2B-E722-4F96-9876-88CE788A6182}" srcOrd="0" destOrd="0" presId="urn:microsoft.com/office/officeart/2018/2/layout/IconVerticalSolidList"/>
    <dgm:cxn modelId="{903BE5C2-E63F-483E-AD2A-303D95677F03}" srcId="{A3B4E924-6481-4F41-B7AF-126FD0FB0A1D}" destId="{8776A749-F7C5-49EF-AA5A-9BE65B729A14}" srcOrd="3" destOrd="0" parTransId="{3C01B98A-4613-4DBA-9AF0-B20323FEE48E}" sibTransId="{1349E424-D9A2-4759-B261-0459B954D02A}"/>
    <dgm:cxn modelId="{86F7A2DB-086E-4F28-9397-11C82F42683F}" type="presOf" srcId="{8776A749-F7C5-49EF-AA5A-9BE65B729A14}" destId="{6A2146D0-D3A1-4DE1-A031-5C88204F6449}" srcOrd="0" destOrd="0" presId="urn:microsoft.com/office/officeart/2018/2/layout/IconVerticalSolidList"/>
    <dgm:cxn modelId="{A6712CDD-647F-4DED-89E2-BA16E556A7E7}" type="presOf" srcId="{89118DB1-FD25-4873-914A-65EC4FBD0A9C}" destId="{6CEBC4F1-B30D-4D6C-9B12-ECE37A5BA0D4}" srcOrd="0" destOrd="0" presId="urn:microsoft.com/office/officeart/2018/2/layout/IconVerticalSolidList"/>
    <dgm:cxn modelId="{6552D4E7-EA24-4782-9128-3B18F8CD299E}" srcId="{A3B4E924-6481-4F41-B7AF-126FD0FB0A1D}" destId="{9AFF31F7-F1E6-44F5-B15C-D79D991B432D}" srcOrd="0" destOrd="0" parTransId="{0463204E-2031-4AC0-BA4B-7B1C38ED64FA}" sibTransId="{61C54490-3D8E-492C-A272-80773E64BC23}"/>
    <dgm:cxn modelId="{701A07FF-2DF2-4CF5-8102-C82CDDC7B8D4}" srcId="{A3B4E924-6481-4F41-B7AF-126FD0FB0A1D}" destId="{8A1141D1-2E93-44C9-9EA4-76557189C42E}" srcOrd="1" destOrd="0" parTransId="{C689CA67-2C81-44B8-8327-C1D3869733A2}" sibTransId="{37879B1D-EB39-4F72-86F4-42417C335E35}"/>
    <dgm:cxn modelId="{4240D032-22D2-4321-9222-B7BB5ECDB164}" type="presParOf" srcId="{DA4A14A9-AA35-445A-AA36-C77C7335836E}" destId="{B354B7D2-8B7F-4037-9972-20626A80A311}" srcOrd="0" destOrd="0" presId="urn:microsoft.com/office/officeart/2018/2/layout/IconVerticalSolidList"/>
    <dgm:cxn modelId="{C6346A24-BCD2-42AB-BEBA-B048B849ACC8}" type="presParOf" srcId="{B354B7D2-8B7F-4037-9972-20626A80A311}" destId="{7D93B839-FDE4-47B9-B67D-820085E9D0CB}" srcOrd="0" destOrd="0" presId="urn:microsoft.com/office/officeart/2018/2/layout/IconVerticalSolidList"/>
    <dgm:cxn modelId="{99130D3F-6623-4571-BB3D-637DE6BE2913}" type="presParOf" srcId="{B354B7D2-8B7F-4037-9972-20626A80A311}" destId="{C0231E2D-F27C-4549-9CE6-0EBB76FFAEFA}" srcOrd="1" destOrd="0" presId="urn:microsoft.com/office/officeart/2018/2/layout/IconVerticalSolidList"/>
    <dgm:cxn modelId="{3887A1BB-4D5E-47D4-A439-42981A0853A5}" type="presParOf" srcId="{B354B7D2-8B7F-4037-9972-20626A80A311}" destId="{863A7E42-248A-4A89-AAE4-595D41BD7B15}" srcOrd="2" destOrd="0" presId="urn:microsoft.com/office/officeart/2018/2/layout/IconVerticalSolidList"/>
    <dgm:cxn modelId="{537D2790-236F-443A-B7C1-9B489550FEE1}" type="presParOf" srcId="{B354B7D2-8B7F-4037-9972-20626A80A311}" destId="{E2A7295D-E3E9-4631-BE2F-DB7C5E4FE132}" srcOrd="3" destOrd="0" presId="urn:microsoft.com/office/officeart/2018/2/layout/IconVerticalSolidList"/>
    <dgm:cxn modelId="{0287FA59-464B-4419-A2B5-A03E8F3F77CF}" type="presParOf" srcId="{DA4A14A9-AA35-445A-AA36-C77C7335836E}" destId="{280B7BB4-91C2-442A-AC54-B8A2F127008E}" srcOrd="1" destOrd="0" presId="urn:microsoft.com/office/officeart/2018/2/layout/IconVerticalSolidList"/>
    <dgm:cxn modelId="{3ADBE6C2-87CB-452B-930C-D50CCE30BD9E}" type="presParOf" srcId="{DA4A14A9-AA35-445A-AA36-C77C7335836E}" destId="{033E4732-5B1B-4308-B7F2-48C244789134}" srcOrd="2" destOrd="0" presId="urn:microsoft.com/office/officeart/2018/2/layout/IconVerticalSolidList"/>
    <dgm:cxn modelId="{B0E305B1-234A-4D4F-84D4-983468548CCE}" type="presParOf" srcId="{033E4732-5B1B-4308-B7F2-48C244789134}" destId="{C494D2EF-2DEE-4843-ACE6-D14F4DC3E08F}" srcOrd="0" destOrd="0" presId="urn:microsoft.com/office/officeart/2018/2/layout/IconVerticalSolidList"/>
    <dgm:cxn modelId="{4B80780D-30F3-439C-9CCC-BCD40AEE3A40}" type="presParOf" srcId="{033E4732-5B1B-4308-B7F2-48C244789134}" destId="{DE9C47B8-9124-4D64-A05C-577B65D2D555}" srcOrd="1" destOrd="0" presId="urn:microsoft.com/office/officeart/2018/2/layout/IconVerticalSolidList"/>
    <dgm:cxn modelId="{435354AD-DA4C-43BF-889A-D9E80814D7CA}" type="presParOf" srcId="{033E4732-5B1B-4308-B7F2-48C244789134}" destId="{DEC6259D-54C1-40B1-9089-D38EA580EA16}" srcOrd="2" destOrd="0" presId="urn:microsoft.com/office/officeart/2018/2/layout/IconVerticalSolidList"/>
    <dgm:cxn modelId="{AA998FA5-2A90-4A59-967E-9B39FFE20833}" type="presParOf" srcId="{033E4732-5B1B-4308-B7F2-48C244789134}" destId="{F9E3FC2B-E722-4F96-9876-88CE788A6182}" srcOrd="3" destOrd="0" presId="urn:microsoft.com/office/officeart/2018/2/layout/IconVerticalSolidList"/>
    <dgm:cxn modelId="{14C0ACF5-CDAA-41C5-9795-1F9F3A9AC518}" type="presParOf" srcId="{DA4A14A9-AA35-445A-AA36-C77C7335836E}" destId="{2D4D3C37-57F6-44BB-8917-20E4EB093958}" srcOrd="3" destOrd="0" presId="urn:microsoft.com/office/officeart/2018/2/layout/IconVerticalSolidList"/>
    <dgm:cxn modelId="{AC9C8797-3BDF-42ED-B4BE-7788B7931700}" type="presParOf" srcId="{DA4A14A9-AA35-445A-AA36-C77C7335836E}" destId="{E9D93BF8-794B-4CB5-8E2F-96EEF94B27DF}" srcOrd="4" destOrd="0" presId="urn:microsoft.com/office/officeart/2018/2/layout/IconVerticalSolidList"/>
    <dgm:cxn modelId="{33BBC5BB-9B6C-438E-AB7B-4473D6034ECE}" type="presParOf" srcId="{E9D93BF8-794B-4CB5-8E2F-96EEF94B27DF}" destId="{19AF6638-0427-4F8F-BED9-B9AB5B718FC1}" srcOrd="0" destOrd="0" presId="urn:microsoft.com/office/officeart/2018/2/layout/IconVerticalSolidList"/>
    <dgm:cxn modelId="{B4E587BA-1AFA-4262-BB41-DC61F9708059}" type="presParOf" srcId="{E9D93BF8-794B-4CB5-8E2F-96EEF94B27DF}" destId="{5153DC42-D3FB-4FB4-858E-3FDDB9828D26}" srcOrd="1" destOrd="0" presId="urn:microsoft.com/office/officeart/2018/2/layout/IconVerticalSolidList"/>
    <dgm:cxn modelId="{7F1C7D32-AE1C-4B6C-95F0-EFF3D900FA3B}" type="presParOf" srcId="{E9D93BF8-794B-4CB5-8E2F-96EEF94B27DF}" destId="{38DC09D7-2F66-4CBC-975C-29C2D58B6171}" srcOrd="2" destOrd="0" presId="urn:microsoft.com/office/officeart/2018/2/layout/IconVerticalSolidList"/>
    <dgm:cxn modelId="{5F4F11D6-812C-457C-975F-EB0BE50468EC}" type="presParOf" srcId="{E9D93BF8-794B-4CB5-8E2F-96EEF94B27DF}" destId="{6CEBC4F1-B30D-4D6C-9B12-ECE37A5BA0D4}" srcOrd="3" destOrd="0" presId="urn:microsoft.com/office/officeart/2018/2/layout/IconVerticalSolidList"/>
    <dgm:cxn modelId="{7B2C1C62-7664-4828-B310-3188BC97C98B}" type="presParOf" srcId="{DA4A14A9-AA35-445A-AA36-C77C7335836E}" destId="{FA9AEED9-7923-4673-A136-9810AF6A5079}" srcOrd="5" destOrd="0" presId="urn:microsoft.com/office/officeart/2018/2/layout/IconVerticalSolidList"/>
    <dgm:cxn modelId="{875D6D47-5681-4153-973B-D2B6BC999AFB}" type="presParOf" srcId="{DA4A14A9-AA35-445A-AA36-C77C7335836E}" destId="{AE64EED3-8108-4E88-999A-A390872092F7}" srcOrd="6" destOrd="0" presId="urn:microsoft.com/office/officeart/2018/2/layout/IconVerticalSolidList"/>
    <dgm:cxn modelId="{62CF7F25-14C3-4932-80CA-EB13E2812289}" type="presParOf" srcId="{AE64EED3-8108-4E88-999A-A390872092F7}" destId="{D8C149F5-64EA-47B2-96B7-5C1283EE5A31}" srcOrd="0" destOrd="0" presId="urn:microsoft.com/office/officeart/2018/2/layout/IconVerticalSolidList"/>
    <dgm:cxn modelId="{12E3E4A5-891A-449C-A94B-3E85AC13ABA8}" type="presParOf" srcId="{AE64EED3-8108-4E88-999A-A390872092F7}" destId="{904F5CE3-062C-426F-BF43-239844DCCC3C}" srcOrd="1" destOrd="0" presId="urn:microsoft.com/office/officeart/2018/2/layout/IconVerticalSolidList"/>
    <dgm:cxn modelId="{903AA4BF-C551-405D-8FDC-FFACDD851DCC}" type="presParOf" srcId="{AE64EED3-8108-4E88-999A-A390872092F7}" destId="{952AF311-71EE-47CB-B930-E56491ADB828}" srcOrd="2" destOrd="0" presId="urn:microsoft.com/office/officeart/2018/2/layout/IconVerticalSolidList"/>
    <dgm:cxn modelId="{6BBE2E2F-C6B7-4F3C-894C-5787761C6763}" type="presParOf" srcId="{AE64EED3-8108-4E88-999A-A390872092F7}" destId="{6A2146D0-D3A1-4DE1-A031-5C88204F6449}" srcOrd="3" destOrd="0" presId="urn:microsoft.com/office/officeart/2018/2/layout/IconVerticalSolidList"/>
    <dgm:cxn modelId="{9C10C52E-8107-4CBC-8203-8BD51407C08F}" type="presParOf" srcId="{DA4A14A9-AA35-445A-AA36-C77C7335836E}" destId="{025284F8-2D19-454C-83CA-8D499FBF6F41}" srcOrd="7" destOrd="0" presId="urn:microsoft.com/office/officeart/2018/2/layout/IconVerticalSolidList"/>
    <dgm:cxn modelId="{2A509E54-0FAD-4CDC-B993-CD56CF1DC7BE}" type="presParOf" srcId="{DA4A14A9-AA35-445A-AA36-C77C7335836E}" destId="{99FCEFFF-A4C9-4D8A-9088-C7F58A6E7E26}" srcOrd="8" destOrd="0" presId="urn:microsoft.com/office/officeart/2018/2/layout/IconVerticalSolidList"/>
    <dgm:cxn modelId="{F59B5003-A776-4501-B5AF-C1D38888DE8F}" type="presParOf" srcId="{99FCEFFF-A4C9-4D8A-9088-C7F58A6E7E26}" destId="{95ACE81F-A071-433D-B568-656045C53458}" srcOrd="0" destOrd="0" presId="urn:microsoft.com/office/officeart/2018/2/layout/IconVerticalSolidList"/>
    <dgm:cxn modelId="{BECF8626-7137-491C-B65E-6CD17F2C3C80}" type="presParOf" srcId="{99FCEFFF-A4C9-4D8A-9088-C7F58A6E7E26}" destId="{534C8A40-2453-41BF-A68C-C08E399881AE}" srcOrd="1" destOrd="0" presId="urn:microsoft.com/office/officeart/2018/2/layout/IconVerticalSolidList"/>
    <dgm:cxn modelId="{C07CC2BA-6164-4AC8-ADED-882FAD99A804}" type="presParOf" srcId="{99FCEFFF-A4C9-4D8A-9088-C7F58A6E7E26}" destId="{C86E6522-B9FF-4CD6-8037-571F555FAB20}" srcOrd="2" destOrd="0" presId="urn:microsoft.com/office/officeart/2018/2/layout/IconVerticalSolidList"/>
    <dgm:cxn modelId="{A82F0489-5AAC-455C-92E1-1568EB8D1340}" type="presParOf" srcId="{99FCEFFF-A4C9-4D8A-9088-C7F58A6E7E26}" destId="{C61D8E1D-2864-438C-83FB-78E28D9BFF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5BF8C-DB1C-4054-B4EA-A5FA2FB10F0C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Analyze how influencers leverage their reach to champion sustainable practices, products, and lifestyles.</a:t>
          </a:r>
        </a:p>
      </dsp:txBody>
      <dsp:txXfrm>
        <a:off x="3080" y="1765067"/>
        <a:ext cx="2444055" cy="2053006"/>
      </dsp:txXfrm>
    </dsp:sp>
    <dsp:sp modelId="{018AF862-DD78-49D1-A4FC-9083F8160433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08C914E4-7C66-4C99-A7BF-55477DB10B02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102379-880C-4673-B387-136325EDEBFE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Evaluate the impact of social media on shaping the discourse around sustainability.</a:t>
          </a:r>
        </a:p>
      </dsp:txBody>
      <dsp:txXfrm>
        <a:off x="2691541" y="1765067"/>
        <a:ext cx="2444055" cy="2053006"/>
      </dsp:txXfrm>
    </dsp:sp>
    <dsp:sp modelId="{A045E68D-FBAE-4A11-BE7B-0210EA82163D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2D2CC9FC-8A88-4BA5-B259-C72798E4273F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3AD6BA-86D3-4308-9B96-2B9FD474BCED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Investigate the role of influencers in disseminating eco-friendly initiatives and advocating for environmentally conscious choices.</a:t>
          </a:r>
        </a:p>
      </dsp:txBody>
      <dsp:txXfrm>
        <a:off x="5380002" y="1765067"/>
        <a:ext cx="2444055" cy="2053006"/>
      </dsp:txXfrm>
    </dsp:sp>
    <dsp:sp modelId="{A5E292CC-323E-4075-832A-122F6A2D204C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CC642F09-80EB-4391-80BA-CBC15D3B5D4B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680EE9-FA63-4BA7-A256-7E0EE75F3D79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 Explore the contribution of social media platforms in fostering a sense of environmental responsibility among users.</a:t>
          </a:r>
        </a:p>
      </dsp:txBody>
      <dsp:txXfrm>
        <a:off x="8068463" y="1765067"/>
        <a:ext cx="2444055" cy="2053006"/>
      </dsp:txXfrm>
    </dsp:sp>
    <dsp:sp modelId="{7E5D1E9E-208F-4940-9335-3149BE03228B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C1C538B3-E1A8-4F5F-8C8D-8C1EA32AF8B5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09E47-AAA8-4F3F-A59E-4D734EC8083C}">
      <dsp:nvSpPr>
        <dsp:cNvPr id="0" name=""/>
        <dsp:cNvSpPr/>
      </dsp:nvSpPr>
      <dsp:spPr>
        <a:xfrm>
          <a:off x="0" y="71506"/>
          <a:ext cx="10515600" cy="4544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79235-EF5B-42E2-A257-4EDBC28EB626}">
      <dsp:nvSpPr>
        <dsp:cNvPr id="0" name=""/>
        <dsp:cNvSpPr/>
      </dsp:nvSpPr>
      <dsp:spPr>
        <a:xfrm>
          <a:off x="137457" y="173747"/>
          <a:ext cx="250167" cy="2499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0146B-7B7D-47AC-98CC-85D1485564B2}">
      <dsp:nvSpPr>
        <dsp:cNvPr id="0" name=""/>
        <dsp:cNvSpPr/>
      </dsp:nvSpPr>
      <dsp:spPr>
        <a:xfrm>
          <a:off x="525083" y="71506"/>
          <a:ext cx="9927705" cy="56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media is a powerful tool for communication and marketing in the digital era.</a:t>
          </a:r>
        </a:p>
      </dsp:txBody>
      <dsp:txXfrm>
        <a:off x="525083" y="71506"/>
        <a:ext cx="9927705" cy="568008"/>
      </dsp:txXfrm>
    </dsp:sp>
    <dsp:sp modelId="{A9D0FF66-0D79-4E78-8E7D-F4369033897F}">
      <dsp:nvSpPr>
        <dsp:cNvPr id="0" name=""/>
        <dsp:cNvSpPr/>
      </dsp:nvSpPr>
      <dsp:spPr>
        <a:xfrm>
          <a:off x="0" y="781516"/>
          <a:ext cx="10515600" cy="4544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FA048-8363-4381-A995-BC83341CDB29}">
      <dsp:nvSpPr>
        <dsp:cNvPr id="0" name=""/>
        <dsp:cNvSpPr/>
      </dsp:nvSpPr>
      <dsp:spPr>
        <a:xfrm>
          <a:off x="137457" y="883758"/>
          <a:ext cx="250167" cy="2499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0A7C6-9AC6-478E-9EE6-6D6591B7FD6F}">
      <dsp:nvSpPr>
        <dsp:cNvPr id="0" name=""/>
        <dsp:cNvSpPr/>
      </dsp:nvSpPr>
      <dsp:spPr>
        <a:xfrm>
          <a:off x="525083" y="781516"/>
          <a:ext cx="9927705" cy="56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Businesses can enhance their online presence and contribute positively to the planet through social media.</a:t>
          </a:r>
        </a:p>
      </dsp:txBody>
      <dsp:txXfrm>
        <a:off x="525083" y="781516"/>
        <a:ext cx="9927705" cy="568008"/>
      </dsp:txXfrm>
    </dsp:sp>
    <dsp:sp modelId="{753CD636-E1F5-4810-ADAC-77496707FE3B}">
      <dsp:nvSpPr>
        <dsp:cNvPr id="0" name=""/>
        <dsp:cNvSpPr/>
      </dsp:nvSpPr>
      <dsp:spPr>
        <a:xfrm>
          <a:off x="0" y="1491526"/>
          <a:ext cx="10515600" cy="4544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D163C-FC36-422E-8D2C-841440FB9699}">
      <dsp:nvSpPr>
        <dsp:cNvPr id="0" name=""/>
        <dsp:cNvSpPr/>
      </dsp:nvSpPr>
      <dsp:spPr>
        <a:xfrm>
          <a:off x="137457" y="1593768"/>
          <a:ext cx="250167" cy="2499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24B43-CA5E-4E8A-B578-39C6F7D5ADB9}">
      <dsp:nvSpPr>
        <dsp:cNvPr id="0" name=""/>
        <dsp:cNvSpPr/>
      </dsp:nvSpPr>
      <dsp:spPr>
        <a:xfrm>
          <a:off x="525083" y="1491526"/>
          <a:ext cx="9927705" cy="56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This study focuses on how influencers use their reach to promote sustainability.</a:t>
          </a:r>
        </a:p>
      </dsp:txBody>
      <dsp:txXfrm>
        <a:off x="525083" y="1491526"/>
        <a:ext cx="9927705" cy="568008"/>
      </dsp:txXfrm>
    </dsp:sp>
    <dsp:sp modelId="{EE51C81A-15FD-41AC-9C16-CEC3A728F35C}">
      <dsp:nvSpPr>
        <dsp:cNvPr id="0" name=""/>
        <dsp:cNvSpPr/>
      </dsp:nvSpPr>
      <dsp:spPr>
        <a:xfrm>
          <a:off x="0" y="2201537"/>
          <a:ext cx="10515600" cy="4544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82110B-68C6-43E0-BBBD-45B7ABC384A7}">
      <dsp:nvSpPr>
        <dsp:cNvPr id="0" name=""/>
        <dsp:cNvSpPr/>
      </dsp:nvSpPr>
      <dsp:spPr>
        <a:xfrm>
          <a:off x="137457" y="2303778"/>
          <a:ext cx="250167" cy="2499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04293-A13B-4BEB-808E-3612FC5074B9}">
      <dsp:nvSpPr>
        <dsp:cNvPr id="0" name=""/>
        <dsp:cNvSpPr/>
      </dsp:nvSpPr>
      <dsp:spPr>
        <a:xfrm>
          <a:off x="525083" y="2201537"/>
          <a:ext cx="9927705" cy="56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It explores the impact of social media on shaping sustainability discourse</a:t>
          </a:r>
          <a:r>
            <a:rPr lang="en-US" sz="1500" kern="1200" dirty="0"/>
            <a:t>.</a:t>
          </a:r>
        </a:p>
      </dsp:txBody>
      <dsp:txXfrm>
        <a:off x="525083" y="2201537"/>
        <a:ext cx="9927705" cy="568008"/>
      </dsp:txXfrm>
    </dsp:sp>
    <dsp:sp modelId="{096D9501-415E-4B99-B8B9-2E7E1A93D932}">
      <dsp:nvSpPr>
        <dsp:cNvPr id="0" name=""/>
        <dsp:cNvSpPr/>
      </dsp:nvSpPr>
      <dsp:spPr>
        <a:xfrm>
          <a:off x="0" y="2911547"/>
          <a:ext cx="10515600" cy="45440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19B92-488A-4034-A975-1BFE8698032F}">
      <dsp:nvSpPr>
        <dsp:cNvPr id="0" name=""/>
        <dsp:cNvSpPr/>
      </dsp:nvSpPr>
      <dsp:spPr>
        <a:xfrm>
          <a:off x="137457" y="3013789"/>
          <a:ext cx="250167" cy="2499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DD73A-80A9-4A5C-B053-BB1EA50068E1}">
      <dsp:nvSpPr>
        <dsp:cNvPr id="0" name=""/>
        <dsp:cNvSpPr/>
      </dsp:nvSpPr>
      <dsp:spPr>
        <a:xfrm>
          <a:off x="525083" y="2911547"/>
          <a:ext cx="9927705" cy="56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Influencers play a role in disseminating eco-friendly initiatives and advocating for environmentally conscious choices.</a:t>
          </a:r>
        </a:p>
      </dsp:txBody>
      <dsp:txXfrm>
        <a:off x="525083" y="2911547"/>
        <a:ext cx="9927705" cy="568008"/>
      </dsp:txXfrm>
    </dsp:sp>
    <dsp:sp modelId="{6761221C-26B4-4BD6-A871-FE4022C67E95}">
      <dsp:nvSpPr>
        <dsp:cNvPr id="0" name=""/>
        <dsp:cNvSpPr/>
      </dsp:nvSpPr>
      <dsp:spPr>
        <a:xfrm>
          <a:off x="0" y="3638257"/>
          <a:ext cx="10515600" cy="63493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962CD-B251-4735-B1AF-70FAE068BF1D}">
      <dsp:nvSpPr>
        <dsp:cNvPr id="0" name=""/>
        <dsp:cNvSpPr/>
      </dsp:nvSpPr>
      <dsp:spPr>
        <a:xfrm>
          <a:off x="137457" y="3814064"/>
          <a:ext cx="250167" cy="2499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24BB5-FF6F-44FA-A470-640ABEC20DE8}">
      <dsp:nvSpPr>
        <dsp:cNvPr id="0" name=""/>
        <dsp:cNvSpPr/>
      </dsp:nvSpPr>
      <dsp:spPr>
        <a:xfrm>
          <a:off x="525083" y="3711823"/>
          <a:ext cx="9927705" cy="56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114" tIns="60114" rIns="60114" bIns="6011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study also looks into how social media platforms contribute to fostering environmental responsibility among users.</a:t>
          </a:r>
        </a:p>
      </dsp:txBody>
      <dsp:txXfrm>
        <a:off x="525083" y="3711823"/>
        <a:ext cx="9927705" cy="56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C2C539-4554-4A6A-96C8-697EAB9203C6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C7CF8-874C-46EB-B144-D9C68D55DAD8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71310-8C00-4A00-B8A2-C2A00A5B3F7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Advocates zero-waste living.</a:t>
          </a:r>
        </a:p>
      </dsp:txBody>
      <dsp:txXfrm>
        <a:off x="75768" y="3053169"/>
        <a:ext cx="3093750" cy="720000"/>
      </dsp:txXfrm>
    </dsp:sp>
    <dsp:sp modelId="{370B215D-5293-48B3-A265-96E5C1E683DC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4A2C4-B96F-421C-9817-BBD26010693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EFCB6-472F-4A50-ABD0-3E22BEEB35E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Raises awareness about waste reduction practices.</a:t>
          </a:r>
        </a:p>
      </dsp:txBody>
      <dsp:txXfrm>
        <a:off x="3710925" y="3053169"/>
        <a:ext cx="3093750" cy="720000"/>
      </dsp:txXfrm>
    </dsp:sp>
    <dsp:sp modelId="{25CC5980-EBA0-43A4-A31A-F2706B26008A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792E3-D8E2-4480-BAE1-B6C646D36FDB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CCDFE-834A-4110-82BD-4037B790E9E2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Engages followers through challenges and discussions.</a:t>
          </a:r>
        </a:p>
      </dsp:txBody>
      <dsp:txXfrm>
        <a:off x="7346081" y="3053169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5FD06-60C0-4998-9C02-28B850D0F3C5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855F1-1361-4AB6-9E03-9D1929AD03F1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Promotes eco-friendly products and ethical consumerism.</a:t>
          </a:r>
        </a:p>
      </dsp:txBody>
      <dsp:txXfrm>
        <a:off x="417971" y="2442842"/>
        <a:ext cx="2889450" cy="720000"/>
      </dsp:txXfrm>
    </dsp:sp>
    <dsp:sp modelId="{5D508DE5-3287-41D6-A7F2-6E3D3F14F7EE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C649B-5ACA-4E64-95B9-445C3CDFF618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Showcases sustainability in style choices.</a:t>
          </a:r>
        </a:p>
      </dsp:txBody>
      <dsp:txXfrm>
        <a:off x="3813075" y="2442842"/>
        <a:ext cx="2889450" cy="720000"/>
      </dsp:txXfrm>
    </dsp:sp>
    <dsp:sp modelId="{99DB5C61-96D5-4569-BE6F-40618DC286DB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BCD2-A1DE-43A4-944C-6E2303624064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Utilizes a visual and relatable approach.</a:t>
          </a:r>
        </a:p>
      </dsp:txBody>
      <dsp:txXfrm>
        <a:off x="7208178" y="2442842"/>
        <a:ext cx="28894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1FE1C-EC62-42BE-A00C-E27F489B8FCC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0FB7E-D95B-4F02-9E39-634356942F9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34B27-E7BF-4FE3-86D7-6F25CC6672BD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Champions environmental causes on social media.</a:t>
          </a:r>
        </a:p>
      </dsp:txBody>
      <dsp:txXfrm>
        <a:off x="75768" y="3053169"/>
        <a:ext cx="3093750" cy="720000"/>
      </dsp:txXfrm>
    </dsp:sp>
    <dsp:sp modelId="{BDBB6FBD-3DA1-4DBA-A913-05011C9881C8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ADA6E-CC96-46A9-8DD7-4DA12ACB4868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5701C-376C-4911-BB66-E37242D540F6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Participates in and organizes campaigns for climate change.</a:t>
          </a:r>
        </a:p>
      </dsp:txBody>
      <dsp:txXfrm>
        <a:off x="3710925" y="3053169"/>
        <a:ext cx="3093750" cy="720000"/>
      </dsp:txXfrm>
    </dsp:sp>
    <dsp:sp modelId="{5C74BC26-18BF-4030-BAC8-888CE15697B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972AC-85A7-4708-9EA1-02006894C8B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9963-018C-4B46-BA60-B9ECD707455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Connects with followers through storytelling and personal experiences.</a:t>
          </a:r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26032-6AE3-4C03-A497-DFD2BFE240D9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322A1-8782-4B48-9161-FD742825B0A1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Influencers shape sustainability conversations online.</a:t>
          </a:r>
        </a:p>
      </dsp:txBody>
      <dsp:txXfrm>
        <a:off x="417971" y="2442842"/>
        <a:ext cx="2889450" cy="720000"/>
      </dsp:txXfrm>
    </dsp:sp>
    <dsp:sp modelId="{E5F3175E-372F-4106-883D-27F3734B24E6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8FBBD-942F-4A92-B5FE-8B0ECDC02628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Diverse approaches broaden the reach of eco-friendly messages.</a:t>
          </a:r>
        </a:p>
      </dsp:txBody>
      <dsp:txXfrm>
        <a:off x="3813075" y="2442842"/>
        <a:ext cx="2889450" cy="720000"/>
      </dsp:txXfrm>
    </dsp:sp>
    <dsp:sp modelId="{729CB7A1-FCCB-4C77-B069-C9F23B1FF276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EAF74-9451-4D61-A177-0EEE6F84DBF3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Collective impact reinforces the importance of sustainability.</a:t>
          </a:r>
        </a:p>
      </dsp:txBody>
      <dsp:txXfrm>
        <a:off x="7208178" y="2442842"/>
        <a:ext cx="28894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7AF49-EFF1-42CA-B90E-A2429DBBEC1D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F2807-518C-4A57-99CF-4BB93E530A43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4D71B-ED2B-4987-9303-374C18021A0A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Influencers spread information about eco-friendly initiatives.</a:t>
          </a:r>
        </a:p>
      </dsp:txBody>
      <dsp:txXfrm>
        <a:off x="75768" y="2851938"/>
        <a:ext cx="3093750" cy="720000"/>
      </dsp:txXfrm>
    </dsp:sp>
    <dsp:sp modelId="{C5B50DA7-A208-497D-97EF-99A0104C2753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B8DFD7-3E35-44A8-81D8-DD28D4988E08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CC8E2-E370-4FA4-8E07-7AE8A50FFBC4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Creative content and collaborations amplify visibility.</a:t>
          </a:r>
        </a:p>
      </dsp:txBody>
      <dsp:txXfrm>
        <a:off x="3710925" y="2851938"/>
        <a:ext cx="3093750" cy="720000"/>
      </dsp:txXfrm>
    </dsp:sp>
    <dsp:sp modelId="{2C935C32-6960-4F19-A73C-37D6AA72C159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7645A-395D-4209-A386-1EA83A512F14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2019C-BDDD-4B0F-8478-F72039F4451C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Bridge gap between awareness and action.</a:t>
          </a:r>
        </a:p>
      </dsp:txBody>
      <dsp:txXfrm>
        <a:off x="7346081" y="2851938"/>
        <a:ext cx="309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1B286-CF6C-4810-A08D-1F0A8DB6473F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1809B-AD22-4549-BC46-C96FBB841D6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FD536-8A68-4568-BCF6-CDC3D0DDE58B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Build a community of environmentally conscious followers.</a:t>
          </a:r>
        </a:p>
      </dsp:txBody>
      <dsp:txXfrm>
        <a:off x="75768" y="3053169"/>
        <a:ext cx="3093750" cy="720000"/>
      </dsp:txXfrm>
    </dsp:sp>
    <dsp:sp modelId="{B9CDD792-355B-4995-9328-F7FDB289C823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31CA9-D74D-479E-BE75-118AACEB01C3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CCE74-44A5-42E8-BCED-9A019F268009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Social media platforms catalyze environmental responsibility.</a:t>
          </a:r>
        </a:p>
      </dsp:txBody>
      <dsp:txXfrm>
        <a:off x="3710925" y="3053169"/>
        <a:ext cx="3093750" cy="720000"/>
      </dsp:txXfrm>
    </dsp:sp>
    <dsp:sp modelId="{A8E02837-7341-43B6-AE7A-6BD954ADF3E9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0DD332-78B9-4A50-9D12-64AB95DF1A3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83456-D34B-4A32-BC4B-84AA32957470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Inspire users to adopt sustainable behaviors for positive change.</a:t>
          </a:r>
        </a:p>
      </dsp:txBody>
      <dsp:txXfrm>
        <a:off x="7346081" y="3053169"/>
        <a:ext cx="309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3B839-FDE4-47B9-B67D-820085E9D0CB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31E2D-F27C-4549-9CE6-0EBB76FFAEFA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7295D-E3E9-4631-BE2F-DB7C5E4FE132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Case study highlights the influential connection between social media influencers and sustainable marketing.</a:t>
          </a:r>
        </a:p>
      </dsp:txBody>
      <dsp:txXfrm>
        <a:off x="1074268" y="4366"/>
        <a:ext cx="5170996" cy="930102"/>
      </dsp:txXfrm>
    </dsp:sp>
    <dsp:sp modelId="{C494D2EF-2DEE-4843-ACE6-D14F4DC3E08F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C47B8-9124-4D64-A05C-577B65D2D555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FC2B-E722-4F96-9876-88CE788A6182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Examined influencers like Pankti Pandey, Nayana Premnath, and Akash Ranison.</a:t>
          </a:r>
        </a:p>
      </dsp:txBody>
      <dsp:txXfrm>
        <a:off x="1074268" y="1166994"/>
        <a:ext cx="5170996" cy="930102"/>
      </dsp:txXfrm>
    </dsp:sp>
    <dsp:sp modelId="{19AF6638-0427-4F8F-BED9-B9AB5B718FC1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3DC42-D3FB-4FB4-858E-3FDDB9828D26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BC4F1-B30D-4D6C-9B12-ECE37A5BA0D4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Noted their impact on sustainability discourse through diverse audience engagement and promotion of eco-friendly practices.</a:t>
          </a:r>
        </a:p>
      </dsp:txBody>
      <dsp:txXfrm>
        <a:off x="1074268" y="2329622"/>
        <a:ext cx="5170996" cy="930102"/>
      </dsp:txXfrm>
    </dsp:sp>
    <dsp:sp modelId="{D8C149F5-64EA-47B2-96B7-5C1283EE5A31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F5CE3-062C-426F-BF43-239844DCCC3C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146D0-D3A1-4DE1-A031-5C88204F6449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Emphasized the opportunity for businesses in sustainable marketing through authentic influencer collaborations.</a:t>
          </a:r>
        </a:p>
      </dsp:txBody>
      <dsp:txXfrm>
        <a:off x="1074268" y="3492250"/>
        <a:ext cx="5170996" cy="930102"/>
      </dsp:txXfrm>
    </dsp:sp>
    <dsp:sp modelId="{95ACE81F-A071-433D-B568-656045C53458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C8A40-2453-41BF-A68C-C08E399881AE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D8E1D-2864-438C-83FB-78E28D9BFFB0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Recognized influencers as catalysts shaping consumer choices and fostering a collective commitment to a more sustainable future.</a:t>
          </a:r>
        </a:p>
      </dsp:txBody>
      <dsp:txXfrm>
        <a:off x="1074268" y="4654878"/>
        <a:ext cx="5170996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DA65F-DCDA-4FB6-9F2A-2845C0724BF6}" type="datetimeFigureOut"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D4C0-E125-4C35-85A9-43C05E66D1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e96c7d2d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e96c7d2dc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C65A-790A-8B4A-4AC8-448BA9B80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8FA58-51E1-F7B9-AE72-6F49D74CA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14747-DC29-E915-E905-FEECE1A6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19E2A-74AD-72AA-B116-509101CC5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B7614-2AE3-36C9-3BC6-DF8C2F0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7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A5C1-0E17-C780-C088-EC072DB6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C95A-675C-45A7-CFF2-935A7F6EE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43E2-63EA-5320-EC6F-3E57BBB2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C237-5F4A-746D-9E0A-F1080784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34A35-8E45-34C8-6735-0DD8C33E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3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F565C-9509-DC07-CC00-3C7B4D65B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3D3B7-4606-A72C-5B7D-C8FBEB1A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2C5BA-194A-8B61-3104-E4C93BB9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3E335-769B-CD6E-AD62-175BA32B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206D-9551-DF1B-DEBF-CAFD0209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18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7F13-A405-C8B1-306F-AAA0E90C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8804-29BB-5FF4-E8EE-FCD5DDF6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C688-3229-4723-9AE5-0841B908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3936-916F-E541-431D-C3C6CDF5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85BB-56B4-A6BC-0F12-1E2FC465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5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4867C-53A2-5105-D7BE-56C5B2F3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DEB5-AB3D-0B89-DD2B-B9B2B3298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D611B-AD86-26E8-6658-7267FCB7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CD80-BC3D-2C4C-53F2-C3E088E8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977-44DF-AC91-F0D4-85FA527E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4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6DB1-C2C6-500B-1EE0-ACBBBC9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35DF-5816-2A1A-0366-CA27EF146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A7386-5D68-DE58-C87F-00C2482D1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B36A8-D1B9-FADC-F634-C23D2F6D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DB7B-0C46-CB6C-96DC-35FE5C627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866D7-9595-F4F2-DBDC-F740A9DE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3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EE4B-2D40-274A-DD6D-9E844F5D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684-B9FA-A8D0-FABC-7D528DEED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D44B5-61CD-1516-0234-5C34FC72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AE138-3687-98B2-DB0F-9CBB57BF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E9BD0-5AD4-045A-F0F8-745ACFF4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9E5E0-65FE-8563-B2B2-CB6C38128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61FD-7701-0001-C0DA-0ED0A522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EF2BB-0E1F-4C4C-50A2-C2E2FE58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1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4AC1-E1EA-37BE-E45A-6851C3ED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0BECA-7247-CC3A-3DC5-5B0D070A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5C4CD-73E1-45C8-58C7-0713BCEA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1CECB-130F-0A7B-BA32-3ABC3B56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5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838BE-7C84-A7D5-E0B9-84645A6E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BE8B3-3781-A34D-93FF-3FCA2A8E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A1138-7061-C3A5-78E7-F5E3B9FA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00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ECB7-6EB2-B8DE-F4A1-7813A1C0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9B0C-3B28-1AEC-4843-FF1883F0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90502-0B53-BBE1-3479-A29F3356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F868D-C154-F37F-0FC8-2C5BCE8A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7BAC-6EB1-CFB9-D219-0CE832BE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C9748-D3D4-7114-9440-6C675CDBC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3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2DEC-DC6A-3C12-8168-B4C6A1D2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5986D-1719-7E62-9AB5-02461774A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D1D8A-7173-A80A-E152-1ABDA2938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5DE03-046C-44A0-8F92-3794F40B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163CD-CBCC-6DD0-C697-256CCD5AD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BC880-D457-52C5-753C-B98775BF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C2307-2138-95E7-A880-60BDA667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8B6FB-FB4D-6578-EE8F-A27F5D30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EFF4-D300-401D-5F87-E93771C8D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24B6-104D-4A67-9169-32221628A8C1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CF8F-AEA6-F13E-A532-7A40CE1C9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A2D2-4DF1-08EF-6B25-C47D6EAC8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BD16D-6420-43A2-BF1D-F021EF9A3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7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slide" Target="slide14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yanapremnath.com/" TargetMode="External"/><Relationship Id="rId2" Type="http://schemas.openxmlformats.org/officeDocument/2006/relationships/hyperlink" Target="https://www.femina.in/trending/achievers/pankti-pandey-a-leading-voice-in-zero-waste-living-276968.amp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books.google.co.in/books?hl=en&amp;lr=&amp;id=SVPrBgAAQBAJ&amp;oi=fnd&amp;pg=PA3&amp;dq=sustainable+devel#v=onepage&amp;q=sustainable%20devel&amp;f=false" TargetMode="External"/><Relationship Id="rId4" Type="http://schemas.openxmlformats.org/officeDocument/2006/relationships/hyperlink" Target="https://aakashranison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linkedin.com/in/hrishabh-shukla-463275291/" TargetMode="External"/><Relationship Id="rId5" Type="http://schemas.openxmlformats.org/officeDocument/2006/relationships/hyperlink" Target="https://www.linkedin.com/in/dyovan-madhav" TargetMode="External"/><Relationship Id="rId4" Type="http://schemas.openxmlformats.org/officeDocument/2006/relationships/hyperlink" Target="https://www.linkedin.com/in/shiwangi-singh-15546329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Rectangle 1085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IIT Lucknow - Info, Ranking, Cutoff &amp; Placements 2024 | College Pravesh">
            <a:extLst>
              <a:ext uri="{FF2B5EF4-FFF2-40B4-BE49-F238E27FC236}">
                <a16:creationId xmlns:a16="http://schemas.microsoft.com/office/drawing/2014/main" id="{84A07576-EF45-5B8E-3958-AD920A6A3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33"/>
          <a:stretch/>
        </p:blipFill>
        <p:spPr bwMode="auto">
          <a:xfrm>
            <a:off x="20" y="10"/>
            <a:ext cx="12188931" cy="685799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17445-952B-41BA-5138-239372F03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 fontScale="90000"/>
          </a:bodyPr>
          <a:lstStyle/>
          <a:p>
            <a:br>
              <a:rPr lang="en-US" sz="410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/>
              </a:rPr>
            </a:br>
            <a:r>
              <a:rPr lang="en-US" sz="4100" b="1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/>
              </a:rPr>
              <a:t>A </a:t>
            </a:r>
            <a:r>
              <a:rPr lang="en-US" sz="4100" b="1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GLOSMAN-2024</a:t>
            </a:r>
            <a:br>
              <a:rPr lang="en-US" sz="4100" b="1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</a:br>
            <a:r>
              <a:rPr lang="en-US" sz="410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/>
              </a:rPr>
              <a:t>National Conference </a:t>
            </a:r>
            <a:br>
              <a:rPr lang="en-US" sz="410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/>
              </a:rPr>
            </a:br>
            <a:r>
              <a:rPr lang="en-US" sz="410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/>
              </a:rPr>
              <a:t>on </a:t>
            </a:r>
            <a:br>
              <a:rPr lang="en-US" sz="4100">
                <a:solidFill>
                  <a:schemeClr val="accent4">
                    <a:lumMod val="60000"/>
                    <a:lumOff val="40000"/>
                  </a:schemeClr>
                </a:solidFill>
                <a:latin typeface="Aptos Display"/>
              </a:rPr>
            </a:br>
            <a:r>
              <a:rPr lang="en-US" sz="4100">
                <a:solidFill>
                  <a:schemeClr val="accent4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Sustain-Fluence : Navigating the landscape of sustainable marketing through social media influencers</a:t>
            </a:r>
            <a:endParaRPr lang="en-US" sz="4100">
              <a:solidFill>
                <a:schemeClr val="accent4">
                  <a:lumMod val="60000"/>
                  <a:lumOff val="40000"/>
                </a:schemeClr>
              </a:solidFill>
              <a:latin typeface="Aptos Displ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EAADC-F554-DD9E-7C50-C128D4994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048" y="4599432"/>
            <a:ext cx="10456333" cy="12275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Arabic Typesetting"/>
              </a:rPr>
              <a:t>Presented by:  Shiwangi Singh, </a:t>
            </a:r>
            <a:r>
              <a:rPr lang="en-US" sz="2000" err="1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Arabic Typesetting"/>
              </a:rPr>
              <a:t>Dyovan</a:t>
            </a:r>
            <a:r>
              <a:rPr lang="en-US" sz="2000">
                <a:solidFill>
                  <a:schemeClr val="accent4">
                    <a:lumMod val="60000"/>
                    <a:lumOff val="40000"/>
                  </a:schemeClr>
                </a:solidFill>
                <a:latin typeface="Roboto"/>
                <a:ea typeface="Roboto"/>
                <a:cs typeface="Arabic Typesetting"/>
              </a:rPr>
              <a:t> Madhav, Hrishabh Shukla, and Shefali Srivastava</a:t>
            </a:r>
            <a:endParaRPr lang="en-IN" sz="2000">
              <a:solidFill>
                <a:schemeClr val="accent4">
                  <a:lumMod val="60000"/>
                  <a:lumOff val="40000"/>
                </a:schemeClr>
              </a:solidFill>
              <a:latin typeface="Roboto"/>
              <a:ea typeface="Roboto"/>
              <a:cs typeface="Arabic Typesetting"/>
            </a:endParaRPr>
          </a:p>
        </p:txBody>
      </p:sp>
      <p:sp>
        <p:nvSpPr>
          <p:cNvPr id="108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70CA6-5FC4-CAD1-2978-DB3F7A6D1357}"/>
              </a:ext>
            </a:extLst>
          </p:cNvPr>
          <p:cNvSpPr txBox="1"/>
          <p:nvPr/>
        </p:nvSpPr>
        <p:spPr>
          <a:xfrm>
            <a:off x="1259416" y="6297083"/>
            <a:ext cx="968374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solidFill>
                  <a:schemeClr val="accent4">
                    <a:lumMod val="60000"/>
                    <a:lumOff val="40000"/>
                  </a:schemeClr>
                </a:solidFill>
                <a:latin typeface="FangSong"/>
                <a:ea typeface="+mn-lt"/>
                <a:cs typeface="+mn-lt"/>
              </a:rPr>
              <a:t>Indian Institute of Information Technology, Lucknow</a:t>
            </a:r>
            <a:endParaRPr lang="en-US" sz="2800">
              <a:solidFill>
                <a:schemeClr val="accent4">
                  <a:lumMod val="60000"/>
                  <a:lumOff val="40000"/>
                </a:schemeClr>
              </a:solidFill>
              <a:latin typeface="FangSong"/>
              <a:ea typeface="FangSong"/>
              <a:cs typeface="Calibri"/>
            </a:endParaRPr>
          </a:p>
        </p:txBody>
      </p:sp>
      <p:pic>
        <p:nvPicPr>
          <p:cNvPr id="6" name="Picture 5" descr="INDIAN INSTITUTE OF INFORMATION TECHNOLOGY LUCKNOW">
            <a:extLst>
              <a:ext uri="{FF2B5EF4-FFF2-40B4-BE49-F238E27FC236}">
                <a16:creationId xmlns:a16="http://schemas.microsoft.com/office/drawing/2014/main" id="{6BA37AC7-57DC-6557-9F43-F3D4C88A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808" y="723631"/>
            <a:ext cx="1128023" cy="102784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34414-D93D-20CD-A791-57EE0836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FC50-3048-E355-B5BA-FE387CFD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Akash Ranison</a:t>
            </a: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94E55848-8AEF-030F-B673-F736F8B1F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3286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3" name="Picture 52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F562797C-FAEB-231C-FF14-239BA55AC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54B2E34-DC07-1521-65CF-52774A62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5" name="Rectangle 404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8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40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Google Shape;375;p24"/>
          <p:cNvSpPr/>
          <p:nvPr/>
        </p:nvSpPr>
        <p:spPr>
          <a:xfrm rot="21126464">
            <a:off x="4494770" y="2867643"/>
            <a:ext cx="3230698" cy="2882255"/>
          </a:xfrm>
          <a:custGeom>
            <a:avLst/>
            <a:gdLst/>
            <a:ahLst/>
            <a:cxnLst/>
            <a:rect l="l" t="t" r="r" b="b"/>
            <a:pathLst>
              <a:path w="87463" h="72620" extrusionOk="0">
                <a:moveTo>
                  <a:pt x="86862" y="42197"/>
                </a:moveTo>
                <a:cubicBezTo>
                  <a:pt x="86362" y="44699"/>
                  <a:pt x="85428" y="47134"/>
                  <a:pt x="84127" y="49302"/>
                </a:cubicBezTo>
                <a:cubicBezTo>
                  <a:pt x="74087" y="66081"/>
                  <a:pt x="49636" y="72619"/>
                  <a:pt x="31590" y="67349"/>
                </a:cubicBezTo>
                <a:cubicBezTo>
                  <a:pt x="17613" y="63246"/>
                  <a:pt x="7039" y="52805"/>
                  <a:pt x="2736" y="38928"/>
                </a:cubicBezTo>
                <a:cubicBezTo>
                  <a:pt x="0" y="30155"/>
                  <a:pt x="367" y="20682"/>
                  <a:pt x="4570" y="12976"/>
                </a:cubicBezTo>
                <a:cubicBezTo>
                  <a:pt x="6472" y="9541"/>
                  <a:pt x="9140" y="6438"/>
                  <a:pt x="12643" y="3937"/>
                </a:cubicBezTo>
                <a:cubicBezTo>
                  <a:pt x="18180" y="1"/>
                  <a:pt x="25952" y="1969"/>
                  <a:pt x="31890" y="5271"/>
                </a:cubicBezTo>
                <a:cubicBezTo>
                  <a:pt x="37827" y="8573"/>
                  <a:pt x="45933" y="11642"/>
                  <a:pt x="52304" y="14011"/>
                </a:cubicBezTo>
                <a:cubicBezTo>
                  <a:pt x="60210" y="16979"/>
                  <a:pt x="68950" y="17747"/>
                  <a:pt x="76388" y="21950"/>
                </a:cubicBezTo>
                <a:cubicBezTo>
                  <a:pt x="80825" y="24451"/>
                  <a:pt x="84728" y="28287"/>
                  <a:pt x="86362" y="33124"/>
                </a:cubicBezTo>
                <a:cubicBezTo>
                  <a:pt x="87363" y="36026"/>
                  <a:pt x="87463" y="39162"/>
                  <a:pt x="86862" y="421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76" name="Google Shape;376;p24"/>
          <p:cNvSpPr/>
          <p:nvPr/>
        </p:nvSpPr>
        <p:spPr>
          <a:xfrm rot="21126464">
            <a:off x="4425997" y="2528121"/>
            <a:ext cx="3202366" cy="3263513"/>
          </a:xfrm>
          <a:custGeom>
            <a:avLst/>
            <a:gdLst/>
            <a:ahLst/>
            <a:cxnLst/>
            <a:rect l="l" t="t" r="r" b="b"/>
            <a:pathLst>
              <a:path w="86696" h="82226" extrusionOk="0">
                <a:moveTo>
                  <a:pt x="23451" y="1701"/>
                </a:moveTo>
                <a:cubicBezTo>
                  <a:pt x="30889" y="401"/>
                  <a:pt x="37728" y="6772"/>
                  <a:pt x="40330" y="9574"/>
                </a:cubicBezTo>
                <a:cubicBezTo>
                  <a:pt x="45100" y="14677"/>
                  <a:pt x="51738" y="20081"/>
                  <a:pt x="58142" y="25185"/>
                </a:cubicBezTo>
                <a:cubicBezTo>
                  <a:pt x="60878" y="27386"/>
                  <a:pt x="63913" y="29288"/>
                  <a:pt x="66815" y="31156"/>
                </a:cubicBezTo>
                <a:cubicBezTo>
                  <a:pt x="71385" y="34025"/>
                  <a:pt x="76088" y="37027"/>
                  <a:pt x="79791" y="41063"/>
                </a:cubicBezTo>
                <a:cubicBezTo>
                  <a:pt x="83761" y="45433"/>
                  <a:pt x="85996" y="50436"/>
                  <a:pt x="86029" y="55240"/>
                </a:cubicBezTo>
                <a:cubicBezTo>
                  <a:pt x="86096" y="60644"/>
                  <a:pt x="83327" y="66281"/>
                  <a:pt x="78624" y="70384"/>
                </a:cubicBezTo>
                <a:cubicBezTo>
                  <a:pt x="73453" y="74887"/>
                  <a:pt x="66648" y="77989"/>
                  <a:pt x="58976" y="79324"/>
                </a:cubicBezTo>
                <a:cubicBezTo>
                  <a:pt x="45733" y="81592"/>
                  <a:pt x="30956" y="78490"/>
                  <a:pt x="20382" y="71285"/>
                </a:cubicBezTo>
                <a:cubicBezTo>
                  <a:pt x="14211" y="67048"/>
                  <a:pt x="9141" y="61377"/>
                  <a:pt x="5805" y="54906"/>
                </a:cubicBezTo>
                <a:cubicBezTo>
                  <a:pt x="2436" y="48435"/>
                  <a:pt x="735" y="41063"/>
                  <a:pt x="835" y="33591"/>
                </a:cubicBezTo>
                <a:cubicBezTo>
                  <a:pt x="935" y="26386"/>
                  <a:pt x="2836" y="19681"/>
                  <a:pt x="6305" y="14210"/>
                </a:cubicBezTo>
                <a:cubicBezTo>
                  <a:pt x="10041" y="8306"/>
                  <a:pt x="15445" y="4103"/>
                  <a:pt x="21983" y="2068"/>
                </a:cubicBezTo>
                <a:cubicBezTo>
                  <a:pt x="22450" y="1902"/>
                  <a:pt x="22950" y="1768"/>
                  <a:pt x="23451" y="1701"/>
                </a:cubicBezTo>
                <a:close/>
                <a:moveTo>
                  <a:pt x="23351" y="1101"/>
                </a:moveTo>
                <a:cubicBezTo>
                  <a:pt x="22817" y="1168"/>
                  <a:pt x="22317" y="1301"/>
                  <a:pt x="21783" y="1468"/>
                </a:cubicBezTo>
                <a:cubicBezTo>
                  <a:pt x="7706" y="5904"/>
                  <a:pt x="434" y="19381"/>
                  <a:pt x="234" y="33558"/>
                </a:cubicBezTo>
                <a:cubicBezTo>
                  <a:pt x="1" y="49002"/>
                  <a:pt x="7273" y="63012"/>
                  <a:pt x="20048" y="71752"/>
                </a:cubicBezTo>
                <a:cubicBezTo>
                  <a:pt x="30689" y="79023"/>
                  <a:pt x="45600" y="82226"/>
                  <a:pt x="59076" y="79891"/>
                </a:cubicBezTo>
                <a:cubicBezTo>
                  <a:pt x="66482" y="78623"/>
                  <a:pt x="73487" y="75688"/>
                  <a:pt x="79024" y="70851"/>
                </a:cubicBezTo>
                <a:cubicBezTo>
                  <a:pt x="83527" y="66915"/>
                  <a:pt x="86696" y="61211"/>
                  <a:pt x="86663" y="55240"/>
                </a:cubicBezTo>
                <a:cubicBezTo>
                  <a:pt x="86596" y="49803"/>
                  <a:pt x="83894" y="44666"/>
                  <a:pt x="80225" y="40663"/>
                </a:cubicBezTo>
                <a:cubicBezTo>
                  <a:pt x="74087" y="33958"/>
                  <a:pt x="65548" y="30289"/>
                  <a:pt x="58509" y="24718"/>
                </a:cubicBezTo>
                <a:cubicBezTo>
                  <a:pt x="52872" y="20215"/>
                  <a:pt x="45700" y="14444"/>
                  <a:pt x="40797" y="9173"/>
                </a:cubicBezTo>
                <a:cubicBezTo>
                  <a:pt x="36227" y="4270"/>
                  <a:pt x="29722" y="0"/>
                  <a:pt x="23351" y="11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77" name="Google Shape;377;p24"/>
          <p:cNvSpPr/>
          <p:nvPr/>
        </p:nvSpPr>
        <p:spPr>
          <a:xfrm>
            <a:off x="6158082" y="2544273"/>
            <a:ext cx="851628" cy="851661"/>
          </a:xfrm>
          <a:custGeom>
            <a:avLst/>
            <a:gdLst/>
            <a:ahLst/>
            <a:cxnLst/>
            <a:rect l="l" t="t" r="r" b="b"/>
            <a:pathLst>
              <a:path w="20049" h="18614" extrusionOk="0">
                <a:moveTo>
                  <a:pt x="501" y="10074"/>
                </a:moveTo>
                <a:cubicBezTo>
                  <a:pt x="834" y="12709"/>
                  <a:pt x="2502" y="14978"/>
                  <a:pt x="4804" y="16279"/>
                </a:cubicBezTo>
                <a:cubicBezTo>
                  <a:pt x="8940" y="18614"/>
                  <a:pt x="20048" y="17313"/>
                  <a:pt x="19681" y="10741"/>
                </a:cubicBezTo>
                <a:cubicBezTo>
                  <a:pt x="19448" y="7005"/>
                  <a:pt x="15044" y="5004"/>
                  <a:pt x="12576" y="2802"/>
                </a:cubicBezTo>
                <a:cubicBezTo>
                  <a:pt x="10708" y="1134"/>
                  <a:pt x="8673" y="0"/>
                  <a:pt x="6105" y="934"/>
                </a:cubicBezTo>
                <a:cubicBezTo>
                  <a:pt x="2435" y="2235"/>
                  <a:pt x="0" y="6238"/>
                  <a:pt x="501" y="10074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4BD8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32688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2720" b="1" i="0" u="none" strike="noStrike" kern="1200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lang="en" sz="2489"/>
          </a:p>
        </p:txBody>
      </p:sp>
      <p:sp>
        <p:nvSpPr>
          <p:cNvPr id="378" name="Google Shape;378;p24"/>
          <p:cNvSpPr/>
          <p:nvPr/>
        </p:nvSpPr>
        <p:spPr>
          <a:xfrm>
            <a:off x="7118698" y="3239351"/>
            <a:ext cx="318721" cy="296935"/>
          </a:xfrm>
          <a:custGeom>
            <a:avLst/>
            <a:gdLst/>
            <a:ahLst/>
            <a:cxnLst/>
            <a:rect l="l" t="t" r="r" b="b"/>
            <a:pathLst>
              <a:path w="8640" h="7473" extrusionOk="0">
                <a:moveTo>
                  <a:pt x="267" y="4070"/>
                </a:moveTo>
                <a:cubicBezTo>
                  <a:pt x="534" y="6238"/>
                  <a:pt x="3102" y="7472"/>
                  <a:pt x="5104" y="6838"/>
                </a:cubicBezTo>
                <a:cubicBezTo>
                  <a:pt x="8606" y="5738"/>
                  <a:pt x="8640" y="367"/>
                  <a:pt x="4603" y="134"/>
                </a:cubicBezTo>
                <a:cubicBezTo>
                  <a:pt x="2435" y="0"/>
                  <a:pt x="0" y="1668"/>
                  <a:pt x="267" y="4070"/>
                </a:cubicBezTo>
                <a:close/>
              </a:path>
            </a:pathLst>
          </a:custGeom>
          <a:gradFill>
            <a:gsLst>
              <a:gs pos="0">
                <a:srgbClr val="DCECD5"/>
              </a:gs>
              <a:gs pos="100000">
                <a:srgbClr val="94BD82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79" name="Google Shape;379;p24"/>
          <p:cNvSpPr/>
          <p:nvPr/>
        </p:nvSpPr>
        <p:spPr>
          <a:xfrm>
            <a:off x="4654184" y="5434527"/>
            <a:ext cx="611583" cy="568640"/>
          </a:xfrm>
          <a:custGeom>
            <a:avLst/>
            <a:gdLst/>
            <a:ahLst/>
            <a:cxnLst/>
            <a:rect l="l" t="t" r="r" b="b"/>
            <a:pathLst>
              <a:path w="16579" h="14311" extrusionOk="0">
                <a:moveTo>
                  <a:pt x="534" y="7806"/>
                </a:moveTo>
                <a:cubicBezTo>
                  <a:pt x="1034" y="11942"/>
                  <a:pt x="5938" y="14311"/>
                  <a:pt x="9741" y="13110"/>
                </a:cubicBezTo>
                <a:cubicBezTo>
                  <a:pt x="16479" y="11008"/>
                  <a:pt x="16579" y="701"/>
                  <a:pt x="8840" y="267"/>
                </a:cubicBezTo>
                <a:cubicBezTo>
                  <a:pt x="4637" y="0"/>
                  <a:pt x="0" y="3203"/>
                  <a:pt x="534" y="7806"/>
                </a:cubicBezTo>
                <a:close/>
              </a:path>
            </a:pathLst>
          </a:custGeom>
          <a:gradFill>
            <a:gsLst>
              <a:gs pos="0">
                <a:srgbClr val="B9D9AB"/>
              </a:gs>
              <a:gs pos="100000">
                <a:srgbClr val="72A85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0" name="Google Shape;380;p24"/>
          <p:cNvSpPr/>
          <p:nvPr/>
        </p:nvSpPr>
        <p:spPr>
          <a:xfrm>
            <a:off x="2481745" y="2660876"/>
            <a:ext cx="851545" cy="730359"/>
          </a:xfrm>
          <a:custGeom>
            <a:avLst/>
            <a:gdLst/>
            <a:ahLst/>
            <a:cxnLst/>
            <a:rect l="l" t="t" r="r" b="b"/>
            <a:pathLst>
              <a:path w="23084" h="18381" extrusionOk="0">
                <a:moveTo>
                  <a:pt x="234" y="10742"/>
                </a:moveTo>
                <a:cubicBezTo>
                  <a:pt x="400" y="12643"/>
                  <a:pt x="1501" y="14478"/>
                  <a:pt x="3703" y="15979"/>
                </a:cubicBezTo>
                <a:cubicBezTo>
                  <a:pt x="7139" y="18314"/>
                  <a:pt x="11975" y="18381"/>
                  <a:pt x="15745" y="16713"/>
                </a:cubicBezTo>
                <a:cubicBezTo>
                  <a:pt x="23083" y="13444"/>
                  <a:pt x="21882" y="1"/>
                  <a:pt x="13043" y="268"/>
                </a:cubicBezTo>
                <a:cubicBezTo>
                  <a:pt x="10007" y="368"/>
                  <a:pt x="7239" y="1936"/>
                  <a:pt x="4603" y="3503"/>
                </a:cubicBezTo>
                <a:cubicBezTo>
                  <a:pt x="1635" y="5271"/>
                  <a:pt x="0" y="8040"/>
                  <a:pt x="234" y="10742"/>
                </a:cubicBezTo>
                <a:close/>
              </a:path>
            </a:pathLst>
          </a:custGeom>
          <a:gradFill>
            <a:gsLst>
              <a:gs pos="0">
                <a:srgbClr val="B9D9AB"/>
              </a:gs>
              <a:gs pos="100000">
                <a:srgbClr val="72A85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32688">
              <a:spcAft>
                <a:spcPts val="600"/>
              </a:spcAft>
            </a:pPr>
            <a:r>
              <a:rPr lang="en" sz="2720" b="1" i="0" u="none" strike="noStrike" kern="1200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lang="en" sz="2667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4"/>
          <p:cNvSpPr/>
          <p:nvPr/>
        </p:nvSpPr>
        <p:spPr>
          <a:xfrm>
            <a:off x="830262" y="3132788"/>
            <a:ext cx="3383972" cy="2791386"/>
          </a:xfrm>
          <a:custGeom>
            <a:avLst/>
            <a:gdLst/>
            <a:ahLst/>
            <a:cxnLst/>
            <a:rect l="l" t="t" r="r" b="b"/>
            <a:pathLst>
              <a:path w="91734" h="70251" extrusionOk="0">
                <a:moveTo>
                  <a:pt x="86696" y="44665"/>
                </a:moveTo>
                <a:cubicBezTo>
                  <a:pt x="84595" y="48835"/>
                  <a:pt x="80992" y="52037"/>
                  <a:pt x="76822" y="54206"/>
                </a:cubicBezTo>
                <a:cubicBezTo>
                  <a:pt x="74487" y="55406"/>
                  <a:pt x="71952" y="56340"/>
                  <a:pt x="69384" y="56908"/>
                </a:cubicBezTo>
                <a:cubicBezTo>
                  <a:pt x="62145" y="58575"/>
                  <a:pt x="54707" y="55940"/>
                  <a:pt x="47501" y="57408"/>
                </a:cubicBezTo>
                <a:cubicBezTo>
                  <a:pt x="41664" y="58609"/>
                  <a:pt x="38829" y="64380"/>
                  <a:pt x="33858" y="67082"/>
                </a:cubicBezTo>
                <a:cubicBezTo>
                  <a:pt x="27988" y="70250"/>
                  <a:pt x="20182" y="69350"/>
                  <a:pt x="14478" y="66281"/>
                </a:cubicBezTo>
                <a:cubicBezTo>
                  <a:pt x="10809" y="64279"/>
                  <a:pt x="7940" y="61711"/>
                  <a:pt x="5838" y="58709"/>
                </a:cubicBezTo>
                <a:cubicBezTo>
                  <a:pt x="968" y="51837"/>
                  <a:pt x="1" y="42831"/>
                  <a:pt x="2002" y="33991"/>
                </a:cubicBezTo>
                <a:cubicBezTo>
                  <a:pt x="5271" y="19614"/>
                  <a:pt x="14545" y="434"/>
                  <a:pt x="31590" y="134"/>
                </a:cubicBezTo>
                <a:cubicBezTo>
                  <a:pt x="37428" y="0"/>
                  <a:pt x="42364" y="3403"/>
                  <a:pt x="47535" y="5638"/>
                </a:cubicBezTo>
                <a:cubicBezTo>
                  <a:pt x="52872" y="7939"/>
                  <a:pt x="59143" y="8139"/>
                  <a:pt x="64814" y="9607"/>
                </a:cubicBezTo>
                <a:cubicBezTo>
                  <a:pt x="70318" y="11008"/>
                  <a:pt x="75922" y="14044"/>
                  <a:pt x="80325" y="18146"/>
                </a:cubicBezTo>
                <a:cubicBezTo>
                  <a:pt x="87664" y="24951"/>
                  <a:pt x="91733" y="34658"/>
                  <a:pt x="86696" y="4466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2" name="Google Shape;382;p24"/>
          <p:cNvSpPr/>
          <p:nvPr/>
        </p:nvSpPr>
        <p:spPr>
          <a:xfrm>
            <a:off x="630936" y="2822606"/>
            <a:ext cx="3381465" cy="2748989"/>
          </a:xfrm>
          <a:custGeom>
            <a:avLst/>
            <a:gdLst/>
            <a:ahLst/>
            <a:cxnLst/>
            <a:rect l="l" t="t" r="r" b="b"/>
            <a:pathLst>
              <a:path w="91666" h="69184" extrusionOk="0">
                <a:moveTo>
                  <a:pt x="68549" y="69183"/>
                </a:moveTo>
                <a:cubicBezTo>
                  <a:pt x="66814" y="69183"/>
                  <a:pt x="65080" y="69050"/>
                  <a:pt x="63379" y="68716"/>
                </a:cubicBezTo>
                <a:cubicBezTo>
                  <a:pt x="60777" y="68249"/>
                  <a:pt x="58275" y="67349"/>
                  <a:pt x="55840" y="66515"/>
                </a:cubicBezTo>
                <a:cubicBezTo>
                  <a:pt x="52971" y="65514"/>
                  <a:pt x="50036" y="64447"/>
                  <a:pt x="47000" y="64113"/>
                </a:cubicBezTo>
                <a:cubicBezTo>
                  <a:pt x="43498" y="63679"/>
                  <a:pt x="39795" y="64113"/>
                  <a:pt x="35959" y="65347"/>
                </a:cubicBezTo>
                <a:cubicBezTo>
                  <a:pt x="34958" y="65681"/>
                  <a:pt x="33958" y="66081"/>
                  <a:pt x="32990" y="66481"/>
                </a:cubicBezTo>
                <a:cubicBezTo>
                  <a:pt x="30655" y="67382"/>
                  <a:pt x="28454" y="68249"/>
                  <a:pt x="25818" y="68383"/>
                </a:cubicBezTo>
                <a:cubicBezTo>
                  <a:pt x="20148" y="68683"/>
                  <a:pt x="14143" y="66181"/>
                  <a:pt x="9740" y="61645"/>
                </a:cubicBezTo>
                <a:cubicBezTo>
                  <a:pt x="867" y="52538"/>
                  <a:pt x="0" y="39429"/>
                  <a:pt x="7439" y="26653"/>
                </a:cubicBezTo>
                <a:cubicBezTo>
                  <a:pt x="13310" y="16579"/>
                  <a:pt x="25552" y="1"/>
                  <a:pt x="41530" y="2069"/>
                </a:cubicBezTo>
                <a:cubicBezTo>
                  <a:pt x="47401" y="2803"/>
                  <a:pt x="52571" y="6372"/>
                  <a:pt x="56407" y="9374"/>
                </a:cubicBezTo>
                <a:cubicBezTo>
                  <a:pt x="59242" y="11609"/>
                  <a:pt x="62378" y="13710"/>
                  <a:pt x="65680" y="15945"/>
                </a:cubicBezTo>
                <a:cubicBezTo>
                  <a:pt x="76288" y="23050"/>
                  <a:pt x="87262" y="30389"/>
                  <a:pt x="90031" y="42831"/>
                </a:cubicBezTo>
                <a:cubicBezTo>
                  <a:pt x="91666" y="50036"/>
                  <a:pt x="90064" y="57308"/>
                  <a:pt x="85728" y="62278"/>
                </a:cubicBezTo>
                <a:cubicBezTo>
                  <a:pt x="81992" y="66615"/>
                  <a:pt x="76822" y="68249"/>
                  <a:pt x="73119" y="68850"/>
                </a:cubicBezTo>
                <a:cubicBezTo>
                  <a:pt x="71618" y="69083"/>
                  <a:pt x="70083" y="69183"/>
                  <a:pt x="68549" y="69183"/>
                </a:cubicBezTo>
                <a:close/>
                <a:moveTo>
                  <a:pt x="44365" y="63212"/>
                </a:moveTo>
                <a:cubicBezTo>
                  <a:pt x="45266" y="63212"/>
                  <a:pt x="46166" y="63246"/>
                  <a:pt x="47067" y="63346"/>
                </a:cubicBezTo>
                <a:cubicBezTo>
                  <a:pt x="50203" y="63746"/>
                  <a:pt x="53205" y="64780"/>
                  <a:pt x="56073" y="65814"/>
                </a:cubicBezTo>
                <a:cubicBezTo>
                  <a:pt x="58475" y="66648"/>
                  <a:pt x="60977" y="67516"/>
                  <a:pt x="63512" y="67983"/>
                </a:cubicBezTo>
                <a:cubicBezTo>
                  <a:pt x="66614" y="68583"/>
                  <a:pt x="69917" y="68616"/>
                  <a:pt x="73019" y="68083"/>
                </a:cubicBezTo>
                <a:cubicBezTo>
                  <a:pt x="76588" y="67516"/>
                  <a:pt x="81592" y="65948"/>
                  <a:pt x="85194" y="61811"/>
                </a:cubicBezTo>
                <a:cubicBezTo>
                  <a:pt x="89331" y="57008"/>
                  <a:pt x="90865" y="49970"/>
                  <a:pt x="89331" y="42965"/>
                </a:cubicBezTo>
                <a:cubicBezTo>
                  <a:pt x="86595" y="30823"/>
                  <a:pt x="75754" y="23584"/>
                  <a:pt x="65280" y="16546"/>
                </a:cubicBezTo>
                <a:cubicBezTo>
                  <a:pt x="61944" y="14311"/>
                  <a:pt x="58809" y="12209"/>
                  <a:pt x="55940" y="9974"/>
                </a:cubicBezTo>
                <a:cubicBezTo>
                  <a:pt x="52171" y="7006"/>
                  <a:pt x="47134" y="3536"/>
                  <a:pt x="41463" y="2803"/>
                </a:cubicBezTo>
                <a:cubicBezTo>
                  <a:pt x="25885" y="768"/>
                  <a:pt x="13877" y="17113"/>
                  <a:pt x="8106" y="27020"/>
                </a:cubicBezTo>
                <a:cubicBezTo>
                  <a:pt x="834" y="39495"/>
                  <a:pt x="1635" y="52271"/>
                  <a:pt x="10274" y="61144"/>
                </a:cubicBezTo>
                <a:cubicBezTo>
                  <a:pt x="14510" y="65514"/>
                  <a:pt x="20315" y="67949"/>
                  <a:pt x="25785" y="67649"/>
                </a:cubicBezTo>
                <a:cubicBezTo>
                  <a:pt x="28320" y="67516"/>
                  <a:pt x="30455" y="66682"/>
                  <a:pt x="32723" y="65781"/>
                </a:cubicBezTo>
                <a:cubicBezTo>
                  <a:pt x="33691" y="65381"/>
                  <a:pt x="34691" y="64980"/>
                  <a:pt x="35759" y="64647"/>
                </a:cubicBezTo>
                <a:cubicBezTo>
                  <a:pt x="38694" y="63679"/>
                  <a:pt x="41596" y="63212"/>
                  <a:pt x="44365" y="632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3" name="Google Shape;383;p24"/>
          <p:cNvSpPr/>
          <p:nvPr/>
        </p:nvSpPr>
        <p:spPr>
          <a:xfrm>
            <a:off x="3330839" y="3155319"/>
            <a:ext cx="319975" cy="296935"/>
          </a:xfrm>
          <a:custGeom>
            <a:avLst/>
            <a:gdLst/>
            <a:ahLst/>
            <a:cxnLst/>
            <a:rect l="l" t="t" r="r" b="b"/>
            <a:pathLst>
              <a:path w="8674" h="7473" extrusionOk="0">
                <a:moveTo>
                  <a:pt x="301" y="4070"/>
                </a:moveTo>
                <a:cubicBezTo>
                  <a:pt x="534" y="6238"/>
                  <a:pt x="3103" y="7472"/>
                  <a:pt x="5104" y="6872"/>
                </a:cubicBezTo>
                <a:cubicBezTo>
                  <a:pt x="8607" y="5771"/>
                  <a:pt x="8673" y="367"/>
                  <a:pt x="4637" y="134"/>
                </a:cubicBezTo>
                <a:cubicBezTo>
                  <a:pt x="2436" y="0"/>
                  <a:pt x="1" y="1701"/>
                  <a:pt x="301" y="4070"/>
                </a:cubicBezTo>
                <a:close/>
              </a:path>
            </a:pathLst>
          </a:custGeom>
          <a:gradFill>
            <a:gsLst>
              <a:gs pos="0">
                <a:srgbClr val="B9D9AB"/>
              </a:gs>
              <a:gs pos="100000">
                <a:srgbClr val="72A85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4" name="Google Shape;384;p24"/>
          <p:cNvSpPr/>
          <p:nvPr/>
        </p:nvSpPr>
        <p:spPr>
          <a:xfrm>
            <a:off x="2380811" y="5424555"/>
            <a:ext cx="505784" cy="588548"/>
          </a:xfrm>
          <a:custGeom>
            <a:avLst/>
            <a:gdLst/>
            <a:ahLst/>
            <a:cxnLst/>
            <a:rect l="l" t="t" r="r" b="b"/>
            <a:pathLst>
              <a:path w="13711" h="14812" extrusionOk="0">
                <a:moveTo>
                  <a:pt x="68" y="10075"/>
                </a:moveTo>
                <a:cubicBezTo>
                  <a:pt x="501" y="13277"/>
                  <a:pt x="4504" y="14811"/>
                  <a:pt x="7206" y="13210"/>
                </a:cubicBezTo>
                <a:cubicBezTo>
                  <a:pt x="13711" y="9374"/>
                  <a:pt x="2403" y="1"/>
                  <a:pt x="201" y="8340"/>
                </a:cubicBezTo>
                <a:cubicBezTo>
                  <a:pt x="34" y="8940"/>
                  <a:pt x="1" y="9508"/>
                  <a:pt x="68" y="10075"/>
                </a:cubicBezTo>
                <a:close/>
              </a:path>
            </a:pathLst>
          </a:custGeom>
          <a:gradFill>
            <a:gsLst>
              <a:gs pos="0">
                <a:srgbClr val="B9D9AB"/>
              </a:gs>
              <a:gs pos="100000">
                <a:srgbClr val="72A859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5" name="Google Shape;385;p24"/>
          <p:cNvSpPr/>
          <p:nvPr/>
        </p:nvSpPr>
        <p:spPr>
          <a:xfrm rot="655065">
            <a:off x="7977055" y="2791990"/>
            <a:ext cx="3571817" cy="3158650"/>
          </a:xfrm>
          <a:custGeom>
            <a:avLst/>
            <a:gdLst/>
            <a:ahLst/>
            <a:cxnLst/>
            <a:rect l="l" t="t" r="r" b="b"/>
            <a:pathLst>
              <a:path w="93701" h="79658" extrusionOk="0">
                <a:moveTo>
                  <a:pt x="77122" y="55474"/>
                </a:moveTo>
                <a:cubicBezTo>
                  <a:pt x="72119" y="60944"/>
                  <a:pt x="64180" y="66382"/>
                  <a:pt x="55307" y="70251"/>
                </a:cubicBezTo>
                <a:cubicBezTo>
                  <a:pt x="37027" y="78257"/>
                  <a:pt x="14678" y="79658"/>
                  <a:pt x="5237" y="61011"/>
                </a:cubicBezTo>
                <a:cubicBezTo>
                  <a:pt x="0" y="50704"/>
                  <a:pt x="8673" y="45500"/>
                  <a:pt x="11475" y="36393"/>
                </a:cubicBezTo>
                <a:cubicBezTo>
                  <a:pt x="14277" y="27320"/>
                  <a:pt x="5438" y="18981"/>
                  <a:pt x="8773" y="9507"/>
                </a:cubicBezTo>
                <a:cubicBezTo>
                  <a:pt x="9707" y="6872"/>
                  <a:pt x="11375" y="4671"/>
                  <a:pt x="13477" y="3070"/>
                </a:cubicBezTo>
                <a:cubicBezTo>
                  <a:pt x="16312" y="1001"/>
                  <a:pt x="19915" y="1"/>
                  <a:pt x="23584" y="601"/>
                </a:cubicBezTo>
                <a:cubicBezTo>
                  <a:pt x="26619" y="1101"/>
                  <a:pt x="29488" y="2302"/>
                  <a:pt x="32323" y="3503"/>
                </a:cubicBezTo>
                <a:cubicBezTo>
                  <a:pt x="36960" y="5471"/>
                  <a:pt x="41530" y="7306"/>
                  <a:pt x="46233" y="8740"/>
                </a:cubicBezTo>
                <a:cubicBezTo>
                  <a:pt x="54539" y="11275"/>
                  <a:pt x="62812" y="10742"/>
                  <a:pt x="71185" y="12610"/>
                </a:cubicBezTo>
                <a:cubicBezTo>
                  <a:pt x="75654" y="13610"/>
                  <a:pt x="80024" y="15612"/>
                  <a:pt x="83126" y="18981"/>
                </a:cubicBezTo>
                <a:cubicBezTo>
                  <a:pt x="93701" y="30422"/>
                  <a:pt x="86062" y="45733"/>
                  <a:pt x="77122" y="554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6" name="Google Shape;386;p24"/>
          <p:cNvSpPr/>
          <p:nvPr/>
        </p:nvSpPr>
        <p:spPr>
          <a:xfrm rot="655065">
            <a:off x="8072579" y="3015188"/>
            <a:ext cx="3369631" cy="2941750"/>
          </a:xfrm>
          <a:custGeom>
            <a:avLst/>
            <a:gdLst/>
            <a:ahLst/>
            <a:cxnLst/>
            <a:rect l="l" t="t" r="r" b="b"/>
            <a:pathLst>
              <a:path w="88397" h="74188" extrusionOk="0">
                <a:moveTo>
                  <a:pt x="65747" y="1068"/>
                </a:moveTo>
                <a:cubicBezTo>
                  <a:pt x="69317" y="1402"/>
                  <a:pt x="72386" y="2436"/>
                  <a:pt x="74921" y="4070"/>
                </a:cubicBezTo>
                <a:cubicBezTo>
                  <a:pt x="80625" y="7806"/>
                  <a:pt x="83460" y="13377"/>
                  <a:pt x="83360" y="20715"/>
                </a:cubicBezTo>
                <a:cubicBezTo>
                  <a:pt x="83293" y="26553"/>
                  <a:pt x="81325" y="33391"/>
                  <a:pt x="77756" y="39963"/>
                </a:cubicBezTo>
                <a:cubicBezTo>
                  <a:pt x="73586" y="47635"/>
                  <a:pt x="65714" y="55907"/>
                  <a:pt x="56741" y="62012"/>
                </a:cubicBezTo>
                <a:cubicBezTo>
                  <a:pt x="46534" y="68983"/>
                  <a:pt x="36093" y="72352"/>
                  <a:pt x="27387" y="71519"/>
                </a:cubicBezTo>
                <a:cubicBezTo>
                  <a:pt x="20782" y="70885"/>
                  <a:pt x="15145" y="67916"/>
                  <a:pt x="10608" y="62712"/>
                </a:cubicBezTo>
                <a:cubicBezTo>
                  <a:pt x="5771" y="57142"/>
                  <a:pt x="7272" y="52305"/>
                  <a:pt x="8974" y="46701"/>
                </a:cubicBezTo>
                <a:cubicBezTo>
                  <a:pt x="9808" y="43932"/>
                  <a:pt x="10708" y="41030"/>
                  <a:pt x="10875" y="37861"/>
                </a:cubicBezTo>
                <a:cubicBezTo>
                  <a:pt x="11142" y="32991"/>
                  <a:pt x="8640" y="29021"/>
                  <a:pt x="6205" y="25185"/>
                </a:cubicBezTo>
                <a:cubicBezTo>
                  <a:pt x="3636" y="21149"/>
                  <a:pt x="1235" y="17346"/>
                  <a:pt x="1702" y="12476"/>
                </a:cubicBezTo>
                <a:cubicBezTo>
                  <a:pt x="2235" y="6305"/>
                  <a:pt x="7106" y="1435"/>
                  <a:pt x="13210" y="901"/>
                </a:cubicBezTo>
                <a:cubicBezTo>
                  <a:pt x="14544" y="768"/>
                  <a:pt x="16045" y="801"/>
                  <a:pt x="17747" y="968"/>
                </a:cubicBezTo>
                <a:cubicBezTo>
                  <a:pt x="19281" y="1101"/>
                  <a:pt x="20815" y="1368"/>
                  <a:pt x="22183" y="1568"/>
                </a:cubicBezTo>
                <a:cubicBezTo>
                  <a:pt x="25319" y="2069"/>
                  <a:pt x="29021" y="2603"/>
                  <a:pt x="32657" y="2969"/>
                </a:cubicBezTo>
                <a:cubicBezTo>
                  <a:pt x="34192" y="3103"/>
                  <a:pt x="35626" y="3236"/>
                  <a:pt x="37027" y="3303"/>
                </a:cubicBezTo>
                <a:cubicBezTo>
                  <a:pt x="41964" y="3537"/>
                  <a:pt x="46701" y="2836"/>
                  <a:pt x="51304" y="2136"/>
                </a:cubicBezTo>
                <a:cubicBezTo>
                  <a:pt x="54840" y="1602"/>
                  <a:pt x="58509" y="1068"/>
                  <a:pt x="62212" y="968"/>
                </a:cubicBezTo>
                <a:cubicBezTo>
                  <a:pt x="63412" y="935"/>
                  <a:pt x="64613" y="968"/>
                  <a:pt x="65747" y="1068"/>
                </a:cubicBezTo>
                <a:close/>
                <a:moveTo>
                  <a:pt x="65814" y="301"/>
                </a:moveTo>
                <a:cubicBezTo>
                  <a:pt x="64613" y="201"/>
                  <a:pt x="63412" y="167"/>
                  <a:pt x="62212" y="201"/>
                </a:cubicBezTo>
                <a:cubicBezTo>
                  <a:pt x="53672" y="401"/>
                  <a:pt x="45767" y="2969"/>
                  <a:pt x="37094" y="2536"/>
                </a:cubicBezTo>
                <a:cubicBezTo>
                  <a:pt x="35626" y="2469"/>
                  <a:pt x="34192" y="2336"/>
                  <a:pt x="32757" y="2202"/>
                </a:cubicBezTo>
                <a:cubicBezTo>
                  <a:pt x="29288" y="1869"/>
                  <a:pt x="25819" y="1368"/>
                  <a:pt x="22316" y="835"/>
                </a:cubicBezTo>
                <a:cubicBezTo>
                  <a:pt x="20815" y="601"/>
                  <a:pt x="19314" y="368"/>
                  <a:pt x="17847" y="201"/>
                </a:cubicBezTo>
                <a:cubicBezTo>
                  <a:pt x="16279" y="67"/>
                  <a:pt x="14711" y="1"/>
                  <a:pt x="13143" y="134"/>
                </a:cubicBezTo>
                <a:cubicBezTo>
                  <a:pt x="6605" y="701"/>
                  <a:pt x="1535" y="5872"/>
                  <a:pt x="935" y="12410"/>
                </a:cubicBezTo>
                <a:cubicBezTo>
                  <a:pt x="1" y="22383"/>
                  <a:pt x="10608" y="28321"/>
                  <a:pt x="10108" y="37794"/>
                </a:cubicBezTo>
                <a:cubicBezTo>
                  <a:pt x="9607" y="47301"/>
                  <a:pt x="2469" y="54473"/>
                  <a:pt x="10041" y="63213"/>
                </a:cubicBezTo>
                <a:cubicBezTo>
                  <a:pt x="15011" y="68917"/>
                  <a:pt x="20949" y="71685"/>
                  <a:pt x="27287" y="72286"/>
                </a:cubicBezTo>
                <a:cubicBezTo>
                  <a:pt x="46967" y="74187"/>
                  <a:pt x="70251" y="55374"/>
                  <a:pt x="78423" y="40330"/>
                </a:cubicBezTo>
                <a:cubicBezTo>
                  <a:pt x="84728" y="28688"/>
                  <a:pt x="88397" y="11976"/>
                  <a:pt x="75354" y="3436"/>
                </a:cubicBezTo>
                <a:cubicBezTo>
                  <a:pt x="72519" y="1602"/>
                  <a:pt x="69217" y="634"/>
                  <a:pt x="65814" y="30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7" name="Google Shape;387;p24"/>
          <p:cNvSpPr/>
          <p:nvPr/>
        </p:nvSpPr>
        <p:spPr>
          <a:xfrm>
            <a:off x="10267874" y="5070888"/>
            <a:ext cx="772825" cy="762187"/>
          </a:xfrm>
          <a:custGeom>
            <a:avLst/>
            <a:gdLst/>
            <a:ahLst/>
            <a:cxnLst/>
            <a:rect l="l" t="t" r="r" b="b"/>
            <a:pathLst>
              <a:path w="20950" h="19182" extrusionOk="0">
                <a:moveTo>
                  <a:pt x="501" y="11309"/>
                </a:moveTo>
                <a:cubicBezTo>
                  <a:pt x="868" y="13944"/>
                  <a:pt x="2503" y="16212"/>
                  <a:pt x="4804" y="17513"/>
                </a:cubicBezTo>
                <a:cubicBezTo>
                  <a:pt x="7773" y="19181"/>
                  <a:pt x="11843" y="19048"/>
                  <a:pt x="14845" y="17547"/>
                </a:cubicBezTo>
                <a:cubicBezTo>
                  <a:pt x="17547" y="16246"/>
                  <a:pt x="19615" y="13577"/>
                  <a:pt x="19982" y="10608"/>
                </a:cubicBezTo>
                <a:cubicBezTo>
                  <a:pt x="20949" y="3003"/>
                  <a:pt x="12076" y="1"/>
                  <a:pt x="6105" y="2136"/>
                </a:cubicBezTo>
                <a:cubicBezTo>
                  <a:pt x="2469" y="3437"/>
                  <a:pt x="1" y="7473"/>
                  <a:pt x="501" y="11309"/>
                </a:cubicBez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rgbClr val="4388C8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8" name="Google Shape;388;p24"/>
          <p:cNvSpPr/>
          <p:nvPr/>
        </p:nvSpPr>
        <p:spPr>
          <a:xfrm>
            <a:off x="10044909" y="5634495"/>
            <a:ext cx="318721" cy="296935"/>
          </a:xfrm>
          <a:custGeom>
            <a:avLst/>
            <a:gdLst/>
            <a:ahLst/>
            <a:cxnLst/>
            <a:rect l="l" t="t" r="r" b="b"/>
            <a:pathLst>
              <a:path w="8640" h="7473" extrusionOk="0">
                <a:moveTo>
                  <a:pt x="267" y="4070"/>
                </a:moveTo>
                <a:cubicBezTo>
                  <a:pt x="534" y="6238"/>
                  <a:pt x="3103" y="7473"/>
                  <a:pt x="5071" y="6839"/>
                </a:cubicBezTo>
                <a:cubicBezTo>
                  <a:pt x="8606" y="5738"/>
                  <a:pt x="8640" y="334"/>
                  <a:pt x="4604" y="101"/>
                </a:cubicBezTo>
                <a:cubicBezTo>
                  <a:pt x="2402" y="1"/>
                  <a:pt x="0" y="1668"/>
                  <a:pt x="267" y="4070"/>
                </a:cubicBez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rgbClr val="4388C8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89"/>
          </a:p>
        </p:txBody>
      </p:sp>
      <p:sp>
        <p:nvSpPr>
          <p:cNvPr id="389" name="Google Shape;389;p24"/>
          <p:cNvSpPr/>
          <p:nvPr/>
        </p:nvSpPr>
        <p:spPr>
          <a:xfrm>
            <a:off x="9432079" y="2878775"/>
            <a:ext cx="1114570" cy="657487"/>
          </a:xfrm>
          <a:custGeom>
            <a:avLst/>
            <a:gdLst/>
            <a:ahLst/>
            <a:cxnLst/>
            <a:rect l="l" t="t" r="r" b="b"/>
            <a:pathLst>
              <a:path w="25552" h="16547" extrusionOk="0">
                <a:moveTo>
                  <a:pt x="2602" y="11876"/>
                </a:moveTo>
                <a:cubicBezTo>
                  <a:pt x="3703" y="14411"/>
                  <a:pt x="6338" y="16213"/>
                  <a:pt x="9140" y="16346"/>
                </a:cubicBezTo>
                <a:cubicBezTo>
                  <a:pt x="13010" y="16546"/>
                  <a:pt x="16345" y="13811"/>
                  <a:pt x="19915" y="12310"/>
                </a:cubicBezTo>
                <a:cubicBezTo>
                  <a:pt x="21449" y="11643"/>
                  <a:pt x="23150" y="11176"/>
                  <a:pt x="24218" y="9908"/>
                </a:cubicBezTo>
                <a:cubicBezTo>
                  <a:pt x="25552" y="8307"/>
                  <a:pt x="25419" y="5738"/>
                  <a:pt x="24218" y="4004"/>
                </a:cubicBezTo>
                <a:cubicBezTo>
                  <a:pt x="21516" y="201"/>
                  <a:pt x="14711" y="1"/>
                  <a:pt x="10508" y="768"/>
                </a:cubicBezTo>
                <a:cubicBezTo>
                  <a:pt x="5204" y="1702"/>
                  <a:pt x="0" y="5939"/>
                  <a:pt x="2602" y="11876"/>
                </a:cubicBezTo>
                <a:close/>
              </a:path>
            </a:pathLst>
          </a:custGeom>
          <a:gradFill>
            <a:gsLst>
              <a:gs pos="0">
                <a:srgbClr val="A4C8E9"/>
              </a:gs>
              <a:gs pos="100000">
                <a:srgbClr val="4388C8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32688"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" sz="2720" b="1" i="0" u="none" strike="noStrike" kern="1200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lang="en" sz="2489"/>
          </a:p>
        </p:txBody>
      </p:sp>
      <p:sp>
        <p:nvSpPr>
          <p:cNvPr id="390" name="Google Shape;390;p24"/>
          <p:cNvSpPr txBox="1"/>
          <p:nvPr/>
        </p:nvSpPr>
        <p:spPr>
          <a:xfrm flipH="1">
            <a:off x="1204559" y="3744216"/>
            <a:ext cx="2234269" cy="125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32688">
              <a:spcAft>
                <a:spcPts val="600"/>
              </a:spcAft>
            </a:pPr>
            <a:r>
              <a:rPr lang="en" sz="2040" i="0" strike="noStrike" kern="1200" cap="none">
                <a:solidFill>
                  <a:schemeClr val="tx1"/>
                </a:solidFill>
                <a:latin typeface="Bell MT"/>
                <a:ea typeface="Roboto"/>
                <a:cs typeface="Arial"/>
                <a:sym typeface="Arial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Impact on Sustainability Discourse</a:t>
            </a:r>
            <a:endParaRPr lang="en-US" sz="2000">
              <a:solidFill>
                <a:schemeClr val="tx1"/>
              </a:solidFill>
              <a:latin typeface="Bell MT"/>
            </a:endParaRPr>
          </a:p>
        </p:txBody>
      </p:sp>
      <p:sp>
        <p:nvSpPr>
          <p:cNvPr id="391" name="Google Shape;391;p24"/>
          <p:cNvSpPr txBox="1"/>
          <p:nvPr/>
        </p:nvSpPr>
        <p:spPr>
          <a:xfrm flipH="1">
            <a:off x="4964748" y="3744216"/>
            <a:ext cx="2234269" cy="125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32688">
              <a:spcAft>
                <a:spcPts val="600"/>
              </a:spcAft>
            </a:pPr>
            <a:r>
              <a:rPr lang="en" sz="1836" b="0" i="0" u="none" strike="noStrike" kern="1200" cap="none">
                <a:solidFill>
                  <a:schemeClr val="tx1"/>
                </a:solidFill>
                <a:latin typeface="Bell MT"/>
                <a:ea typeface="Roboto"/>
                <a:cs typeface="Arial"/>
                <a:sym typeface="Arial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Dissemination of Eco-Friendly Initiatives</a:t>
            </a:r>
            <a:endParaRPr lang="en-US" sz="1800">
              <a:solidFill>
                <a:schemeClr val="tx1"/>
              </a:solidFill>
              <a:latin typeface="Bell MT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 flipH="1">
            <a:off x="8744286" y="3744216"/>
            <a:ext cx="2234269" cy="1254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defTabSz="932688">
              <a:spcAft>
                <a:spcPts val="600"/>
              </a:spcAft>
            </a:pPr>
            <a:r>
              <a:rPr lang="en" sz="1836" b="0" i="0" u="none" strike="noStrike" kern="1200" cap="none">
                <a:solidFill>
                  <a:schemeClr val="tx1"/>
                </a:solidFill>
                <a:latin typeface="Bell MT"/>
                <a:ea typeface="Roboto"/>
                <a:cs typeface="Arial"/>
                <a:sym typeface="Arial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Fostering Environmental Responsibility</a:t>
            </a:r>
            <a:endParaRPr lang="en-US" sz="1800">
              <a:solidFill>
                <a:schemeClr val="tx1"/>
              </a:solidFill>
              <a:latin typeface="Bell MT"/>
            </a:endParaRPr>
          </a:p>
        </p:txBody>
      </p:sp>
      <p:pic>
        <p:nvPicPr>
          <p:cNvPr id="6" name="Picture 5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C39DA7CB-A173-DF30-9277-879EA7DBD7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0E5365-1069-66C3-422D-3ACF9E5A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F5287-1AFD-7D2C-34FC-45D58EED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on Sustainability Discourse</a:t>
            </a:r>
            <a:endParaRPr lang="en-US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49C7FCD5-2963-8D16-EF18-090989F83D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209747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1" name="Picture 30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0075C518-153D-4716-3D8B-D7961DF15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9DBB59C-83CE-102E-13FC-8E4CB004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dirty="0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74676-DB91-F6B5-AB23-01F876E1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Dissemination of Eco-Friendly Initiatives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FFFF148B-C002-29B3-4210-7CA170D11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61995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" name="Picture 29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610E8352-CA35-F9C9-4347-092508A056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15116D84-2A33-3E42-D0C2-1A968155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dirty="0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B83B7-BC87-D98B-9172-198F31B5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Fostering Environmental Responsibility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FF1C8BE3-042C-0CA7-A81C-142A161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7BD16D-6420-43A2-BF1D-F021EF9A3D4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30" name="Picture 29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DB88F17B-CC57-6A96-3B2D-94EB2EE2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23A7BC90-E6F1-DAC1-493A-C12D787B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5516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4928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65DE7-F6CD-15B4-35DD-0A40DA43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11500" kern="1200">
                <a:latin typeface="+mj-lt"/>
                <a:ea typeface="+mj-ea"/>
                <a:cs typeface="+mj-cs"/>
              </a:rPr>
              <a:t>ANALYSIS</a:t>
            </a:r>
            <a:r>
              <a:rPr lang="en-US" sz="11500"/>
              <a:t> &amp; RESULTS</a:t>
            </a:r>
            <a:endParaRPr lang="en-US">
              <a:ea typeface="+mj-ea"/>
              <a:cs typeface="+mj-cs"/>
            </a:endParaRPr>
          </a:p>
        </p:txBody>
      </p:sp>
      <p:pic>
        <p:nvPicPr>
          <p:cNvPr id="7" name="Picture 6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E323FFD0-47B0-78DB-6D25-91577603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223C2-24C8-D204-5751-C441C3D0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7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76CF-0724-6FD7-BDEE-97CF03E04642}"/>
              </a:ext>
            </a:extLst>
          </p:cNvPr>
          <p:cNvSpPr>
            <a:spLocks/>
          </p:cNvSpPr>
          <p:nvPr/>
        </p:nvSpPr>
        <p:spPr>
          <a:xfrm>
            <a:off x="1262063" y="1285875"/>
            <a:ext cx="4440238" cy="18288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defTabSz="905256">
              <a:lnSpc>
                <a:spcPct val="90000"/>
              </a:lnSpc>
              <a:spcAft>
                <a:spcPts val="600"/>
              </a:spcAft>
            </a:pPr>
            <a:r>
              <a:rPr lang="en-US" sz="3200" b="1" kern="1200">
                <a:solidFill>
                  <a:schemeClr val="tx2"/>
                </a:solidFill>
                <a:latin typeface="Calibri Light"/>
                <a:ea typeface="+mn-ea"/>
                <a:cs typeface="Calibri Light"/>
              </a:rPr>
              <a:t>Strengths</a:t>
            </a:r>
            <a:endParaRPr lang="en-US" sz="3200" b="1" kern="1200">
              <a:solidFill>
                <a:schemeClr val="tx2"/>
              </a:solidFill>
              <a:latin typeface="Calibri Light"/>
              <a:ea typeface="Calibri Light"/>
              <a:cs typeface="Calibri Light"/>
            </a:endParaRPr>
          </a:p>
          <a:p>
            <a:pPr marL="171450" indent="-171450" defTabSz="905256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600" kern="1200">
                <a:latin typeface="+mn-lt"/>
                <a:ea typeface="+mn-ea"/>
                <a:cs typeface="Calibri"/>
              </a:rPr>
              <a:t>Relevance to current societal concerns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171450" indent="-171450" defTabSz="905256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600" kern="1200">
                <a:latin typeface="+mn-lt"/>
                <a:ea typeface="+mn-ea"/>
                <a:cs typeface="Calibri"/>
              </a:rPr>
              <a:t>Inclusion of diverse influencers</a:t>
            </a:r>
            <a:endParaRPr lang="en-US" sz="1600" kern="1200">
              <a:latin typeface="+mn-lt"/>
              <a:ea typeface="Calibri"/>
              <a:cs typeface="Calibri" panose="020F0502020204030204"/>
            </a:endParaRPr>
          </a:p>
          <a:p>
            <a:pPr marL="171450" indent="-171450" defTabSz="905256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1600" kern="1200">
                <a:latin typeface="+mn-lt"/>
                <a:ea typeface="+mn-ea"/>
                <a:cs typeface="Calibri"/>
              </a:rPr>
              <a:t>Offers practical insights for sustainability promotion</a:t>
            </a:r>
            <a:endParaRPr lang="en-US" sz="1600" kern="1200">
              <a:latin typeface="+mn-lt"/>
              <a:ea typeface="Calibri"/>
              <a:cs typeface="Calibri" panose="020F0502020204030204"/>
            </a:endParaRPr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endParaRPr lang="en-US" sz="160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00A9F4-6CD3-6ED6-FB87-D730EEE35C8A}"/>
              </a:ext>
            </a:extLst>
          </p:cNvPr>
          <p:cNvSpPr txBox="1">
            <a:spLocks/>
          </p:cNvSpPr>
          <p:nvPr/>
        </p:nvSpPr>
        <p:spPr>
          <a:xfrm>
            <a:off x="1262063" y="3165475"/>
            <a:ext cx="4440238" cy="222567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060" indent="-226060" defTabSz="905256">
              <a:spcBef>
                <a:spcPts val="990"/>
              </a:spcBef>
              <a:buNone/>
            </a:pPr>
            <a:r>
              <a:rPr lang="en-US" sz="3200" b="1" kern="1200">
                <a:solidFill>
                  <a:schemeClr val="tx2"/>
                </a:solidFill>
                <a:latin typeface="Calibri Light"/>
                <a:ea typeface="+mn-ea"/>
                <a:cs typeface="Calibri Light"/>
              </a:rPr>
              <a:t>Opportunities</a:t>
            </a:r>
            <a:endParaRPr lang="en-US" sz="3200" b="1" kern="1200">
              <a:solidFill>
                <a:schemeClr val="tx2"/>
              </a:solidFill>
              <a:latin typeface="+mn-lt"/>
              <a:ea typeface="Calibri" panose="020F0502020204030204"/>
              <a:cs typeface="Calibri" panose="020F0502020204030204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Informing policies for influencers and businesses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Collaboration opportunities for sustainable initiatives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Educational outreach based on study insights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FEF06F-59DD-D299-5149-9F9BEA9F39A7}"/>
              </a:ext>
            </a:extLst>
          </p:cNvPr>
          <p:cNvSpPr txBox="1">
            <a:spLocks/>
          </p:cNvSpPr>
          <p:nvPr/>
        </p:nvSpPr>
        <p:spPr>
          <a:xfrm>
            <a:off x="5768975" y="1285875"/>
            <a:ext cx="5157788" cy="18891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060" indent="-226060" defTabSz="905256">
              <a:spcBef>
                <a:spcPts val="990"/>
              </a:spcBef>
              <a:buNone/>
            </a:pPr>
            <a:r>
              <a:rPr lang="en-US" sz="3200" b="1" kern="1200">
                <a:solidFill>
                  <a:schemeClr val="tx2"/>
                </a:solidFill>
                <a:latin typeface="Calibri Light"/>
                <a:ea typeface="+mn-ea"/>
                <a:cs typeface="Calibri Light"/>
              </a:rPr>
              <a:t>Weaknesses</a:t>
            </a:r>
            <a:endParaRPr lang="en-US" sz="3200" kern="1200">
              <a:solidFill>
                <a:schemeClr val="tx2"/>
              </a:solidFill>
              <a:latin typeface="Calibri Light"/>
              <a:ea typeface="Calibri Light"/>
              <a:cs typeface="Calibri Light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Subjectivity in interpreting influencers' impact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Limited generalizability due to specific focus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Vulnerable to the dynamic nature of social media trends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endParaRPr lang="en-US" sz="1800" kern="1200">
              <a:solidFill>
                <a:schemeClr val="tx1"/>
              </a:solidFill>
              <a:latin typeface="+mn-lt"/>
              <a:ea typeface="Calibri" panose="020F0502020204030204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endParaRPr lang="en-US" sz="1800" kern="1200">
              <a:solidFill>
                <a:schemeClr val="tx1"/>
              </a:solidFill>
              <a:latin typeface="+mn-lt"/>
              <a:ea typeface="Calibri" panose="020F0502020204030204"/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5DF1B81-14B9-9834-9F7D-1E2F34067769}"/>
              </a:ext>
            </a:extLst>
          </p:cNvPr>
          <p:cNvSpPr txBox="1">
            <a:spLocks/>
          </p:cNvSpPr>
          <p:nvPr/>
        </p:nvSpPr>
        <p:spPr>
          <a:xfrm>
            <a:off x="5768975" y="3224213"/>
            <a:ext cx="5157788" cy="216535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060" indent="-226060" defTabSz="905256">
              <a:spcBef>
                <a:spcPts val="990"/>
              </a:spcBef>
              <a:buNone/>
            </a:pPr>
            <a:r>
              <a:rPr lang="en-US" sz="3200" b="1" kern="1200">
                <a:solidFill>
                  <a:srgbClr val="44546A"/>
                </a:solidFill>
                <a:latin typeface="Calibri Light"/>
                <a:ea typeface="+mn-ea"/>
                <a:cs typeface="Calibri Light"/>
              </a:rPr>
              <a:t>Limitation</a:t>
            </a:r>
            <a:endParaRPr lang="en-US" sz="3200" b="1" kern="1200">
              <a:solidFill>
                <a:schemeClr val="tx1"/>
              </a:solidFill>
              <a:latin typeface="+mn-lt"/>
              <a:cs typeface="Calibri" panose="020F0502020204030204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Risk of influencers being perceived as inauthentic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Impact of changing algorithms on social media platforms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pPr marL="226060" indent="-226060" defTabSz="905256">
              <a:spcBef>
                <a:spcPts val="990"/>
              </a:spcBef>
            </a:pPr>
            <a:r>
              <a:rPr lang="en-US" sz="1600" kern="1200">
                <a:latin typeface="+mn-lt"/>
                <a:ea typeface="+mn-ea"/>
                <a:cs typeface="Calibri"/>
              </a:rPr>
              <a:t>Competition from conflicting narratives in sustainability messaging</a:t>
            </a:r>
            <a:endParaRPr lang="en-US" sz="1600" kern="1200">
              <a:latin typeface="+mn-lt"/>
              <a:ea typeface="Calibri"/>
              <a:cs typeface="Calibri"/>
            </a:endParaRPr>
          </a:p>
          <a:p>
            <a:endParaRPr lang="en-US" sz="1800"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C6795E-8C89-02A8-C331-07B17C2F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16</a:t>
            </a:fld>
            <a:endParaRPr lang="en-US"/>
          </a:p>
        </p:txBody>
      </p:sp>
      <p:pic>
        <p:nvPicPr>
          <p:cNvPr id="8" name="Picture 7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91B4ACF4-94E8-ADCF-736A-10C616DA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7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B0639-98BF-61C7-0B99-FE4F64FF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/>
              <a:t>Major Highlights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54ABCC6B-1B3B-168A-BF6A-973F3184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E652C031-5D61-B897-0248-17DC6B8944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8993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B0823550-091A-D72D-F2D4-6F64C7F8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65DE7-F6CD-15B4-35DD-0A40DA43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D372C-4C66-EBE0-6585-A11583E3E856}"/>
              </a:ext>
            </a:extLst>
          </p:cNvPr>
          <p:cNvSpPr txBox="1"/>
          <p:nvPr/>
        </p:nvSpPr>
        <p:spPr>
          <a:xfrm>
            <a:off x="6096001" y="1336329"/>
            <a:ext cx="5260848" cy="43825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2"/>
              </a:rPr>
              <a:t>https://www.femina.in/trending/achievers/pankti-pandey-a-leading-voice-in-zero-waste-living-276968.amp</a:t>
            </a:r>
            <a:endParaRPr lang="en-US" sz="2000"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https://www.nayanapremnath.com/</a:t>
            </a:r>
            <a:endParaRPr lang="en-US" sz="2000">
              <a:cs typeface="Calibri"/>
              <a:hlinkClick r:id="" action="ppaction://noaction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https://aakashranison.com/</a:t>
            </a:r>
            <a:endParaRPr lang="en-US" sz="2000">
              <a:cs typeface="Calibri"/>
              <a:hlinkClick r:id="" action="ppaction://noaction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Routledge International Handbook of Sustainable Development - Google Books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2223C2-24C8-D204-5751-C441C3D0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1741" y="6492240"/>
            <a:ext cx="10033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F7BD16D-6420-43A2-BF1D-F021EF9A3D4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7" name="Picture 6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E323FFD0-47B0-78DB-6D25-915776036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4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EB723B-64DE-3C64-F9AF-796150664447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1000"/>
                  <a:lumMod val="89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E10139-0728-6CE9-7496-7323D9E09548}"/>
              </a:ext>
            </a:extLst>
          </p:cNvPr>
          <p:cNvSpPr txBox="1"/>
          <p:nvPr/>
        </p:nvSpPr>
        <p:spPr>
          <a:xfrm>
            <a:off x="444499" y="4804833"/>
            <a:ext cx="11123083" cy="1957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53CD223E-768F-7B7E-9C0A-D6EA5100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17" y="121709"/>
            <a:ext cx="11125503" cy="4728178"/>
          </a:xfrm>
        </p:spPr>
        <p:txBody>
          <a:bodyPr>
            <a:normAutofit/>
            <a:scene3d>
              <a:camera prst="orthographicFront"/>
              <a:lightRig rig="flat" dir="t"/>
            </a:scene3d>
            <a:sp3d extrusionH="57150" prstMaterial="matte">
              <a:bevelT w="38100" h="38100"/>
              <a:bevelB w="38100" h="38100"/>
            </a:sp3d>
          </a:bodyPr>
          <a:lstStyle/>
          <a:p>
            <a:pPr algn="ctr"/>
            <a:r>
              <a:rPr lang="en-US" sz="16600" b="1">
                <a:blipFill>
                  <a:blip r:embed="rId2"/>
                  <a:stretch>
                    <a:fillRect/>
                  </a:stretch>
                </a:blipFill>
                <a:latin typeface="Blackpast" pitchFamily="50" charset="0"/>
              </a:rPr>
              <a:t>THANK YOU</a:t>
            </a:r>
            <a:endParaRPr lang="en-IN" sz="16600" b="1">
              <a:blipFill>
                <a:blip r:embed="rId2"/>
                <a:stretch>
                  <a:fillRect/>
                </a:stretch>
              </a:blipFill>
              <a:latin typeface="Blackpast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C9A02-0D15-9A10-1A5F-65E2AE19D607}"/>
              </a:ext>
            </a:extLst>
          </p:cNvPr>
          <p:cNvSpPr txBox="1"/>
          <p:nvPr/>
        </p:nvSpPr>
        <p:spPr>
          <a:xfrm>
            <a:off x="3048001" y="3397249"/>
            <a:ext cx="63711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latin typeface="Rockwell"/>
                <a:ea typeface="MS Gothic"/>
                <a:cs typeface="Calibri"/>
              </a:rPr>
              <a:t>FURTHER QUESTIONS?</a:t>
            </a:r>
            <a:endParaRPr lang="en-US" sz="3600" b="1">
              <a:latin typeface="Rockwell"/>
              <a:ea typeface="MS Gothic"/>
            </a:endParaRPr>
          </a:p>
        </p:txBody>
      </p:sp>
      <p:pic>
        <p:nvPicPr>
          <p:cNvPr id="5" name="Picture 4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FA66EEBA-1D1A-A2EE-368A-3AFF36BF6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33" y="201082"/>
            <a:ext cx="730250" cy="65616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2613-CFBD-6CF2-802F-34D8CF0C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0DAC-6862-90B7-5C86-DF0AFCD73CD0}"/>
              </a:ext>
            </a:extLst>
          </p:cNvPr>
          <p:cNvSpPr txBox="1"/>
          <p:nvPr/>
        </p:nvSpPr>
        <p:spPr>
          <a:xfrm>
            <a:off x="1878393" y="5591227"/>
            <a:ext cx="2654999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22960"/>
            <a:r>
              <a:rPr lang="en-IN" sz="1600" b="1">
                <a:solidFill>
                  <a:srgbClr val="000000"/>
                </a:solidFill>
                <a:ea typeface="+mn-lt"/>
                <a:cs typeface="+mn-lt"/>
              </a:rPr>
              <a:t>Shiwangi Singh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defTabSz="822960"/>
            <a:r>
              <a:rPr lang="en-IN" sz="1600" u="sng">
                <a:cs typeface="Calibri" panose="020F0502020204030204"/>
                <a:hlinkClick r:id="rId4"/>
              </a:rPr>
              <a:t>https</a:t>
            </a:r>
            <a:r>
              <a:rPr lang="en-IN" sz="1600" u="sng">
                <a:ea typeface="+mn-lt"/>
                <a:cs typeface="+mn-lt"/>
                <a:hlinkClick r:id="rId4"/>
              </a:rPr>
              <a:t>://www.linkedin.com/in/shiwangi-singh-155463293</a:t>
            </a:r>
            <a:endParaRPr lang="en-IN" u="sng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7F420-8AA0-26E5-90EE-30B27DB4D8E4}"/>
              </a:ext>
            </a:extLst>
          </p:cNvPr>
          <p:cNvSpPr txBox="1"/>
          <p:nvPr/>
        </p:nvSpPr>
        <p:spPr>
          <a:xfrm>
            <a:off x="4774513" y="5591228"/>
            <a:ext cx="2612665" cy="9079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IN" sz="1600" b="1" err="1">
                <a:solidFill>
                  <a:srgbClr val="000000"/>
                </a:solidFill>
                <a:cs typeface="Calibri"/>
              </a:rPr>
              <a:t>Dyovan</a:t>
            </a:r>
            <a:r>
              <a:rPr lang="en-IN" sz="1600" b="1">
                <a:solidFill>
                  <a:srgbClr val="000000"/>
                </a:solidFill>
                <a:cs typeface="Calibri"/>
              </a:rPr>
              <a:t> Madhav</a:t>
            </a:r>
            <a:endParaRPr lang="en-IN" sz="1600" b="1">
              <a:solidFill>
                <a:srgbClr val="000000"/>
              </a:solidFill>
              <a:ea typeface="Calibri"/>
              <a:cs typeface="Calibri"/>
            </a:endParaRPr>
          </a:p>
          <a:p>
            <a:pPr defTabSz="822960"/>
            <a:r>
              <a:rPr lang="en-IN" sz="1600">
                <a:cs typeface="Calibri"/>
                <a:hlinkClick r:id="rId5"/>
              </a:rPr>
              <a:t>https</a:t>
            </a:r>
            <a:r>
              <a:rPr lang="en-IN" sz="1600">
                <a:ea typeface="+mn-lt"/>
                <a:cs typeface="+mn-lt"/>
                <a:hlinkClick r:id="rId5"/>
              </a:rPr>
              <a:t>://www.linkedin.com/in/dyovan-madhav</a:t>
            </a:r>
            <a:endParaRPr lang="en-IN"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9F8F0-A542-5064-A9F9-B357CC0726F0}"/>
              </a:ext>
            </a:extLst>
          </p:cNvPr>
          <p:cNvSpPr txBox="1"/>
          <p:nvPr/>
        </p:nvSpPr>
        <p:spPr>
          <a:xfrm>
            <a:off x="7630008" y="5591229"/>
            <a:ext cx="2668548" cy="9079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IN" sz="1600" b="1">
                <a:solidFill>
                  <a:srgbClr val="000000"/>
                </a:solidFill>
                <a:ea typeface="+mn-lt"/>
                <a:cs typeface="+mn-lt"/>
              </a:rPr>
              <a:t>Hrishabh Shukla</a:t>
            </a:r>
            <a:endParaRPr lang="en-IN" sz="1600" b="1" kern="1200">
              <a:solidFill>
                <a:srgbClr val="000000"/>
              </a:solidFill>
              <a:latin typeface="+mn-lt"/>
              <a:ea typeface="+mn-lt"/>
              <a:cs typeface="+mn-lt"/>
            </a:endParaRPr>
          </a:p>
          <a:p>
            <a:pPr defTabSz="822960"/>
            <a:r>
              <a:rPr lang="en-IN" sz="1600">
                <a:ea typeface="+mn-lt"/>
                <a:cs typeface="+mn-lt"/>
                <a:hlinkClick r:id="rId6"/>
              </a:rPr>
              <a:t>https://www.linkedin.com/in/hrishabh-shukla-463275291</a:t>
            </a:r>
            <a:endParaRPr lang="en-IN">
              <a:ea typeface="Calibri"/>
              <a:cs typeface="Calibri"/>
            </a:endParaRPr>
          </a:p>
        </p:txBody>
      </p:sp>
      <p:pic>
        <p:nvPicPr>
          <p:cNvPr id="14" name="Picture 13" descr="LinkedIn Logo, LinkedIn Symbol Meaning, History and Evolution">
            <a:extLst>
              <a:ext uri="{FF2B5EF4-FFF2-40B4-BE49-F238E27FC236}">
                <a16:creationId xmlns:a16="http://schemas.microsoft.com/office/drawing/2014/main" id="{8102817B-0A74-9018-3B4A-8B164C1F59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150" y="4833574"/>
            <a:ext cx="922866" cy="725685"/>
          </a:xfrm>
          <a:prstGeom prst="rect">
            <a:avLst/>
          </a:prstGeom>
        </p:spPr>
      </p:pic>
      <p:pic>
        <p:nvPicPr>
          <p:cNvPr id="15" name="Picture 14" descr="LinkedIn Logo, LinkedIn Symbol Meaning, History and Evolution">
            <a:extLst>
              <a:ext uri="{FF2B5EF4-FFF2-40B4-BE49-F238E27FC236}">
                <a16:creationId xmlns:a16="http://schemas.microsoft.com/office/drawing/2014/main" id="{5C5DC69B-F999-F93A-9DA2-002C3F853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316" y="4833573"/>
            <a:ext cx="922866" cy="725685"/>
          </a:xfrm>
          <a:prstGeom prst="rect">
            <a:avLst/>
          </a:prstGeom>
        </p:spPr>
      </p:pic>
      <p:pic>
        <p:nvPicPr>
          <p:cNvPr id="16" name="Picture 15" descr="LinkedIn Logo, LinkedIn Symbol Meaning, History and Evolution">
            <a:extLst>
              <a:ext uri="{FF2B5EF4-FFF2-40B4-BE49-F238E27FC236}">
                <a16:creationId xmlns:a16="http://schemas.microsoft.com/office/drawing/2014/main" id="{3D35D166-6EAC-22C4-223E-1A14520EC9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066" y="4833572"/>
            <a:ext cx="922866" cy="72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1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A3BDF-BD3D-C3D0-E5E0-ED63C656137F}"/>
              </a:ext>
            </a:extLst>
          </p:cNvPr>
          <p:cNvSpPr txBox="1"/>
          <p:nvPr/>
        </p:nvSpPr>
        <p:spPr>
          <a:xfrm>
            <a:off x="550864" y="365125"/>
            <a:ext cx="11090274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Bell MT"/>
                <a:ea typeface="+mj-ea"/>
                <a:cs typeface="+mj-cs"/>
              </a:rPr>
              <a:t>Details of Authors</a:t>
            </a:r>
            <a:endParaRPr lang="en-US" sz="4000" kern="1200">
              <a:latin typeface="Bell M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71114B-D27F-BBC3-C3E9-D8D8313CE2B1}"/>
              </a:ext>
            </a:extLst>
          </p:cNvPr>
          <p:cNvSpPr txBox="1"/>
          <p:nvPr/>
        </p:nvSpPr>
        <p:spPr>
          <a:xfrm>
            <a:off x="174476" y="4638728"/>
            <a:ext cx="2877248" cy="25391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22960"/>
            <a:r>
              <a:rPr lang="en-IN" sz="1600">
                <a:solidFill>
                  <a:srgbClr val="000000"/>
                </a:solidFill>
                <a:ea typeface="+mn-lt"/>
                <a:cs typeface="+mn-lt"/>
              </a:rPr>
              <a:t>Shiwangi Singh</a:t>
            </a:r>
          </a:p>
          <a:p>
            <a:pPr defTabSz="822960"/>
            <a:r>
              <a:rPr lang="en-IN" sz="1600">
                <a:cs typeface="Calibri" panose="020F0502020204030204"/>
              </a:rPr>
              <a:t>MBA (Digital Business) Student</a:t>
            </a:r>
            <a:endParaRPr lang="en-IN" sz="1600">
              <a:ea typeface="Calibri"/>
              <a:cs typeface="Calibri" panose="020F0502020204030204"/>
            </a:endParaRPr>
          </a:p>
          <a:p>
            <a:pPr defTabSz="822960"/>
            <a:r>
              <a:rPr lang="en-IN" sz="1600">
                <a:cs typeface="Calibri"/>
              </a:rPr>
              <a:t>Department of Management &amp; </a:t>
            </a:r>
            <a:endParaRPr lang="en-IN" sz="1600">
              <a:ea typeface="Calibri"/>
              <a:cs typeface="Calibri"/>
            </a:endParaRPr>
          </a:p>
          <a:p>
            <a:pPr defTabSz="822960"/>
            <a:r>
              <a:rPr lang="en-IN" sz="1600">
                <a:cs typeface="Calibri"/>
              </a:rPr>
              <a:t>Humanities</a:t>
            </a:r>
          </a:p>
          <a:p>
            <a:pPr defTabSz="822960">
              <a:spcAft>
                <a:spcPts val="600"/>
              </a:spcAft>
            </a:pPr>
            <a:r>
              <a:rPr lang="en-IN" sz="1600" kern="1200">
                <a:latin typeface="+mn-lt"/>
                <a:ea typeface="+mn-ea"/>
                <a:cs typeface="+mn-cs"/>
              </a:rPr>
              <a:t>IIIT LUCKNOW</a:t>
            </a:r>
          </a:p>
          <a:p>
            <a:pPr defTabSz="822960">
              <a:spcAft>
                <a:spcPts val="600"/>
              </a:spcAft>
            </a:pPr>
            <a:r>
              <a:rPr lang="en-IN" sz="1600">
                <a:ea typeface="+mn-lt"/>
                <a:cs typeface="+mn-lt"/>
              </a:rPr>
              <a:t>mdb23026@iiitl.ac.in</a:t>
            </a:r>
          </a:p>
          <a:p>
            <a:pPr defTabSz="822960">
              <a:spcAft>
                <a:spcPts val="600"/>
              </a:spcAft>
            </a:pPr>
            <a:r>
              <a:rPr lang="en-IN" sz="1600">
                <a:ea typeface="+mn-lt"/>
                <a:cs typeface="+mn-lt"/>
              </a:rPr>
              <a:t>https://www.linkedin.com/in/shiwangi-singh-155463293</a:t>
            </a:r>
            <a:endParaRPr lang="en-IN"/>
          </a:p>
          <a:p>
            <a:pPr defTabSz="822960">
              <a:spcAft>
                <a:spcPts val="600"/>
              </a:spcAft>
            </a:pPr>
            <a:endParaRPr lang="en-IN" sz="1600">
              <a:ea typeface="Calibri" panose="020F0502020204030204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138D62-B132-C68F-CC82-41BE063B0385}"/>
              </a:ext>
            </a:extLst>
          </p:cNvPr>
          <p:cNvSpPr txBox="1"/>
          <p:nvPr/>
        </p:nvSpPr>
        <p:spPr>
          <a:xfrm>
            <a:off x="6063675" y="4554062"/>
            <a:ext cx="2880214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IN" sz="1600">
                <a:solidFill>
                  <a:srgbClr val="000000"/>
                </a:solidFill>
                <a:ea typeface="+mn-lt"/>
                <a:cs typeface="+mn-lt"/>
              </a:rPr>
              <a:t>Hrishabh Shukla</a:t>
            </a:r>
            <a:endParaRPr lang="en-IN" sz="1600" kern="1200">
              <a:solidFill>
                <a:srgbClr val="000000"/>
              </a:solidFill>
              <a:latin typeface="+mn-lt"/>
              <a:ea typeface="+mn-lt"/>
              <a:cs typeface="+mn-lt"/>
            </a:endParaRPr>
          </a:p>
          <a:p>
            <a:pPr defTabSz="822960"/>
            <a:r>
              <a:rPr lang="en-IN" sz="1600">
                <a:cs typeface="Calibri"/>
              </a:rPr>
              <a:t>MBA (Digital Business) Student</a:t>
            </a:r>
            <a:endParaRPr lang="en-IN" sz="1600">
              <a:solidFill>
                <a:srgbClr val="808080"/>
              </a:solidFill>
              <a:ea typeface="Calibri" panose="020F0502020204030204"/>
              <a:cs typeface="Calibri"/>
            </a:endParaRPr>
          </a:p>
          <a:p>
            <a:pPr defTabSz="822960"/>
            <a:r>
              <a:rPr lang="en-IN" sz="1600">
                <a:cs typeface="Calibri"/>
              </a:rPr>
              <a:t>Department of Management &amp; </a:t>
            </a:r>
            <a:endParaRPr lang="en-IN" sz="1600">
              <a:solidFill>
                <a:srgbClr val="808080"/>
              </a:solidFill>
              <a:ea typeface="Calibri" panose="020F0502020204030204"/>
              <a:cs typeface="Calibri"/>
            </a:endParaRPr>
          </a:p>
          <a:p>
            <a:pPr defTabSz="822960"/>
            <a:r>
              <a:rPr lang="en-IN" sz="1600">
                <a:cs typeface="Calibri"/>
              </a:rPr>
              <a:t>Humanities</a:t>
            </a:r>
            <a:endParaRPr lang="en-IN" sz="1600">
              <a:solidFill>
                <a:srgbClr val="808080"/>
              </a:solidFill>
              <a:ea typeface="Calibri" panose="020F0502020204030204"/>
              <a:cs typeface="Calibri"/>
            </a:endParaRPr>
          </a:p>
          <a:p>
            <a:pPr defTabSz="822960">
              <a:spcAft>
                <a:spcPts val="600"/>
              </a:spcAft>
            </a:pPr>
            <a:r>
              <a:rPr lang="en-IN" sz="1600" kern="1200">
                <a:latin typeface="+mn-lt"/>
                <a:ea typeface="+mn-ea"/>
                <a:cs typeface="+mn-cs"/>
              </a:rPr>
              <a:t>IIIT LUCKNOW</a:t>
            </a:r>
            <a:endParaRPr lang="en-IN" sz="1600" kern="1200">
              <a:latin typeface="+mn-lt"/>
              <a:ea typeface="Calibri" panose="020F0502020204030204"/>
              <a:cs typeface="Calibri"/>
            </a:endParaRPr>
          </a:p>
          <a:p>
            <a:pPr defTabSz="822960">
              <a:spcAft>
                <a:spcPts val="600"/>
              </a:spcAft>
            </a:pPr>
            <a:r>
              <a:rPr lang="en-IN" sz="1600">
                <a:ea typeface="Calibri"/>
                <a:cs typeface="Calibri"/>
              </a:rPr>
              <a:t>mdb23002@iiitl.ac.in</a:t>
            </a:r>
          </a:p>
          <a:p>
            <a:pPr defTabSz="822960">
              <a:spcAft>
                <a:spcPts val="600"/>
              </a:spcAft>
            </a:pPr>
            <a:r>
              <a:rPr lang="en-IN" sz="1600">
                <a:ea typeface="+mn-lt"/>
                <a:cs typeface="+mn-lt"/>
              </a:rPr>
              <a:t>https://www.linkedin.com/in/</a:t>
            </a:r>
            <a:endParaRPr lang="en-IN">
              <a:ea typeface="+mn-lt"/>
              <a:cs typeface="+mn-lt"/>
            </a:endParaRPr>
          </a:p>
          <a:p>
            <a:pPr defTabSz="822960">
              <a:spcAft>
                <a:spcPts val="600"/>
              </a:spcAft>
            </a:pPr>
            <a:r>
              <a:rPr lang="en-IN" sz="1600">
                <a:ea typeface="+mn-lt"/>
                <a:cs typeface="+mn-lt"/>
              </a:rPr>
              <a:t>hrishabh-shukla-463275291</a:t>
            </a:r>
            <a:endParaRPr lang="en-IN">
              <a:ea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44B8EC4-8040-6F35-D3C1-0EBB932AF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93" r="274" b="19320"/>
          <a:stretch/>
        </p:blipFill>
        <p:spPr>
          <a:xfrm>
            <a:off x="173832" y="1952722"/>
            <a:ext cx="2775111" cy="2612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BBE80A-D615-D3C8-2F16-B039182B8F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5" t="3590" r="31792" b="9231"/>
          <a:stretch/>
        </p:blipFill>
        <p:spPr>
          <a:xfrm>
            <a:off x="6060776" y="1952720"/>
            <a:ext cx="2864024" cy="2611940"/>
          </a:xfrm>
          <a:prstGeom prst="rect">
            <a:avLst/>
          </a:prstGeom>
        </p:spPr>
      </p:pic>
      <p:pic>
        <p:nvPicPr>
          <p:cNvPr id="11" name="Picture 10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01649ACC-8397-59D2-6919-2C4716DB4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pic>
        <p:nvPicPr>
          <p:cNvPr id="2" name="Picture 1" descr="A person smiling at camera&#10;&#10;Description automatically generated">
            <a:extLst>
              <a:ext uri="{FF2B5EF4-FFF2-40B4-BE49-F238E27FC236}">
                <a16:creationId xmlns:a16="http://schemas.microsoft.com/office/drawing/2014/main" id="{4FC423A6-209B-598F-F58C-28E843F9F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247" y="1948116"/>
            <a:ext cx="2868084" cy="2601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AB85E-6225-7C77-C4CA-52AEA4B100EE}"/>
              </a:ext>
            </a:extLst>
          </p:cNvPr>
          <p:cNvSpPr txBox="1"/>
          <p:nvPr/>
        </p:nvSpPr>
        <p:spPr>
          <a:xfrm>
            <a:off x="9151946" y="4638729"/>
            <a:ext cx="2812821" cy="16466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defTabSz="822960"/>
            <a:r>
              <a:rPr lang="en-IN" sz="1600">
                <a:solidFill>
                  <a:srgbClr val="000000"/>
                </a:solidFill>
                <a:ea typeface="+mn-lt"/>
                <a:cs typeface="+mn-lt"/>
              </a:rPr>
              <a:t>Shefali Srivastava</a:t>
            </a:r>
          </a:p>
          <a:p>
            <a:pPr defTabSz="822960"/>
            <a:r>
              <a:rPr lang="en-IN" sz="1600" err="1">
                <a:cs typeface="Calibri"/>
              </a:rPr>
              <a:t>Phd</a:t>
            </a:r>
            <a:r>
              <a:rPr lang="en-IN" sz="1600">
                <a:cs typeface="Calibri"/>
              </a:rPr>
              <a:t> Scholar</a:t>
            </a:r>
            <a:endParaRPr lang="en-IN" sz="1600">
              <a:solidFill>
                <a:srgbClr val="808080"/>
              </a:solidFill>
              <a:cs typeface="Calibri"/>
            </a:endParaRPr>
          </a:p>
          <a:p>
            <a:pPr defTabSz="822960"/>
            <a:r>
              <a:rPr lang="en-IN" sz="1600">
                <a:cs typeface="Calibri"/>
              </a:rPr>
              <a:t>Department of Management &amp; </a:t>
            </a:r>
            <a:endParaRPr lang="en-IN" sz="1600">
              <a:solidFill>
                <a:srgbClr val="808080"/>
              </a:solidFill>
              <a:cs typeface="Calibri"/>
            </a:endParaRPr>
          </a:p>
          <a:p>
            <a:pPr defTabSz="822960"/>
            <a:r>
              <a:rPr lang="en-IN" sz="1600">
                <a:cs typeface="Calibri"/>
              </a:rPr>
              <a:t>Humanities</a:t>
            </a:r>
            <a:endParaRPr lang="en-IN" sz="1600">
              <a:solidFill>
                <a:srgbClr val="808080"/>
              </a:solidFill>
              <a:cs typeface="Calibri"/>
            </a:endParaRPr>
          </a:p>
          <a:p>
            <a:pPr defTabSz="822960">
              <a:spcAft>
                <a:spcPts val="600"/>
              </a:spcAft>
            </a:pPr>
            <a:r>
              <a:rPr lang="en-IN" sz="1600" kern="1200">
                <a:latin typeface="+mn-lt"/>
                <a:ea typeface="+mn-ea"/>
                <a:cs typeface="+mn-cs"/>
              </a:rPr>
              <a:t>IIIT LUCKNOW</a:t>
            </a:r>
            <a:endParaRPr lang="en-IN" sz="1600" kern="1200">
              <a:latin typeface="+mn-lt"/>
              <a:cs typeface="Calibri"/>
            </a:endParaRPr>
          </a:p>
          <a:p>
            <a:pPr defTabSz="822960">
              <a:spcAft>
                <a:spcPts val="600"/>
              </a:spcAft>
            </a:pPr>
            <a:r>
              <a:rPr lang="en-IN" sz="1600">
                <a:ea typeface="Calibri"/>
                <a:cs typeface="Calibri"/>
              </a:rPr>
              <a:t>rmh22102@iiitl.ac.in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3D4D1-E73F-0A0D-73C8-08D3E18C63D2}"/>
              </a:ext>
            </a:extLst>
          </p:cNvPr>
          <p:cNvSpPr txBox="1"/>
          <p:nvPr/>
        </p:nvSpPr>
        <p:spPr>
          <a:xfrm>
            <a:off x="3123514" y="4638728"/>
            <a:ext cx="2877248" cy="22929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IN" sz="1600" err="1">
                <a:solidFill>
                  <a:srgbClr val="000000"/>
                </a:solidFill>
                <a:cs typeface="Calibri"/>
              </a:rPr>
              <a:t>Dyovan</a:t>
            </a:r>
            <a:r>
              <a:rPr lang="en-IN" sz="1600">
                <a:solidFill>
                  <a:srgbClr val="000000"/>
                </a:solidFill>
                <a:cs typeface="Calibri"/>
              </a:rPr>
              <a:t> Madhav</a:t>
            </a:r>
          </a:p>
          <a:p>
            <a:pPr defTabSz="822960"/>
            <a:r>
              <a:rPr lang="en-IN" sz="1600">
                <a:cs typeface="Calibri"/>
              </a:rPr>
              <a:t>MBA (Digital Business) Student</a:t>
            </a:r>
            <a:endParaRPr lang="en-IN" sz="1600">
              <a:solidFill>
                <a:srgbClr val="808080"/>
              </a:solidFill>
              <a:cs typeface="Calibri"/>
            </a:endParaRPr>
          </a:p>
          <a:p>
            <a:pPr defTabSz="822960"/>
            <a:r>
              <a:rPr lang="en-IN" sz="1600">
                <a:cs typeface="Calibri"/>
              </a:rPr>
              <a:t>Department of Management &amp; </a:t>
            </a:r>
            <a:endParaRPr lang="en-IN" sz="1600">
              <a:solidFill>
                <a:srgbClr val="808080"/>
              </a:solidFill>
              <a:cs typeface="Calibri"/>
            </a:endParaRPr>
          </a:p>
          <a:p>
            <a:pPr defTabSz="822960"/>
            <a:r>
              <a:rPr lang="en-IN" sz="1600">
                <a:cs typeface="Calibri"/>
              </a:rPr>
              <a:t>Humanities</a:t>
            </a:r>
            <a:endParaRPr lang="en-US" sz="1600">
              <a:solidFill>
                <a:srgbClr val="808080"/>
              </a:solidFill>
              <a:cs typeface="Calibri"/>
            </a:endParaRPr>
          </a:p>
          <a:p>
            <a:pPr defTabSz="822960">
              <a:spcAft>
                <a:spcPts val="600"/>
              </a:spcAft>
            </a:pPr>
            <a:r>
              <a:rPr lang="en-IN" sz="1600">
                <a:cs typeface="Calibri"/>
              </a:rPr>
              <a:t>IIIT LUCKNOW</a:t>
            </a:r>
            <a:endParaRPr lang="en-IN" sz="1600">
              <a:solidFill>
                <a:srgbClr val="808080"/>
              </a:solidFill>
              <a:cs typeface="Calibri"/>
            </a:endParaRPr>
          </a:p>
          <a:p>
            <a:pPr defTabSz="822960">
              <a:spcAft>
                <a:spcPts val="600"/>
              </a:spcAft>
            </a:pPr>
            <a:r>
              <a:rPr lang="en-IN" sz="1600">
                <a:solidFill>
                  <a:srgbClr val="000000"/>
                </a:solidFill>
                <a:ea typeface="Calibri" panose="020F0502020204030204"/>
                <a:cs typeface="Calibri"/>
              </a:rPr>
              <a:t>mdb23024@iiitl.ac.in</a:t>
            </a:r>
          </a:p>
          <a:p>
            <a:pPr defTabSz="822960">
              <a:spcAft>
                <a:spcPts val="600"/>
              </a:spcAft>
            </a:pPr>
            <a:r>
              <a:rPr lang="en-IN" sz="1600">
                <a:ea typeface="+mn-lt"/>
                <a:cs typeface="+mn-lt"/>
              </a:rPr>
              <a:t>https://www.linkedin.com/in/dyovan-madhav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C5CB3D-EE7B-350B-89AB-1EBF8B5FAF61}"/>
              </a:ext>
            </a:extLst>
          </p:cNvPr>
          <p:cNvSpPr txBox="1"/>
          <p:nvPr/>
        </p:nvSpPr>
        <p:spPr>
          <a:xfrm>
            <a:off x="1037166" y="1513416"/>
            <a:ext cx="10583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Author 1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82884A-E2A5-A067-A28A-0FBDB9B96255}"/>
              </a:ext>
            </a:extLst>
          </p:cNvPr>
          <p:cNvSpPr txBox="1"/>
          <p:nvPr/>
        </p:nvSpPr>
        <p:spPr>
          <a:xfrm>
            <a:off x="4032249" y="1513415"/>
            <a:ext cx="10583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Author 2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7F658-4D93-BA28-4B39-35B216716E77}"/>
              </a:ext>
            </a:extLst>
          </p:cNvPr>
          <p:cNvSpPr txBox="1"/>
          <p:nvPr/>
        </p:nvSpPr>
        <p:spPr>
          <a:xfrm>
            <a:off x="6974415" y="1513414"/>
            <a:ext cx="10583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Author 3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1F318F-C901-A494-2E7A-DAD63BB965E3}"/>
              </a:ext>
            </a:extLst>
          </p:cNvPr>
          <p:cNvSpPr txBox="1"/>
          <p:nvPr/>
        </p:nvSpPr>
        <p:spPr>
          <a:xfrm>
            <a:off x="10054164" y="1481663"/>
            <a:ext cx="10583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Author 4</a:t>
            </a:r>
            <a:endParaRPr lang="en-US"/>
          </a:p>
        </p:txBody>
      </p:sp>
      <p:pic>
        <p:nvPicPr>
          <p:cNvPr id="16" name="Picture 15" descr="A person in a suit&#10;&#10;Description automatically generated">
            <a:extLst>
              <a:ext uri="{FF2B5EF4-FFF2-40B4-BE49-F238E27FC236}">
                <a16:creationId xmlns:a16="http://schemas.microsoft.com/office/drawing/2014/main" id="{FB174887-A5EE-AF52-FDB7-52F8D631FA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427" r="452" b="17995"/>
          <a:stretch/>
        </p:blipFill>
        <p:spPr>
          <a:xfrm>
            <a:off x="3340477" y="1943100"/>
            <a:ext cx="2251395" cy="2623072"/>
          </a:xfrm>
          <a:prstGeom prst="flowChartProcess">
            <a:avLst/>
          </a:prstGeom>
        </p:spPr>
      </p:pic>
    </p:spTree>
    <p:extLst>
      <p:ext uri="{BB962C8B-B14F-4D97-AF65-F5344CB8AC3E}">
        <p14:creationId xmlns:p14="http://schemas.microsoft.com/office/powerpoint/2010/main" val="29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lasses on top of a book">
            <a:extLst>
              <a:ext uri="{FF2B5EF4-FFF2-40B4-BE49-F238E27FC236}">
                <a16:creationId xmlns:a16="http://schemas.microsoft.com/office/drawing/2014/main" id="{0FCEF7B4-8505-F2BB-A770-45AD47AB9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88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1A7B7-2596-2F71-C056-081DD6F2B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Table Of Content</a:t>
            </a:r>
            <a:endParaRPr lang="en-IN" sz="400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5238B6-3092-B6E1-B127-1C72B647E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Problem Statement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cs typeface="Calibri" panose="020F0502020204030204"/>
              </a:rPr>
              <a:t>Background study</a:t>
            </a:r>
            <a:endParaRPr lang="en-US" sz="2000">
              <a:solidFill>
                <a:srgbClr val="000000"/>
              </a:solidFill>
              <a:cs typeface="Calibri"/>
            </a:endParaRPr>
          </a:p>
          <a:p>
            <a:r>
              <a:rPr lang="en-US" sz="2000"/>
              <a:t>Objective</a:t>
            </a:r>
            <a:endParaRPr lang="en-US" sz="2000">
              <a:cs typeface="Calibri"/>
            </a:endParaRPr>
          </a:p>
          <a:p>
            <a:r>
              <a:rPr lang="en-US" sz="2000"/>
              <a:t>Results &amp; Findings</a:t>
            </a:r>
            <a:endParaRPr lang="en-US" sz="2000">
              <a:cs typeface="Calibri"/>
            </a:endParaRPr>
          </a:p>
          <a:p>
            <a:r>
              <a:rPr lang="en-US" sz="2000"/>
              <a:t>Conclusion</a:t>
            </a:r>
            <a:endParaRPr lang="en-US" sz="2000">
              <a:cs typeface="Calibri"/>
            </a:endParaRPr>
          </a:p>
          <a:p>
            <a:r>
              <a:rPr lang="en-US" sz="2000"/>
              <a:t>Further Questions</a:t>
            </a:r>
            <a:endParaRPr lang="en-US" sz="2000">
              <a:cs typeface="Calibri"/>
            </a:endParaRPr>
          </a:p>
          <a:p>
            <a:endParaRPr lang="en-IN" sz="2000"/>
          </a:p>
        </p:txBody>
      </p:sp>
      <p:pic>
        <p:nvPicPr>
          <p:cNvPr id="7" name="Picture 6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4491904C-D408-AF20-60D8-200E77D64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67540E-48D8-1A4D-CA8C-11D52BCC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62A41-7233-77D1-BEE9-E96CBE21C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>
                <a:ea typeface="Calibri Light"/>
                <a:cs typeface="Calibri Light"/>
              </a:rPr>
              <a:t>PROBLEM STATEMENT</a:t>
            </a:r>
            <a:endParaRPr lang="en-US" sz="37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99EC-5D29-5ACF-F32C-E354FBEE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How does the increasing influence of social media and influencers in the digital era impact the promotion and adoption of sustainable practices, products, and lifestyles?</a:t>
            </a:r>
            <a:endParaRPr lang="en-US" sz="2000"/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One in a crowd">
            <a:extLst>
              <a:ext uri="{FF2B5EF4-FFF2-40B4-BE49-F238E27FC236}">
                <a16:creationId xmlns:a16="http://schemas.microsoft.com/office/drawing/2014/main" id="{772D52E1-1B79-005B-82B0-EA8197D49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19" r="701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3393A1C9-6BD8-90F0-3511-7755F50DF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108AE-43B9-10E1-D021-D6263B3C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2E53A0-6303-9F96-0BFD-D29A038113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605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D9476D-C9D9-4C67-5803-61784A75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OBJECTIVE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A4EB91-CD09-5EAD-504C-28F94A8E3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9652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5" name="Picture 74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88E05AEC-BAA2-5A35-E7F9-CEBBCE9980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44D408A3-E018-388E-AD78-67CD80BF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04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 of mesh and nodes">
            <a:extLst>
              <a:ext uri="{FF2B5EF4-FFF2-40B4-BE49-F238E27FC236}">
                <a16:creationId xmlns:a16="http://schemas.microsoft.com/office/drawing/2014/main" id="{75FFD3AC-6A52-C4E9-BC4E-6FD417D32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1" t="8536" b="23282"/>
          <a:stretch/>
        </p:blipFill>
        <p:spPr>
          <a:xfrm>
            <a:off x="20" y="13378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B977B-32C6-E66B-C089-8CF916D8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Calibri Light"/>
              </a:rPr>
              <a:t>BACKGROUND OF STUDY </a:t>
            </a:r>
            <a:endParaRPr lang="en-US" b="1">
              <a:ea typeface="Calibri Light"/>
              <a:cs typeface="Calibri Light"/>
            </a:endParaRPr>
          </a:p>
        </p:txBody>
      </p:sp>
      <p:pic>
        <p:nvPicPr>
          <p:cNvPr id="15" name="Picture 14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EE8BAF16-8AB5-70FD-3C0D-0689D7D9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7583FA50-6820-F6A4-42A2-F40EF18C3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038440"/>
              </p:ext>
            </p:extLst>
          </p:nvPr>
        </p:nvGraphicFramePr>
        <p:xfrm>
          <a:off x="838200" y="18478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9" name="Slide Number Placeholder 158">
            <a:extLst>
              <a:ext uri="{FF2B5EF4-FFF2-40B4-BE49-F238E27FC236}">
                <a16:creationId xmlns:a16="http://schemas.microsoft.com/office/drawing/2014/main" id="{A44F6EFF-BF91-0D74-9AF2-F610B48E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7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04F29-3D6A-879A-0638-79150138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b="1"/>
              <a:t>INFLUENCERS</a:t>
            </a:r>
            <a:endParaRPr lang="en-US" sz="6400" b="1" kern="1200">
              <a:latin typeface="+mj-lt"/>
              <a:ea typeface="Calibri Light"/>
              <a:cs typeface="Calibri Ligh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22DE1829-294E-078C-B63F-78296C22C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7BB16-E7B5-BE93-1EAC-CA61071E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FC50-3048-E355-B5BA-FE387CFD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Pankti Pandey (zerowasteadda)</a:t>
            </a:r>
          </a:p>
        </p:txBody>
      </p:sp>
      <p:graphicFrame>
        <p:nvGraphicFramePr>
          <p:cNvPr id="42" name="TextBox 2">
            <a:extLst>
              <a:ext uri="{FF2B5EF4-FFF2-40B4-BE49-F238E27FC236}">
                <a16:creationId xmlns:a16="http://schemas.microsoft.com/office/drawing/2014/main" id="{D9FDA7DD-8F19-40FB-23A8-20DA3832F2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7860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7" name="Picture 36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4C4A9AC8-9669-4B61-DA75-04921D22A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16C15BB3-3966-389A-AA29-F6756176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CFC50-3048-E355-B5BA-FE387CFD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Nayana Premnath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extBox 2">
            <a:extLst>
              <a:ext uri="{FF2B5EF4-FFF2-40B4-BE49-F238E27FC236}">
                <a16:creationId xmlns:a16="http://schemas.microsoft.com/office/drawing/2014/main" id="{F98968B1-E479-C289-76C8-9F34532DD6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68218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5" name="Picture 44" descr="IIIT Lucknow - Info, Ranking, Cutoff &amp; Placements 2023 | College Pravesh">
            <a:extLst>
              <a:ext uri="{FF2B5EF4-FFF2-40B4-BE49-F238E27FC236}">
                <a16:creationId xmlns:a16="http://schemas.microsoft.com/office/drawing/2014/main" id="{694443A8-1E1B-D7FF-A207-60CA86413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61750" y="-1"/>
            <a:ext cx="730250" cy="656168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ECCF7BC-B5F9-51C2-1F76-811DD809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BD16D-6420-43A2-BF1D-F021EF9A3D4F}" type="slidenum">
              <a:rPr lang="en-IN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0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Widescreen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FangSong</vt:lpstr>
      <vt:lpstr>Aptos Display</vt:lpstr>
      <vt:lpstr>Arial</vt:lpstr>
      <vt:lpstr>Bell MT</vt:lpstr>
      <vt:lpstr>Blackpast</vt:lpstr>
      <vt:lpstr>Calibri</vt:lpstr>
      <vt:lpstr>Calibri Light</vt:lpstr>
      <vt:lpstr>Roboto</vt:lpstr>
      <vt:lpstr>Rockwell</vt:lpstr>
      <vt:lpstr>Office Theme</vt:lpstr>
      <vt:lpstr> A GLOSMAN-2024 National Conference  on  Sustain-Fluence : Navigating the landscape of sustainable marketing through social media influencers</vt:lpstr>
      <vt:lpstr>PowerPoint Presentation</vt:lpstr>
      <vt:lpstr>Table Of Content</vt:lpstr>
      <vt:lpstr>PROBLEM STATEMENT</vt:lpstr>
      <vt:lpstr>OBJECTIVE</vt:lpstr>
      <vt:lpstr>BACKGROUND OF STUDY </vt:lpstr>
      <vt:lpstr>INFLUENCERS</vt:lpstr>
      <vt:lpstr>Pankti Pandey (zerowasteadda)</vt:lpstr>
      <vt:lpstr>Nayana Premnath</vt:lpstr>
      <vt:lpstr>Akash Ranison</vt:lpstr>
      <vt:lpstr>FINDINGS</vt:lpstr>
      <vt:lpstr>Impact on Sustainability Discourse</vt:lpstr>
      <vt:lpstr>Dissemination of Eco-Friendly Initiatives</vt:lpstr>
      <vt:lpstr>Fostering Environmental Responsibility</vt:lpstr>
      <vt:lpstr>ANALYSIS &amp; RESULTS</vt:lpstr>
      <vt:lpstr>PowerPoint Presentation</vt:lpstr>
      <vt:lpstr>Major Highlights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IIIT LUCKNOW SUSTAIN-FLUENCE : NaVIGATING THE LANDSCAPE of sustainable marketing through social media influencers</dc:title>
  <dc:creator>dyovan madhav</dc:creator>
  <cp:lastModifiedBy>shiwangi singh</cp:lastModifiedBy>
  <cp:revision>22</cp:revision>
  <dcterms:created xsi:type="dcterms:W3CDTF">2024-02-15T19:59:27Z</dcterms:created>
  <dcterms:modified xsi:type="dcterms:W3CDTF">2024-02-16T17:07:55Z</dcterms:modified>
</cp:coreProperties>
</file>