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79" r:id="rId3"/>
    <p:sldId id="258" r:id="rId4"/>
    <p:sldId id="257" r:id="rId5"/>
    <p:sldId id="259" r:id="rId6"/>
    <p:sldId id="260" r:id="rId7"/>
    <p:sldId id="261" r:id="rId8"/>
    <p:sldId id="263" r:id="rId9"/>
    <p:sldId id="264" r:id="rId10"/>
    <p:sldId id="265" r:id="rId11"/>
    <p:sldId id="266" r:id="rId12"/>
    <p:sldId id="272" r:id="rId13"/>
    <p:sldId id="267" r:id="rId14"/>
    <p:sldId id="270" r:id="rId15"/>
    <p:sldId id="271" r:id="rId16"/>
    <p:sldId id="268" r:id="rId17"/>
    <p:sldId id="274" r:id="rId18"/>
    <p:sldId id="276" r:id="rId19"/>
    <p:sldId id="275" r:id="rId20"/>
    <p:sldId id="277" r:id="rId21"/>
    <p:sldId id="269"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yovan madhav" userId="1d43d727b1a7eb1e" providerId="LiveId" clId="{8A7B9DAC-EFAB-44FB-AA88-7CF0DBF09FF0}"/>
    <pc:docChg chg="modSld sldOrd">
      <pc:chgData name="dyovan madhav" userId="1d43d727b1a7eb1e" providerId="LiveId" clId="{8A7B9DAC-EFAB-44FB-AA88-7CF0DBF09FF0}" dt="2024-02-20T08:34:04.771" v="1"/>
      <pc:docMkLst>
        <pc:docMk/>
      </pc:docMkLst>
      <pc:sldChg chg="ord">
        <pc:chgData name="dyovan madhav" userId="1d43d727b1a7eb1e" providerId="LiveId" clId="{8A7B9DAC-EFAB-44FB-AA88-7CF0DBF09FF0}" dt="2024-02-20T08:34:04.771" v="1"/>
        <pc:sldMkLst>
          <pc:docMk/>
          <pc:sldMk cId="945325266" sldId="272"/>
        </pc:sldMkLst>
      </pc:sldChg>
    </pc:docChg>
  </pc:docChgLst>
  <pc:docChgLst>
    <pc:chgData name="shiwangi singh" userId="acf57c05f46889eb" providerId="Windows Live" clId="Web-{0DFE46BD-A8BF-4CD5-8158-11BDD1D8FEA0}"/>
    <pc:docChg chg="addSld">
      <pc:chgData name="shiwangi singh" userId="acf57c05f46889eb" providerId="Windows Live" clId="Web-{0DFE46BD-A8BF-4CD5-8158-11BDD1D8FEA0}" dt="2024-02-16T10:58:26.420" v="0"/>
      <pc:docMkLst>
        <pc:docMk/>
      </pc:docMkLst>
      <pc:sldChg chg="new">
        <pc:chgData name="shiwangi singh" userId="acf57c05f46889eb" providerId="Windows Live" clId="Web-{0DFE46BD-A8BF-4CD5-8158-11BDD1D8FEA0}" dt="2024-02-16T10:58:26.420" v="0"/>
        <pc:sldMkLst>
          <pc:docMk/>
          <pc:sldMk cId="3099486123" sldId="279"/>
        </pc:sldMkLst>
      </pc:sldChg>
    </pc:docChg>
  </pc:docChgLst>
</pc:chgInfo>
</file>

<file path=ppt/diagrams/_rels/data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ata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4.svg"/><Relationship Id="rId1" Type="http://schemas.openxmlformats.org/officeDocument/2006/relationships/image" Target="../media/image48.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17.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ata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0.svg"/><Relationship Id="rId5" Type="http://schemas.openxmlformats.org/officeDocument/2006/relationships/image" Target="../media/image18.png"/><Relationship Id="rId4" Type="http://schemas.openxmlformats.org/officeDocument/2006/relationships/image" Target="../media/image49.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4.svg"/><Relationship Id="rId1" Type="http://schemas.openxmlformats.org/officeDocument/2006/relationships/image" Target="../media/image48.png"/><Relationship Id="rId6" Type="http://schemas.openxmlformats.org/officeDocument/2006/relationships/image" Target="../media/image56.svg"/><Relationship Id="rId5" Type="http://schemas.openxmlformats.org/officeDocument/2006/relationships/image" Target="../media/image55.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6" Type="http://schemas.openxmlformats.org/officeDocument/2006/relationships/image" Target="../media/image50.svg"/><Relationship Id="rId5" Type="http://schemas.openxmlformats.org/officeDocument/2006/relationships/image" Target="../media/image18.png"/><Relationship Id="rId4" Type="http://schemas.openxmlformats.org/officeDocument/2006/relationships/image" Target="../media/image49.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62C3C8-0CEC-4760-89D4-653E5C539244}"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963009D1-F23B-4C5D-8F85-1828C5B19188}">
      <dgm:prSet/>
      <dgm:spPr/>
      <dgm:t>
        <a:bodyPr/>
        <a:lstStyle/>
        <a:p>
          <a:r>
            <a:rPr lang="en-US"/>
            <a:t>1. Analyze how influencers leverage their reach to champion sustainable practices, products, and lifestyles.</a:t>
          </a:r>
        </a:p>
      </dgm:t>
    </dgm:pt>
    <dgm:pt modelId="{1847FBB1-E5C1-4B09-B88D-03D28CED2490}" type="parTrans" cxnId="{C9221578-2A00-4DCD-84C8-16BC51DDE849}">
      <dgm:prSet/>
      <dgm:spPr/>
      <dgm:t>
        <a:bodyPr/>
        <a:lstStyle/>
        <a:p>
          <a:endParaRPr lang="en-US"/>
        </a:p>
      </dgm:t>
    </dgm:pt>
    <dgm:pt modelId="{C9957716-2DD2-4AE1-A823-2FBEEAD82CC7}" type="sibTrans" cxnId="{C9221578-2A00-4DCD-84C8-16BC51DDE849}">
      <dgm:prSet phldrT="1" phldr="0"/>
      <dgm:spPr/>
      <dgm:t>
        <a:bodyPr/>
        <a:lstStyle/>
        <a:p>
          <a:r>
            <a:rPr lang="en-US"/>
            <a:t>1</a:t>
          </a:r>
        </a:p>
      </dgm:t>
    </dgm:pt>
    <dgm:pt modelId="{48219DC6-9352-49F0-9327-9A85C8A8078F}">
      <dgm:prSet/>
      <dgm:spPr/>
      <dgm:t>
        <a:bodyPr/>
        <a:lstStyle/>
        <a:p>
          <a:r>
            <a:rPr lang="en-US"/>
            <a:t>2. Evaluate the impact of social media on shaping the discourse around sustainability.</a:t>
          </a:r>
        </a:p>
      </dgm:t>
    </dgm:pt>
    <dgm:pt modelId="{75EEB212-CF5F-4195-B9C1-0E36B0A46D24}" type="parTrans" cxnId="{270622CA-3C5A-480D-8A8F-8427B4C44126}">
      <dgm:prSet/>
      <dgm:spPr/>
      <dgm:t>
        <a:bodyPr/>
        <a:lstStyle/>
        <a:p>
          <a:endParaRPr lang="en-US"/>
        </a:p>
      </dgm:t>
    </dgm:pt>
    <dgm:pt modelId="{DEB2D7F8-3393-4AF3-A293-B3D1E4057F13}" type="sibTrans" cxnId="{270622CA-3C5A-480D-8A8F-8427B4C44126}">
      <dgm:prSet phldrT="2" phldr="0"/>
      <dgm:spPr/>
      <dgm:t>
        <a:bodyPr/>
        <a:lstStyle/>
        <a:p>
          <a:r>
            <a:rPr lang="en-US"/>
            <a:t>2</a:t>
          </a:r>
        </a:p>
      </dgm:t>
    </dgm:pt>
    <dgm:pt modelId="{C9EC8F46-B38C-4EBD-AB38-128D73872A97}">
      <dgm:prSet/>
      <dgm:spPr/>
      <dgm:t>
        <a:bodyPr/>
        <a:lstStyle/>
        <a:p>
          <a:r>
            <a:rPr lang="en-US"/>
            <a:t>3. Investigate the role of influencers in disseminating eco-friendly initiatives and advocating for environmentally conscious choices.</a:t>
          </a:r>
        </a:p>
      </dgm:t>
    </dgm:pt>
    <dgm:pt modelId="{4ED7AB4D-7BE4-45E8-BD4D-BE37449E002E}" type="parTrans" cxnId="{952B0CE9-BC25-4FB4-AF2B-58E488099FD6}">
      <dgm:prSet/>
      <dgm:spPr/>
      <dgm:t>
        <a:bodyPr/>
        <a:lstStyle/>
        <a:p>
          <a:endParaRPr lang="en-US"/>
        </a:p>
      </dgm:t>
    </dgm:pt>
    <dgm:pt modelId="{3220BE66-AFBC-4AAE-A31A-D9036D1D44F4}" type="sibTrans" cxnId="{952B0CE9-BC25-4FB4-AF2B-58E488099FD6}">
      <dgm:prSet phldrT="3" phldr="0"/>
      <dgm:spPr/>
      <dgm:t>
        <a:bodyPr/>
        <a:lstStyle/>
        <a:p>
          <a:r>
            <a:rPr lang="en-US"/>
            <a:t>3</a:t>
          </a:r>
        </a:p>
      </dgm:t>
    </dgm:pt>
    <dgm:pt modelId="{0AFABA89-0FB3-43F2-A9ED-4902C06A3959}">
      <dgm:prSet/>
      <dgm:spPr/>
      <dgm:t>
        <a:bodyPr/>
        <a:lstStyle/>
        <a:p>
          <a:r>
            <a:rPr lang="en-US"/>
            <a:t>4. Explore the contribution of social media platforms in fostering a sense of environmental responsibility among users.</a:t>
          </a:r>
        </a:p>
      </dgm:t>
    </dgm:pt>
    <dgm:pt modelId="{9D0A01EF-E7A0-4B70-ADA6-0D8A49350933}" type="parTrans" cxnId="{450197EB-0C3F-4BFC-A021-BD06D31CFEA4}">
      <dgm:prSet/>
      <dgm:spPr/>
      <dgm:t>
        <a:bodyPr/>
        <a:lstStyle/>
        <a:p>
          <a:endParaRPr lang="en-US"/>
        </a:p>
      </dgm:t>
    </dgm:pt>
    <dgm:pt modelId="{8FF35398-18F8-4749-A7FB-232A5EB6D903}" type="sibTrans" cxnId="{450197EB-0C3F-4BFC-A021-BD06D31CFEA4}">
      <dgm:prSet phldrT="4" phldr="0"/>
      <dgm:spPr/>
      <dgm:t>
        <a:bodyPr/>
        <a:lstStyle/>
        <a:p>
          <a:r>
            <a:rPr lang="en-US"/>
            <a:t>4</a:t>
          </a:r>
        </a:p>
      </dgm:t>
    </dgm:pt>
    <dgm:pt modelId="{3102F128-D0C4-4BFF-BFB0-0CB347F22AA6}" type="pres">
      <dgm:prSet presAssocID="{AA62C3C8-0CEC-4760-89D4-653E5C539244}" presName="Name0" presStyleCnt="0">
        <dgm:presLayoutVars>
          <dgm:animLvl val="lvl"/>
          <dgm:resizeHandles val="exact"/>
        </dgm:presLayoutVars>
      </dgm:prSet>
      <dgm:spPr/>
    </dgm:pt>
    <dgm:pt modelId="{D1A6FC5A-D7AD-40BB-98D7-5A43D6DBA3BF}" type="pres">
      <dgm:prSet presAssocID="{963009D1-F23B-4C5D-8F85-1828C5B19188}" presName="compositeNode" presStyleCnt="0">
        <dgm:presLayoutVars>
          <dgm:bulletEnabled val="1"/>
        </dgm:presLayoutVars>
      </dgm:prSet>
      <dgm:spPr/>
    </dgm:pt>
    <dgm:pt modelId="{0935BF8C-DB1C-4054-B4EA-A5FA2FB10F0C}" type="pres">
      <dgm:prSet presAssocID="{963009D1-F23B-4C5D-8F85-1828C5B19188}" presName="bgRect" presStyleLbl="bgAccFollowNode1" presStyleIdx="0" presStyleCnt="4"/>
      <dgm:spPr/>
    </dgm:pt>
    <dgm:pt modelId="{018AF862-DD78-49D1-A4FC-9083F8160433}" type="pres">
      <dgm:prSet presAssocID="{C9957716-2DD2-4AE1-A823-2FBEEAD82CC7}" presName="sibTransNodeCircle" presStyleLbl="alignNode1" presStyleIdx="0" presStyleCnt="8">
        <dgm:presLayoutVars>
          <dgm:chMax val="0"/>
          <dgm:bulletEnabled/>
        </dgm:presLayoutVars>
      </dgm:prSet>
      <dgm:spPr/>
    </dgm:pt>
    <dgm:pt modelId="{08C914E4-7C66-4C99-A7BF-55477DB10B02}" type="pres">
      <dgm:prSet presAssocID="{963009D1-F23B-4C5D-8F85-1828C5B19188}" presName="bottomLine" presStyleLbl="alignNode1" presStyleIdx="1" presStyleCnt="8">
        <dgm:presLayoutVars/>
      </dgm:prSet>
      <dgm:spPr/>
    </dgm:pt>
    <dgm:pt modelId="{26CEED93-A5D3-4D52-8234-4F4ACFEFB645}" type="pres">
      <dgm:prSet presAssocID="{963009D1-F23B-4C5D-8F85-1828C5B19188}" presName="nodeText" presStyleLbl="bgAccFollowNode1" presStyleIdx="0" presStyleCnt="4">
        <dgm:presLayoutVars>
          <dgm:bulletEnabled val="1"/>
        </dgm:presLayoutVars>
      </dgm:prSet>
      <dgm:spPr/>
    </dgm:pt>
    <dgm:pt modelId="{FAB6F86F-389D-4D11-8D4C-CAF2C83304C7}" type="pres">
      <dgm:prSet presAssocID="{C9957716-2DD2-4AE1-A823-2FBEEAD82CC7}" presName="sibTrans" presStyleCnt="0"/>
      <dgm:spPr/>
    </dgm:pt>
    <dgm:pt modelId="{F3699D52-2F8E-4D19-8258-55BECB2E96AF}" type="pres">
      <dgm:prSet presAssocID="{48219DC6-9352-49F0-9327-9A85C8A8078F}" presName="compositeNode" presStyleCnt="0">
        <dgm:presLayoutVars>
          <dgm:bulletEnabled val="1"/>
        </dgm:presLayoutVars>
      </dgm:prSet>
      <dgm:spPr/>
    </dgm:pt>
    <dgm:pt modelId="{6C102379-880C-4673-B387-136325EDEBFE}" type="pres">
      <dgm:prSet presAssocID="{48219DC6-9352-49F0-9327-9A85C8A8078F}" presName="bgRect" presStyleLbl="bgAccFollowNode1" presStyleIdx="1" presStyleCnt="4"/>
      <dgm:spPr/>
    </dgm:pt>
    <dgm:pt modelId="{A045E68D-FBAE-4A11-BE7B-0210EA82163D}" type="pres">
      <dgm:prSet presAssocID="{DEB2D7F8-3393-4AF3-A293-B3D1E4057F13}" presName="sibTransNodeCircle" presStyleLbl="alignNode1" presStyleIdx="2" presStyleCnt="8">
        <dgm:presLayoutVars>
          <dgm:chMax val="0"/>
          <dgm:bulletEnabled/>
        </dgm:presLayoutVars>
      </dgm:prSet>
      <dgm:spPr/>
    </dgm:pt>
    <dgm:pt modelId="{2D2CC9FC-8A88-4BA5-B259-C72798E4273F}" type="pres">
      <dgm:prSet presAssocID="{48219DC6-9352-49F0-9327-9A85C8A8078F}" presName="bottomLine" presStyleLbl="alignNode1" presStyleIdx="3" presStyleCnt="8">
        <dgm:presLayoutVars/>
      </dgm:prSet>
      <dgm:spPr/>
    </dgm:pt>
    <dgm:pt modelId="{925CF640-5E46-404F-8E7A-20C1C3DE5093}" type="pres">
      <dgm:prSet presAssocID="{48219DC6-9352-49F0-9327-9A85C8A8078F}" presName="nodeText" presStyleLbl="bgAccFollowNode1" presStyleIdx="1" presStyleCnt="4">
        <dgm:presLayoutVars>
          <dgm:bulletEnabled val="1"/>
        </dgm:presLayoutVars>
      </dgm:prSet>
      <dgm:spPr/>
    </dgm:pt>
    <dgm:pt modelId="{0E4F9E7F-392B-48A1-95B6-3969971FA976}" type="pres">
      <dgm:prSet presAssocID="{DEB2D7F8-3393-4AF3-A293-B3D1E4057F13}" presName="sibTrans" presStyleCnt="0"/>
      <dgm:spPr/>
    </dgm:pt>
    <dgm:pt modelId="{773F9B7E-DE0E-4AB1-AC9B-8FEBFB403CF5}" type="pres">
      <dgm:prSet presAssocID="{C9EC8F46-B38C-4EBD-AB38-128D73872A97}" presName="compositeNode" presStyleCnt="0">
        <dgm:presLayoutVars>
          <dgm:bulletEnabled val="1"/>
        </dgm:presLayoutVars>
      </dgm:prSet>
      <dgm:spPr/>
    </dgm:pt>
    <dgm:pt modelId="{BA3AD6BA-86D3-4308-9B96-2B9FD474BCED}" type="pres">
      <dgm:prSet presAssocID="{C9EC8F46-B38C-4EBD-AB38-128D73872A97}" presName="bgRect" presStyleLbl="bgAccFollowNode1" presStyleIdx="2" presStyleCnt="4"/>
      <dgm:spPr/>
    </dgm:pt>
    <dgm:pt modelId="{A5E292CC-323E-4075-832A-122F6A2D204C}" type="pres">
      <dgm:prSet presAssocID="{3220BE66-AFBC-4AAE-A31A-D9036D1D44F4}" presName="sibTransNodeCircle" presStyleLbl="alignNode1" presStyleIdx="4" presStyleCnt="8">
        <dgm:presLayoutVars>
          <dgm:chMax val="0"/>
          <dgm:bulletEnabled/>
        </dgm:presLayoutVars>
      </dgm:prSet>
      <dgm:spPr/>
    </dgm:pt>
    <dgm:pt modelId="{CC642F09-80EB-4391-80BA-CBC15D3B5D4B}" type="pres">
      <dgm:prSet presAssocID="{C9EC8F46-B38C-4EBD-AB38-128D73872A97}" presName="bottomLine" presStyleLbl="alignNode1" presStyleIdx="5" presStyleCnt="8">
        <dgm:presLayoutVars/>
      </dgm:prSet>
      <dgm:spPr/>
    </dgm:pt>
    <dgm:pt modelId="{0E3EDA71-CFBE-49E7-B754-4207740863EC}" type="pres">
      <dgm:prSet presAssocID="{C9EC8F46-B38C-4EBD-AB38-128D73872A97}" presName="nodeText" presStyleLbl="bgAccFollowNode1" presStyleIdx="2" presStyleCnt="4">
        <dgm:presLayoutVars>
          <dgm:bulletEnabled val="1"/>
        </dgm:presLayoutVars>
      </dgm:prSet>
      <dgm:spPr/>
    </dgm:pt>
    <dgm:pt modelId="{C7EE93CA-52DF-4A7C-813E-29EDC6B14C10}" type="pres">
      <dgm:prSet presAssocID="{3220BE66-AFBC-4AAE-A31A-D9036D1D44F4}" presName="sibTrans" presStyleCnt="0"/>
      <dgm:spPr/>
    </dgm:pt>
    <dgm:pt modelId="{E7F83DBF-C62E-44FC-8818-2050B4F29B30}" type="pres">
      <dgm:prSet presAssocID="{0AFABA89-0FB3-43F2-A9ED-4902C06A3959}" presName="compositeNode" presStyleCnt="0">
        <dgm:presLayoutVars>
          <dgm:bulletEnabled val="1"/>
        </dgm:presLayoutVars>
      </dgm:prSet>
      <dgm:spPr/>
    </dgm:pt>
    <dgm:pt modelId="{88680EE9-FA63-4BA7-A256-7E0EE75F3D79}" type="pres">
      <dgm:prSet presAssocID="{0AFABA89-0FB3-43F2-A9ED-4902C06A3959}" presName="bgRect" presStyleLbl="bgAccFollowNode1" presStyleIdx="3" presStyleCnt="4"/>
      <dgm:spPr/>
    </dgm:pt>
    <dgm:pt modelId="{7E5D1E9E-208F-4940-9335-3149BE03228B}" type="pres">
      <dgm:prSet presAssocID="{8FF35398-18F8-4749-A7FB-232A5EB6D903}" presName="sibTransNodeCircle" presStyleLbl="alignNode1" presStyleIdx="6" presStyleCnt="8">
        <dgm:presLayoutVars>
          <dgm:chMax val="0"/>
          <dgm:bulletEnabled/>
        </dgm:presLayoutVars>
      </dgm:prSet>
      <dgm:spPr/>
    </dgm:pt>
    <dgm:pt modelId="{C1C538B3-E1A8-4F5F-8C8D-8C1EA32AF8B5}" type="pres">
      <dgm:prSet presAssocID="{0AFABA89-0FB3-43F2-A9ED-4902C06A3959}" presName="bottomLine" presStyleLbl="alignNode1" presStyleIdx="7" presStyleCnt="8">
        <dgm:presLayoutVars/>
      </dgm:prSet>
      <dgm:spPr/>
    </dgm:pt>
    <dgm:pt modelId="{61498932-F518-4FA6-BE6F-13C4E5E5E3B6}" type="pres">
      <dgm:prSet presAssocID="{0AFABA89-0FB3-43F2-A9ED-4902C06A3959}" presName="nodeText" presStyleLbl="bgAccFollowNode1" presStyleIdx="3" presStyleCnt="4">
        <dgm:presLayoutVars>
          <dgm:bulletEnabled val="1"/>
        </dgm:presLayoutVars>
      </dgm:prSet>
      <dgm:spPr/>
    </dgm:pt>
  </dgm:ptLst>
  <dgm:cxnLst>
    <dgm:cxn modelId="{7E944608-082D-46C8-85AC-5AC1AE1AB530}" type="presOf" srcId="{0AFABA89-0FB3-43F2-A9ED-4902C06A3959}" destId="{61498932-F518-4FA6-BE6F-13C4E5E5E3B6}" srcOrd="1" destOrd="0" presId="urn:microsoft.com/office/officeart/2016/7/layout/BasicLinearProcessNumbered"/>
    <dgm:cxn modelId="{CA93B30E-469C-42D1-B50C-89E7713FE08A}" type="presOf" srcId="{DEB2D7F8-3393-4AF3-A293-B3D1E4057F13}" destId="{A045E68D-FBAE-4A11-BE7B-0210EA82163D}" srcOrd="0" destOrd="0" presId="urn:microsoft.com/office/officeart/2016/7/layout/BasicLinearProcessNumbered"/>
    <dgm:cxn modelId="{90FE9C2A-D594-4C8D-9651-63C89B223583}" type="presOf" srcId="{0AFABA89-0FB3-43F2-A9ED-4902C06A3959}" destId="{88680EE9-FA63-4BA7-A256-7E0EE75F3D79}" srcOrd="0" destOrd="0" presId="urn:microsoft.com/office/officeart/2016/7/layout/BasicLinearProcessNumbered"/>
    <dgm:cxn modelId="{E2BB802E-F7AA-406F-880A-B20EA4BCFBC1}" type="presOf" srcId="{963009D1-F23B-4C5D-8F85-1828C5B19188}" destId="{26CEED93-A5D3-4D52-8234-4F4ACFEFB645}" srcOrd="1" destOrd="0" presId="urn:microsoft.com/office/officeart/2016/7/layout/BasicLinearProcessNumbered"/>
    <dgm:cxn modelId="{3C849C4A-D87C-4207-A669-3AA8DDE30658}" type="presOf" srcId="{C9EC8F46-B38C-4EBD-AB38-128D73872A97}" destId="{0E3EDA71-CFBE-49E7-B754-4207740863EC}" srcOrd="1" destOrd="0" presId="urn:microsoft.com/office/officeart/2016/7/layout/BasicLinearProcessNumbered"/>
    <dgm:cxn modelId="{431D7354-5FFE-41E1-A428-ED6D4A13A9FC}" type="presOf" srcId="{AA62C3C8-0CEC-4760-89D4-653E5C539244}" destId="{3102F128-D0C4-4BFF-BFB0-0CB347F22AA6}" srcOrd="0" destOrd="0" presId="urn:microsoft.com/office/officeart/2016/7/layout/BasicLinearProcessNumbered"/>
    <dgm:cxn modelId="{C9221578-2A00-4DCD-84C8-16BC51DDE849}" srcId="{AA62C3C8-0CEC-4760-89D4-653E5C539244}" destId="{963009D1-F23B-4C5D-8F85-1828C5B19188}" srcOrd="0" destOrd="0" parTransId="{1847FBB1-E5C1-4B09-B88D-03D28CED2490}" sibTransId="{C9957716-2DD2-4AE1-A823-2FBEEAD82CC7}"/>
    <dgm:cxn modelId="{36051878-BC6C-47D6-936C-A0F01F645B54}" type="presOf" srcId="{3220BE66-AFBC-4AAE-A31A-D9036D1D44F4}" destId="{A5E292CC-323E-4075-832A-122F6A2D204C}" srcOrd="0" destOrd="0" presId="urn:microsoft.com/office/officeart/2016/7/layout/BasicLinearProcessNumbered"/>
    <dgm:cxn modelId="{98BF4891-A061-4D31-BB35-4D2918E630AC}" type="presOf" srcId="{C9EC8F46-B38C-4EBD-AB38-128D73872A97}" destId="{BA3AD6BA-86D3-4308-9B96-2B9FD474BCED}" srcOrd="0" destOrd="0" presId="urn:microsoft.com/office/officeart/2016/7/layout/BasicLinearProcessNumbered"/>
    <dgm:cxn modelId="{6E8ABB9E-9012-40A4-BDEF-5B6986F8DD14}" type="presOf" srcId="{48219DC6-9352-49F0-9327-9A85C8A8078F}" destId="{925CF640-5E46-404F-8E7A-20C1C3DE5093}" srcOrd="1" destOrd="0" presId="urn:microsoft.com/office/officeart/2016/7/layout/BasicLinearProcessNumbered"/>
    <dgm:cxn modelId="{0C53AEB0-052D-46AC-85DD-A57EF8BBCFD8}" type="presOf" srcId="{8FF35398-18F8-4749-A7FB-232A5EB6D903}" destId="{7E5D1E9E-208F-4940-9335-3149BE03228B}" srcOrd="0" destOrd="0" presId="urn:microsoft.com/office/officeart/2016/7/layout/BasicLinearProcessNumbered"/>
    <dgm:cxn modelId="{F269EABA-3D52-4EF2-B3F3-055C36012AC0}" type="presOf" srcId="{C9957716-2DD2-4AE1-A823-2FBEEAD82CC7}" destId="{018AF862-DD78-49D1-A4FC-9083F8160433}" srcOrd="0" destOrd="0" presId="urn:microsoft.com/office/officeart/2016/7/layout/BasicLinearProcessNumbered"/>
    <dgm:cxn modelId="{270622CA-3C5A-480D-8A8F-8427B4C44126}" srcId="{AA62C3C8-0CEC-4760-89D4-653E5C539244}" destId="{48219DC6-9352-49F0-9327-9A85C8A8078F}" srcOrd="1" destOrd="0" parTransId="{75EEB212-CF5F-4195-B9C1-0E36B0A46D24}" sibTransId="{DEB2D7F8-3393-4AF3-A293-B3D1E4057F13}"/>
    <dgm:cxn modelId="{0CAB96CB-8B36-4AEA-8CEA-978632DD4389}" type="presOf" srcId="{963009D1-F23B-4C5D-8F85-1828C5B19188}" destId="{0935BF8C-DB1C-4054-B4EA-A5FA2FB10F0C}" srcOrd="0" destOrd="0" presId="urn:microsoft.com/office/officeart/2016/7/layout/BasicLinearProcessNumbered"/>
    <dgm:cxn modelId="{952B0CE9-BC25-4FB4-AF2B-58E488099FD6}" srcId="{AA62C3C8-0CEC-4760-89D4-653E5C539244}" destId="{C9EC8F46-B38C-4EBD-AB38-128D73872A97}" srcOrd="2" destOrd="0" parTransId="{4ED7AB4D-7BE4-45E8-BD4D-BE37449E002E}" sibTransId="{3220BE66-AFBC-4AAE-A31A-D9036D1D44F4}"/>
    <dgm:cxn modelId="{A5B304EB-10AD-45A3-872C-3F7430EAC1CD}" type="presOf" srcId="{48219DC6-9352-49F0-9327-9A85C8A8078F}" destId="{6C102379-880C-4673-B387-136325EDEBFE}" srcOrd="0" destOrd="0" presId="urn:microsoft.com/office/officeart/2016/7/layout/BasicLinearProcessNumbered"/>
    <dgm:cxn modelId="{450197EB-0C3F-4BFC-A021-BD06D31CFEA4}" srcId="{AA62C3C8-0CEC-4760-89D4-653E5C539244}" destId="{0AFABA89-0FB3-43F2-A9ED-4902C06A3959}" srcOrd="3" destOrd="0" parTransId="{9D0A01EF-E7A0-4B70-ADA6-0D8A49350933}" sibTransId="{8FF35398-18F8-4749-A7FB-232A5EB6D903}"/>
    <dgm:cxn modelId="{D01145B1-B1C6-43E5-920A-80B6AC594C5C}" type="presParOf" srcId="{3102F128-D0C4-4BFF-BFB0-0CB347F22AA6}" destId="{D1A6FC5A-D7AD-40BB-98D7-5A43D6DBA3BF}" srcOrd="0" destOrd="0" presId="urn:microsoft.com/office/officeart/2016/7/layout/BasicLinearProcessNumbered"/>
    <dgm:cxn modelId="{736B6E47-DB94-4693-97D4-C93772577D3F}" type="presParOf" srcId="{D1A6FC5A-D7AD-40BB-98D7-5A43D6DBA3BF}" destId="{0935BF8C-DB1C-4054-B4EA-A5FA2FB10F0C}" srcOrd="0" destOrd="0" presId="urn:microsoft.com/office/officeart/2016/7/layout/BasicLinearProcessNumbered"/>
    <dgm:cxn modelId="{BA52982D-DE0B-4EEE-B0E4-8DE107824879}" type="presParOf" srcId="{D1A6FC5A-D7AD-40BB-98D7-5A43D6DBA3BF}" destId="{018AF862-DD78-49D1-A4FC-9083F8160433}" srcOrd="1" destOrd="0" presId="urn:microsoft.com/office/officeart/2016/7/layout/BasicLinearProcessNumbered"/>
    <dgm:cxn modelId="{74E140A1-40D9-4347-A20F-609A508EC36F}" type="presParOf" srcId="{D1A6FC5A-D7AD-40BB-98D7-5A43D6DBA3BF}" destId="{08C914E4-7C66-4C99-A7BF-55477DB10B02}" srcOrd="2" destOrd="0" presId="urn:microsoft.com/office/officeart/2016/7/layout/BasicLinearProcessNumbered"/>
    <dgm:cxn modelId="{ED4F69B1-695D-4832-9F19-D7171C6B5D37}" type="presParOf" srcId="{D1A6FC5A-D7AD-40BB-98D7-5A43D6DBA3BF}" destId="{26CEED93-A5D3-4D52-8234-4F4ACFEFB645}" srcOrd="3" destOrd="0" presId="urn:microsoft.com/office/officeart/2016/7/layout/BasicLinearProcessNumbered"/>
    <dgm:cxn modelId="{795FB137-5D08-45C3-809A-8645835BD030}" type="presParOf" srcId="{3102F128-D0C4-4BFF-BFB0-0CB347F22AA6}" destId="{FAB6F86F-389D-4D11-8D4C-CAF2C83304C7}" srcOrd="1" destOrd="0" presId="urn:microsoft.com/office/officeart/2016/7/layout/BasicLinearProcessNumbered"/>
    <dgm:cxn modelId="{93CDA774-4562-411B-95E7-E648ED450896}" type="presParOf" srcId="{3102F128-D0C4-4BFF-BFB0-0CB347F22AA6}" destId="{F3699D52-2F8E-4D19-8258-55BECB2E96AF}" srcOrd="2" destOrd="0" presId="urn:microsoft.com/office/officeart/2016/7/layout/BasicLinearProcessNumbered"/>
    <dgm:cxn modelId="{D73B8471-9843-4EB8-A40D-21B1CA9A73C4}" type="presParOf" srcId="{F3699D52-2F8E-4D19-8258-55BECB2E96AF}" destId="{6C102379-880C-4673-B387-136325EDEBFE}" srcOrd="0" destOrd="0" presId="urn:microsoft.com/office/officeart/2016/7/layout/BasicLinearProcessNumbered"/>
    <dgm:cxn modelId="{213B0094-0C18-4469-97D8-D52E27B3B50E}" type="presParOf" srcId="{F3699D52-2F8E-4D19-8258-55BECB2E96AF}" destId="{A045E68D-FBAE-4A11-BE7B-0210EA82163D}" srcOrd="1" destOrd="0" presId="urn:microsoft.com/office/officeart/2016/7/layout/BasicLinearProcessNumbered"/>
    <dgm:cxn modelId="{9F602A9E-2B2E-4D06-A875-A627F5036522}" type="presParOf" srcId="{F3699D52-2F8E-4D19-8258-55BECB2E96AF}" destId="{2D2CC9FC-8A88-4BA5-B259-C72798E4273F}" srcOrd="2" destOrd="0" presId="urn:microsoft.com/office/officeart/2016/7/layout/BasicLinearProcessNumbered"/>
    <dgm:cxn modelId="{B1CDA1C6-C883-4D8D-BE51-497B176A80F0}" type="presParOf" srcId="{F3699D52-2F8E-4D19-8258-55BECB2E96AF}" destId="{925CF640-5E46-404F-8E7A-20C1C3DE5093}" srcOrd="3" destOrd="0" presId="urn:microsoft.com/office/officeart/2016/7/layout/BasicLinearProcessNumbered"/>
    <dgm:cxn modelId="{138671CB-1F8F-4D8E-A7A7-5DD77490F5D3}" type="presParOf" srcId="{3102F128-D0C4-4BFF-BFB0-0CB347F22AA6}" destId="{0E4F9E7F-392B-48A1-95B6-3969971FA976}" srcOrd="3" destOrd="0" presId="urn:microsoft.com/office/officeart/2016/7/layout/BasicLinearProcessNumbered"/>
    <dgm:cxn modelId="{26AF48C4-6325-41D7-AED8-24DAAD7F78EB}" type="presParOf" srcId="{3102F128-D0C4-4BFF-BFB0-0CB347F22AA6}" destId="{773F9B7E-DE0E-4AB1-AC9B-8FEBFB403CF5}" srcOrd="4" destOrd="0" presId="urn:microsoft.com/office/officeart/2016/7/layout/BasicLinearProcessNumbered"/>
    <dgm:cxn modelId="{7F12FE58-E8D1-40B4-A11E-C7849472F4F8}" type="presParOf" srcId="{773F9B7E-DE0E-4AB1-AC9B-8FEBFB403CF5}" destId="{BA3AD6BA-86D3-4308-9B96-2B9FD474BCED}" srcOrd="0" destOrd="0" presId="urn:microsoft.com/office/officeart/2016/7/layout/BasicLinearProcessNumbered"/>
    <dgm:cxn modelId="{EF123D1A-D36B-45C1-8FB3-6235871B6D2B}" type="presParOf" srcId="{773F9B7E-DE0E-4AB1-AC9B-8FEBFB403CF5}" destId="{A5E292CC-323E-4075-832A-122F6A2D204C}" srcOrd="1" destOrd="0" presId="urn:microsoft.com/office/officeart/2016/7/layout/BasicLinearProcessNumbered"/>
    <dgm:cxn modelId="{D7267EAA-A52E-444E-8B4A-2A7370FBA2AC}" type="presParOf" srcId="{773F9B7E-DE0E-4AB1-AC9B-8FEBFB403CF5}" destId="{CC642F09-80EB-4391-80BA-CBC15D3B5D4B}" srcOrd="2" destOrd="0" presId="urn:microsoft.com/office/officeart/2016/7/layout/BasicLinearProcessNumbered"/>
    <dgm:cxn modelId="{DEEA28A2-7A60-4D1E-8B7D-EA2016BC4AE4}" type="presParOf" srcId="{773F9B7E-DE0E-4AB1-AC9B-8FEBFB403CF5}" destId="{0E3EDA71-CFBE-49E7-B754-4207740863EC}" srcOrd="3" destOrd="0" presId="urn:microsoft.com/office/officeart/2016/7/layout/BasicLinearProcessNumbered"/>
    <dgm:cxn modelId="{52F850FC-76BB-4FEE-AC50-B3DE04FA7FBF}" type="presParOf" srcId="{3102F128-D0C4-4BFF-BFB0-0CB347F22AA6}" destId="{C7EE93CA-52DF-4A7C-813E-29EDC6B14C10}" srcOrd="5" destOrd="0" presId="urn:microsoft.com/office/officeart/2016/7/layout/BasicLinearProcessNumbered"/>
    <dgm:cxn modelId="{47E54E77-6279-47E6-B0A5-AB5CCE3345B8}" type="presParOf" srcId="{3102F128-D0C4-4BFF-BFB0-0CB347F22AA6}" destId="{E7F83DBF-C62E-44FC-8818-2050B4F29B30}" srcOrd="6" destOrd="0" presId="urn:microsoft.com/office/officeart/2016/7/layout/BasicLinearProcessNumbered"/>
    <dgm:cxn modelId="{FAB0762F-1ECF-4AEF-8DAF-B8A5BA6C03B8}" type="presParOf" srcId="{E7F83DBF-C62E-44FC-8818-2050B4F29B30}" destId="{88680EE9-FA63-4BA7-A256-7E0EE75F3D79}" srcOrd="0" destOrd="0" presId="urn:microsoft.com/office/officeart/2016/7/layout/BasicLinearProcessNumbered"/>
    <dgm:cxn modelId="{48C8D467-FD55-413F-A65E-4EDB2D02F918}" type="presParOf" srcId="{E7F83DBF-C62E-44FC-8818-2050B4F29B30}" destId="{7E5D1E9E-208F-4940-9335-3149BE03228B}" srcOrd="1" destOrd="0" presId="urn:microsoft.com/office/officeart/2016/7/layout/BasicLinearProcessNumbered"/>
    <dgm:cxn modelId="{9856EDCA-FC08-485D-B47B-E720B2B46224}" type="presParOf" srcId="{E7F83DBF-C62E-44FC-8818-2050B4F29B30}" destId="{C1C538B3-E1A8-4F5F-8C8D-8C1EA32AF8B5}" srcOrd="2" destOrd="0" presId="urn:microsoft.com/office/officeart/2016/7/layout/BasicLinearProcessNumbered"/>
    <dgm:cxn modelId="{012093CF-E514-4CE1-9E03-445BFC2FEBE1}" type="presParOf" srcId="{E7F83DBF-C62E-44FC-8818-2050B4F29B30}" destId="{61498932-F518-4FA6-BE6F-13C4E5E5E3B6}"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A41D755-03E9-4D0C-9EB9-FEFE7425EC6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9C62F2C-238F-48A4-B51A-A43BDFDC8E84}">
      <dgm:prSet/>
      <dgm:spPr/>
      <dgm:t>
        <a:bodyPr/>
        <a:lstStyle/>
        <a:p>
          <a:pPr>
            <a:defRPr cap="all"/>
          </a:pPr>
          <a:r>
            <a:rPr lang="en-US"/>
            <a:t>Informing policies for influencers and businesses.</a:t>
          </a:r>
        </a:p>
      </dgm:t>
    </dgm:pt>
    <dgm:pt modelId="{D0496B96-1012-4F43-99E4-9AAD9479D669}" type="parTrans" cxnId="{D4537C53-97A1-4885-8AF7-5C906146FC99}">
      <dgm:prSet/>
      <dgm:spPr/>
      <dgm:t>
        <a:bodyPr/>
        <a:lstStyle/>
        <a:p>
          <a:endParaRPr lang="en-US"/>
        </a:p>
      </dgm:t>
    </dgm:pt>
    <dgm:pt modelId="{CB951903-E941-4B8A-8E1F-01FCE9345775}" type="sibTrans" cxnId="{D4537C53-97A1-4885-8AF7-5C906146FC99}">
      <dgm:prSet/>
      <dgm:spPr/>
      <dgm:t>
        <a:bodyPr/>
        <a:lstStyle/>
        <a:p>
          <a:endParaRPr lang="en-US"/>
        </a:p>
      </dgm:t>
    </dgm:pt>
    <dgm:pt modelId="{FCE76FDA-1508-42AA-8B37-9ED9C2178450}">
      <dgm:prSet/>
      <dgm:spPr/>
      <dgm:t>
        <a:bodyPr/>
        <a:lstStyle/>
        <a:p>
          <a:pPr>
            <a:defRPr cap="all"/>
          </a:pPr>
          <a:r>
            <a:rPr lang="en-US"/>
            <a:t>Collaboration opportunities for sustainable initiatives.</a:t>
          </a:r>
        </a:p>
      </dgm:t>
    </dgm:pt>
    <dgm:pt modelId="{FD1F1DF1-57CE-496D-8B0F-482A87E8EAC6}" type="parTrans" cxnId="{642B2D74-5D05-4D29-AB12-B32866C8AA92}">
      <dgm:prSet/>
      <dgm:spPr/>
      <dgm:t>
        <a:bodyPr/>
        <a:lstStyle/>
        <a:p>
          <a:endParaRPr lang="en-US"/>
        </a:p>
      </dgm:t>
    </dgm:pt>
    <dgm:pt modelId="{59C771A9-0659-4847-9D2D-5D60DB1F043C}" type="sibTrans" cxnId="{642B2D74-5D05-4D29-AB12-B32866C8AA92}">
      <dgm:prSet/>
      <dgm:spPr/>
      <dgm:t>
        <a:bodyPr/>
        <a:lstStyle/>
        <a:p>
          <a:endParaRPr lang="en-US"/>
        </a:p>
      </dgm:t>
    </dgm:pt>
    <dgm:pt modelId="{567062A5-B7FC-4C83-88EE-1B3E49A1F9DC}">
      <dgm:prSet/>
      <dgm:spPr/>
      <dgm:t>
        <a:bodyPr/>
        <a:lstStyle/>
        <a:p>
          <a:pPr>
            <a:defRPr cap="all"/>
          </a:pPr>
          <a:r>
            <a:rPr lang="en-US"/>
            <a:t>Educational outreach based on study insights.</a:t>
          </a:r>
        </a:p>
      </dgm:t>
    </dgm:pt>
    <dgm:pt modelId="{4AA84B49-3466-4751-9005-D1DA1AD470C7}" type="parTrans" cxnId="{5140735E-9CE2-459A-AF38-42039E96D84D}">
      <dgm:prSet/>
      <dgm:spPr/>
      <dgm:t>
        <a:bodyPr/>
        <a:lstStyle/>
        <a:p>
          <a:endParaRPr lang="en-US"/>
        </a:p>
      </dgm:t>
    </dgm:pt>
    <dgm:pt modelId="{8C0EC28E-EB4F-47AD-9CAA-996C479EC424}" type="sibTrans" cxnId="{5140735E-9CE2-459A-AF38-42039E96D84D}">
      <dgm:prSet/>
      <dgm:spPr/>
      <dgm:t>
        <a:bodyPr/>
        <a:lstStyle/>
        <a:p>
          <a:endParaRPr lang="en-US"/>
        </a:p>
      </dgm:t>
    </dgm:pt>
    <dgm:pt modelId="{E869F193-9A97-43E6-BFE9-8C370E2DB9A4}" type="pres">
      <dgm:prSet presAssocID="{AA41D755-03E9-4D0C-9EB9-FEFE7425EC6B}" presName="root" presStyleCnt="0">
        <dgm:presLayoutVars>
          <dgm:dir/>
          <dgm:resizeHandles val="exact"/>
        </dgm:presLayoutVars>
      </dgm:prSet>
      <dgm:spPr/>
    </dgm:pt>
    <dgm:pt modelId="{67F57E84-048E-4E16-BCA5-97BB38B61B6D}" type="pres">
      <dgm:prSet presAssocID="{C9C62F2C-238F-48A4-B51A-A43BDFDC8E84}" presName="compNode" presStyleCnt="0"/>
      <dgm:spPr/>
    </dgm:pt>
    <dgm:pt modelId="{D6A81BDC-8662-4A94-823E-1FC2AAB12167}" type="pres">
      <dgm:prSet presAssocID="{C9C62F2C-238F-48A4-B51A-A43BDFDC8E84}" presName="iconBgRect" presStyleLbl="bgShp" presStyleIdx="0" presStyleCnt="3"/>
      <dgm:spPr/>
    </dgm:pt>
    <dgm:pt modelId="{361B27B1-2E13-4042-9FE4-35A2B7F33097}" type="pres">
      <dgm:prSet presAssocID="{C9C62F2C-238F-48A4-B51A-A43BDFDC8E8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egaphone"/>
        </a:ext>
      </dgm:extLst>
    </dgm:pt>
    <dgm:pt modelId="{BEC816AF-FD3B-42EA-B269-2CA844C03FD5}" type="pres">
      <dgm:prSet presAssocID="{C9C62F2C-238F-48A4-B51A-A43BDFDC8E84}" presName="spaceRect" presStyleCnt="0"/>
      <dgm:spPr/>
    </dgm:pt>
    <dgm:pt modelId="{2963A7CB-22F6-42DB-8149-BBA33625C873}" type="pres">
      <dgm:prSet presAssocID="{C9C62F2C-238F-48A4-B51A-A43BDFDC8E84}" presName="textRect" presStyleLbl="revTx" presStyleIdx="0" presStyleCnt="3">
        <dgm:presLayoutVars>
          <dgm:chMax val="1"/>
          <dgm:chPref val="1"/>
        </dgm:presLayoutVars>
      </dgm:prSet>
      <dgm:spPr/>
    </dgm:pt>
    <dgm:pt modelId="{BAF76588-48CD-472E-8FD4-0D5FBA50EA60}" type="pres">
      <dgm:prSet presAssocID="{CB951903-E941-4B8A-8E1F-01FCE9345775}" presName="sibTrans" presStyleCnt="0"/>
      <dgm:spPr/>
    </dgm:pt>
    <dgm:pt modelId="{09CC5BDD-DA2C-4304-BA22-ED89B1FAB7B6}" type="pres">
      <dgm:prSet presAssocID="{FCE76FDA-1508-42AA-8B37-9ED9C2178450}" presName="compNode" presStyleCnt="0"/>
      <dgm:spPr/>
    </dgm:pt>
    <dgm:pt modelId="{2244186E-76C5-4A44-8357-A6CA0D6A4B3B}" type="pres">
      <dgm:prSet presAssocID="{FCE76FDA-1508-42AA-8B37-9ED9C2178450}" presName="iconBgRect" presStyleLbl="bgShp" presStyleIdx="1" presStyleCnt="3"/>
      <dgm:spPr/>
    </dgm:pt>
    <dgm:pt modelId="{ADC5B08D-D70E-4D79-B965-707E9CBF461C}" type="pres">
      <dgm:prSet presAssocID="{FCE76FDA-1508-42AA-8B37-9ED9C217845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634B1E47-9FFF-4C23-A2B3-9E40E93501D1}" type="pres">
      <dgm:prSet presAssocID="{FCE76FDA-1508-42AA-8B37-9ED9C2178450}" presName="spaceRect" presStyleCnt="0"/>
      <dgm:spPr/>
    </dgm:pt>
    <dgm:pt modelId="{529A754B-DAE6-4FBC-B025-E7FAEB53D5C2}" type="pres">
      <dgm:prSet presAssocID="{FCE76FDA-1508-42AA-8B37-9ED9C2178450}" presName="textRect" presStyleLbl="revTx" presStyleIdx="1" presStyleCnt="3">
        <dgm:presLayoutVars>
          <dgm:chMax val="1"/>
          <dgm:chPref val="1"/>
        </dgm:presLayoutVars>
      </dgm:prSet>
      <dgm:spPr/>
    </dgm:pt>
    <dgm:pt modelId="{FE452C54-5408-432D-A657-A2A6CBF8E7CB}" type="pres">
      <dgm:prSet presAssocID="{59C771A9-0659-4847-9D2D-5D60DB1F043C}" presName="sibTrans" presStyleCnt="0"/>
      <dgm:spPr/>
    </dgm:pt>
    <dgm:pt modelId="{462AACBF-FF35-44D2-9649-9B3C5816D997}" type="pres">
      <dgm:prSet presAssocID="{567062A5-B7FC-4C83-88EE-1B3E49A1F9DC}" presName="compNode" presStyleCnt="0"/>
      <dgm:spPr/>
    </dgm:pt>
    <dgm:pt modelId="{36D82B1B-5EB9-45AC-AEC5-72CB743B99B9}" type="pres">
      <dgm:prSet presAssocID="{567062A5-B7FC-4C83-88EE-1B3E49A1F9DC}" presName="iconBgRect" presStyleLbl="bgShp" presStyleIdx="2" presStyleCnt="3"/>
      <dgm:spPr/>
    </dgm:pt>
    <dgm:pt modelId="{00C2CF61-2440-4852-BF57-ABD34C27EB9E}" type="pres">
      <dgm:prSet presAssocID="{567062A5-B7FC-4C83-88EE-1B3E49A1F9D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3EAD5292-625D-4C64-806F-C1EC827842CB}" type="pres">
      <dgm:prSet presAssocID="{567062A5-B7FC-4C83-88EE-1B3E49A1F9DC}" presName="spaceRect" presStyleCnt="0"/>
      <dgm:spPr/>
    </dgm:pt>
    <dgm:pt modelId="{7C825819-0FD3-4C27-90E3-FB82C51FF3DF}" type="pres">
      <dgm:prSet presAssocID="{567062A5-B7FC-4C83-88EE-1B3E49A1F9DC}" presName="textRect" presStyleLbl="revTx" presStyleIdx="2" presStyleCnt="3">
        <dgm:presLayoutVars>
          <dgm:chMax val="1"/>
          <dgm:chPref val="1"/>
        </dgm:presLayoutVars>
      </dgm:prSet>
      <dgm:spPr/>
    </dgm:pt>
  </dgm:ptLst>
  <dgm:cxnLst>
    <dgm:cxn modelId="{A799995B-19A1-44AC-A077-5DA24203E315}" type="presOf" srcId="{AA41D755-03E9-4D0C-9EB9-FEFE7425EC6B}" destId="{E869F193-9A97-43E6-BFE9-8C370E2DB9A4}" srcOrd="0" destOrd="0" presId="urn:microsoft.com/office/officeart/2018/5/layout/IconCircleLabelList"/>
    <dgm:cxn modelId="{5140735E-9CE2-459A-AF38-42039E96D84D}" srcId="{AA41D755-03E9-4D0C-9EB9-FEFE7425EC6B}" destId="{567062A5-B7FC-4C83-88EE-1B3E49A1F9DC}" srcOrd="2" destOrd="0" parTransId="{4AA84B49-3466-4751-9005-D1DA1AD470C7}" sibTransId="{8C0EC28E-EB4F-47AD-9CAA-996C479EC424}"/>
    <dgm:cxn modelId="{7D9DC16D-B297-44CA-84A7-9A5A1599F83F}" type="presOf" srcId="{567062A5-B7FC-4C83-88EE-1B3E49A1F9DC}" destId="{7C825819-0FD3-4C27-90E3-FB82C51FF3DF}" srcOrd="0" destOrd="0" presId="urn:microsoft.com/office/officeart/2018/5/layout/IconCircleLabelList"/>
    <dgm:cxn modelId="{D4537C53-97A1-4885-8AF7-5C906146FC99}" srcId="{AA41D755-03E9-4D0C-9EB9-FEFE7425EC6B}" destId="{C9C62F2C-238F-48A4-B51A-A43BDFDC8E84}" srcOrd="0" destOrd="0" parTransId="{D0496B96-1012-4F43-99E4-9AAD9479D669}" sibTransId="{CB951903-E941-4B8A-8E1F-01FCE9345775}"/>
    <dgm:cxn modelId="{642B2D74-5D05-4D29-AB12-B32866C8AA92}" srcId="{AA41D755-03E9-4D0C-9EB9-FEFE7425EC6B}" destId="{FCE76FDA-1508-42AA-8B37-9ED9C2178450}" srcOrd="1" destOrd="0" parTransId="{FD1F1DF1-57CE-496D-8B0F-482A87E8EAC6}" sibTransId="{59C771A9-0659-4847-9D2D-5D60DB1F043C}"/>
    <dgm:cxn modelId="{3F42A87C-F462-43B5-9069-E0D4A859CF07}" type="presOf" srcId="{C9C62F2C-238F-48A4-B51A-A43BDFDC8E84}" destId="{2963A7CB-22F6-42DB-8149-BBA33625C873}" srcOrd="0" destOrd="0" presId="urn:microsoft.com/office/officeart/2018/5/layout/IconCircleLabelList"/>
    <dgm:cxn modelId="{6E4210B6-C81A-4883-964E-7182095BD69C}" type="presOf" srcId="{FCE76FDA-1508-42AA-8B37-9ED9C2178450}" destId="{529A754B-DAE6-4FBC-B025-E7FAEB53D5C2}" srcOrd="0" destOrd="0" presId="urn:microsoft.com/office/officeart/2018/5/layout/IconCircleLabelList"/>
    <dgm:cxn modelId="{892C18EE-15D8-4CAB-A079-3D0D3F45EEB1}" type="presParOf" srcId="{E869F193-9A97-43E6-BFE9-8C370E2DB9A4}" destId="{67F57E84-048E-4E16-BCA5-97BB38B61B6D}" srcOrd="0" destOrd="0" presId="urn:microsoft.com/office/officeart/2018/5/layout/IconCircleLabelList"/>
    <dgm:cxn modelId="{683F8E3B-FB81-4246-8FAD-0B497581698E}" type="presParOf" srcId="{67F57E84-048E-4E16-BCA5-97BB38B61B6D}" destId="{D6A81BDC-8662-4A94-823E-1FC2AAB12167}" srcOrd="0" destOrd="0" presId="urn:microsoft.com/office/officeart/2018/5/layout/IconCircleLabelList"/>
    <dgm:cxn modelId="{0C71D3DB-E50C-4FD0-B94A-CCC603ECC855}" type="presParOf" srcId="{67F57E84-048E-4E16-BCA5-97BB38B61B6D}" destId="{361B27B1-2E13-4042-9FE4-35A2B7F33097}" srcOrd="1" destOrd="0" presId="urn:microsoft.com/office/officeart/2018/5/layout/IconCircleLabelList"/>
    <dgm:cxn modelId="{398B1FA4-7D3C-40E8-BABE-8CEFCFF77963}" type="presParOf" srcId="{67F57E84-048E-4E16-BCA5-97BB38B61B6D}" destId="{BEC816AF-FD3B-42EA-B269-2CA844C03FD5}" srcOrd="2" destOrd="0" presId="urn:microsoft.com/office/officeart/2018/5/layout/IconCircleLabelList"/>
    <dgm:cxn modelId="{FCBC140A-D79C-42F3-BF57-9B9C53A35B50}" type="presParOf" srcId="{67F57E84-048E-4E16-BCA5-97BB38B61B6D}" destId="{2963A7CB-22F6-42DB-8149-BBA33625C873}" srcOrd="3" destOrd="0" presId="urn:microsoft.com/office/officeart/2018/5/layout/IconCircleLabelList"/>
    <dgm:cxn modelId="{10B1EA43-69AA-483A-B03D-A7795775439F}" type="presParOf" srcId="{E869F193-9A97-43E6-BFE9-8C370E2DB9A4}" destId="{BAF76588-48CD-472E-8FD4-0D5FBA50EA60}" srcOrd="1" destOrd="0" presId="urn:microsoft.com/office/officeart/2018/5/layout/IconCircleLabelList"/>
    <dgm:cxn modelId="{363D1C77-54EA-4457-94AD-ADEECC0AA9A9}" type="presParOf" srcId="{E869F193-9A97-43E6-BFE9-8C370E2DB9A4}" destId="{09CC5BDD-DA2C-4304-BA22-ED89B1FAB7B6}" srcOrd="2" destOrd="0" presId="urn:microsoft.com/office/officeart/2018/5/layout/IconCircleLabelList"/>
    <dgm:cxn modelId="{B76B01F8-03FE-45F1-B20D-4611064A20B5}" type="presParOf" srcId="{09CC5BDD-DA2C-4304-BA22-ED89B1FAB7B6}" destId="{2244186E-76C5-4A44-8357-A6CA0D6A4B3B}" srcOrd="0" destOrd="0" presId="urn:microsoft.com/office/officeart/2018/5/layout/IconCircleLabelList"/>
    <dgm:cxn modelId="{8F215576-6A41-4CCF-8C34-D7313351047A}" type="presParOf" srcId="{09CC5BDD-DA2C-4304-BA22-ED89B1FAB7B6}" destId="{ADC5B08D-D70E-4D79-B965-707E9CBF461C}" srcOrd="1" destOrd="0" presId="urn:microsoft.com/office/officeart/2018/5/layout/IconCircleLabelList"/>
    <dgm:cxn modelId="{279CB66D-313D-4477-A51E-BB60DC8671FC}" type="presParOf" srcId="{09CC5BDD-DA2C-4304-BA22-ED89B1FAB7B6}" destId="{634B1E47-9FFF-4C23-A2B3-9E40E93501D1}" srcOrd="2" destOrd="0" presId="urn:microsoft.com/office/officeart/2018/5/layout/IconCircleLabelList"/>
    <dgm:cxn modelId="{18414D01-125F-43EF-A125-912B0DC46DE2}" type="presParOf" srcId="{09CC5BDD-DA2C-4304-BA22-ED89B1FAB7B6}" destId="{529A754B-DAE6-4FBC-B025-E7FAEB53D5C2}" srcOrd="3" destOrd="0" presId="urn:microsoft.com/office/officeart/2018/5/layout/IconCircleLabelList"/>
    <dgm:cxn modelId="{B3EA9C6E-F266-45F3-85F7-5AD19F783A45}" type="presParOf" srcId="{E869F193-9A97-43E6-BFE9-8C370E2DB9A4}" destId="{FE452C54-5408-432D-A657-A2A6CBF8E7CB}" srcOrd="3" destOrd="0" presId="urn:microsoft.com/office/officeart/2018/5/layout/IconCircleLabelList"/>
    <dgm:cxn modelId="{B0EA2B4B-DAB0-4B90-A97B-854A7CB6C67D}" type="presParOf" srcId="{E869F193-9A97-43E6-BFE9-8C370E2DB9A4}" destId="{462AACBF-FF35-44D2-9649-9B3C5816D997}" srcOrd="4" destOrd="0" presId="urn:microsoft.com/office/officeart/2018/5/layout/IconCircleLabelList"/>
    <dgm:cxn modelId="{1825C898-BF88-421D-A6B8-F74C05BB3D0D}" type="presParOf" srcId="{462AACBF-FF35-44D2-9649-9B3C5816D997}" destId="{36D82B1B-5EB9-45AC-AEC5-72CB743B99B9}" srcOrd="0" destOrd="0" presId="urn:microsoft.com/office/officeart/2018/5/layout/IconCircleLabelList"/>
    <dgm:cxn modelId="{67601FF0-CD9B-49A3-9F76-158F0D4A338B}" type="presParOf" srcId="{462AACBF-FF35-44D2-9649-9B3C5816D997}" destId="{00C2CF61-2440-4852-BF57-ABD34C27EB9E}" srcOrd="1" destOrd="0" presId="urn:microsoft.com/office/officeart/2018/5/layout/IconCircleLabelList"/>
    <dgm:cxn modelId="{9F38B5FD-1387-4A7F-B4FE-6FCFE6E4C535}" type="presParOf" srcId="{462AACBF-FF35-44D2-9649-9B3C5816D997}" destId="{3EAD5292-625D-4C64-806F-C1EC827842CB}" srcOrd="2" destOrd="0" presId="urn:microsoft.com/office/officeart/2018/5/layout/IconCircleLabelList"/>
    <dgm:cxn modelId="{EDEF923C-D4C9-45EE-89A8-F31655D5D0F6}" type="presParOf" srcId="{462AACBF-FF35-44D2-9649-9B3C5816D997}" destId="{7C825819-0FD3-4C27-90E3-FB82C51FF3D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1FCD963-6F78-422B-9A42-B8899D5D6D1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B30613E-26E2-4036-A5BA-9D1764040C7F}">
      <dgm:prSet/>
      <dgm:spPr/>
      <dgm:t>
        <a:bodyPr/>
        <a:lstStyle/>
        <a:p>
          <a:pPr>
            <a:defRPr cap="all"/>
          </a:pPr>
          <a:r>
            <a:rPr lang="en-US"/>
            <a:t>Risk of influencers being perceived as inauthentic.</a:t>
          </a:r>
        </a:p>
      </dgm:t>
    </dgm:pt>
    <dgm:pt modelId="{32CB0001-4505-43B7-92BA-40C4EB388098}" type="parTrans" cxnId="{21904D95-C570-484D-9C5B-49E3984EF992}">
      <dgm:prSet/>
      <dgm:spPr/>
      <dgm:t>
        <a:bodyPr/>
        <a:lstStyle/>
        <a:p>
          <a:endParaRPr lang="en-US"/>
        </a:p>
      </dgm:t>
    </dgm:pt>
    <dgm:pt modelId="{C23F1010-5962-470A-B7FE-ABDF21EC5BDD}" type="sibTrans" cxnId="{21904D95-C570-484D-9C5B-49E3984EF992}">
      <dgm:prSet/>
      <dgm:spPr/>
      <dgm:t>
        <a:bodyPr/>
        <a:lstStyle/>
        <a:p>
          <a:endParaRPr lang="en-US"/>
        </a:p>
      </dgm:t>
    </dgm:pt>
    <dgm:pt modelId="{25EF7057-C8F8-46AB-891F-34D5FFD059C2}">
      <dgm:prSet/>
      <dgm:spPr/>
      <dgm:t>
        <a:bodyPr/>
        <a:lstStyle/>
        <a:p>
          <a:pPr>
            <a:defRPr cap="all"/>
          </a:pPr>
          <a:r>
            <a:rPr lang="en-US"/>
            <a:t>Impact of changing algorithms on social media platforms.</a:t>
          </a:r>
        </a:p>
      </dgm:t>
    </dgm:pt>
    <dgm:pt modelId="{F311D4CE-0590-4BC1-9FAF-C0591BF0D4D6}" type="parTrans" cxnId="{A8CFC4D4-59CD-4584-9FD2-4C9D0CFA324C}">
      <dgm:prSet/>
      <dgm:spPr/>
      <dgm:t>
        <a:bodyPr/>
        <a:lstStyle/>
        <a:p>
          <a:endParaRPr lang="en-US"/>
        </a:p>
      </dgm:t>
    </dgm:pt>
    <dgm:pt modelId="{B3EF47FE-DCDB-41B6-B5C2-3CDD5A300118}" type="sibTrans" cxnId="{A8CFC4D4-59CD-4584-9FD2-4C9D0CFA324C}">
      <dgm:prSet/>
      <dgm:spPr/>
      <dgm:t>
        <a:bodyPr/>
        <a:lstStyle/>
        <a:p>
          <a:endParaRPr lang="en-US"/>
        </a:p>
      </dgm:t>
    </dgm:pt>
    <dgm:pt modelId="{D03ABDF6-B97A-408D-AF2B-FFE009A3617B}">
      <dgm:prSet/>
      <dgm:spPr/>
      <dgm:t>
        <a:bodyPr/>
        <a:lstStyle/>
        <a:p>
          <a:pPr>
            <a:defRPr cap="all"/>
          </a:pPr>
          <a:r>
            <a:rPr lang="en-US"/>
            <a:t>Competition from conflicting narratives in sustainability messaging.</a:t>
          </a:r>
        </a:p>
      </dgm:t>
    </dgm:pt>
    <dgm:pt modelId="{27FC7A7F-7485-414B-BC9E-61F199DEC6DF}" type="parTrans" cxnId="{266AE2F3-E1AB-4546-AAA9-43FCBCF75851}">
      <dgm:prSet/>
      <dgm:spPr/>
      <dgm:t>
        <a:bodyPr/>
        <a:lstStyle/>
        <a:p>
          <a:endParaRPr lang="en-US"/>
        </a:p>
      </dgm:t>
    </dgm:pt>
    <dgm:pt modelId="{F9B10916-02FB-4613-93ED-8BFD35183938}" type="sibTrans" cxnId="{266AE2F3-E1AB-4546-AAA9-43FCBCF75851}">
      <dgm:prSet/>
      <dgm:spPr/>
      <dgm:t>
        <a:bodyPr/>
        <a:lstStyle/>
        <a:p>
          <a:endParaRPr lang="en-US"/>
        </a:p>
      </dgm:t>
    </dgm:pt>
    <dgm:pt modelId="{60A4FBF8-E95F-44C2-BCD6-C4C6CB7F06D4}" type="pres">
      <dgm:prSet presAssocID="{21FCD963-6F78-422B-9A42-B8899D5D6D1C}" presName="root" presStyleCnt="0">
        <dgm:presLayoutVars>
          <dgm:dir/>
          <dgm:resizeHandles val="exact"/>
        </dgm:presLayoutVars>
      </dgm:prSet>
      <dgm:spPr/>
    </dgm:pt>
    <dgm:pt modelId="{37D06D0D-EB42-4946-A644-87744270BD7E}" type="pres">
      <dgm:prSet presAssocID="{AB30613E-26E2-4036-A5BA-9D1764040C7F}" presName="compNode" presStyleCnt="0"/>
      <dgm:spPr/>
    </dgm:pt>
    <dgm:pt modelId="{61D0128F-6ED3-4803-B7FA-C2D80C618C3C}" type="pres">
      <dgm:prSet presAssocID="{AB30613E-26E2-4036-A5BA-9D1764040C7F}" presName="iconBgRect" presStyleLbl="bgShp" presStyleIdx="0" presStyleCnt="3"/>
      <dgm:spPr/>
    </dgm:pt>
    <dgm:pt modelId="{8BF1E029-457E-4BD7-92EA-12852CEEAD7A}" type="pres">
      <dgm:prSet presAssocID="{AB30613E-26E2-4036-A5BA-9D1764040C7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05F1D296-DBBB-4EAC-8904-AB25444616E5}" type="pres">
      <dgm:prSet presAssocID="{AB30613E-26E2-4036-A5BA-9D1764040C7F}" presName="spaceRect" presStyleCnt="0"/>
      <dgm:spPr/>
    </dgm:pt>
    <dgm:pt modelId="{82360AE2-2559-41CD-AF9A-FF80E25A3B78}" type="pres">
      <dgm:prSet presAssocID="{AB30613E-26E2-4036-A5BA-9D1764040C7F}" presName="textRect" presStyleLbl="revTx" presStyleIdx="0" presStyleCnt="3">
        <dgm:presLayoutVars>
          <dgm:chMax val="1"/>
          <dgm:chPref val="1"/>
        </dgm:presLayoutVars>
      </dgm:prSet>
      <dgm:spPr/>
    </dgm:pt>
    <dgm:pt modelId="{3640F33F-97F5-4C64-A1FB-829F06005187}" type="pres">
      <dgm:prSet presAssocID="{C23F1010-5962-470A-B7FE-ABDF21EC5BDD}" presName="sibTrans" presStyleCnt="0"/>
      <dgm:spPr/>
    </dgm:pt>
    <dgm:pt modelId="{7C4F9E47-B3A6-47EC-9A23-9934FD3138C7}" type="pres">
      <dgm:prSet presAssocID="{25EF7057-C8F8-46AB-891F-34D5FFD059C2}" presName="compNode" presStyleCnt="0"/>
      <dgm:spPr/>
    </dgm:pt>
    <dgm:pt modelId="{28BDAE32-48E6-496C-8DB5-8B146A58775D}" type="pres">
      <dgm:prSet presAssocID="{25EF7057-C8F8-46AB-891F-34D5FFD059C2}" presName="iconBgRect" presStyleLbl="bgShp" presStyleIdx="1" presStyleCnt="3"/>
      <dgm:spPr/>
    </dgm:pt>
    <dgm:pt modelId="{3C002655-B4F0-480D-9978-02767267C6CB}" type="pres">
      <dgm:prSet presAssocID="{25EF7057-C8F8-46AB-891F-34D5FFD059C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cial Network"/>
        </a:ext>
      </dgm:extLst>
    </dgm:pt>
    <dgm:pt modelId="{E3961847-3D93-4F60-80A0-141EC5425C22}" type="pres">
      <dgm:prSet presAssocID="{25EF7057-C8F8-46AB-891F-34D5FFD059C2}" presName="spaceRect" presStyleCnt="0"/>
      <dgm:spPr/>
    </dgm:pt>
    <dgm:pt modelId="{694F2153-79D8-41B3-88BD-C175EFB2E373}" type="pres">
      <dgm:prSet presAssocID="{25EF7057-C8F8-46AB-891F-34D5FFD059C2}" presName="textRect" presStyleLbl="revTx" presStyleIdx="1" presStyleCnt="3">
        <dgm:presLayoutVars>
          <dgm:chMax val="1"/>
          <dgm:chPref val="1"/>
        </dgm:presLayoutVars>
      </dgm:prSet>
      <dgm:spPr/>
    </dgm:pt>
    <dgm:pt modelId="{B63F9B8B-3170-4D24-9CCD-4AB95A1F8261}" type="pres">
      <dgm:prSet presAssocID="{B3EF47FE-DCDB-41B6-B5C2-3CDD5A300118}" presName="sibTrans" presStyleCnt="0"/>
      <dgm:spPr/>
    </dgm:pt>
    <dgm:pt modelId="{72223C70-8BE7-4E22-A22C-4B7D6F9D6F15}" type="pres">
      <dgm:prSet presAssocID="{D03ABDF6-B97A-408D-AF2B-FFE009A3617B}" presName="compNode" presStyleCnt="0"/>
      <dgm:spPr/>
    </dgm:pt>
    <dgm:pt modelId="{94D9081D-B4AC-4A3D-9703-CA0D2A5D6BC1}" type="pres">
      <dgm:prSet presAssocID="{D03ABDF6-B97A-408D-AF2B-FFE009A3617B}" presName="iconBgRect" presStyleLbl="bgShp" presStyleIdx="2" presStyleCnt="3"/>
      <dgm:spPr/>
    </dgm:pt>
    <dgm:pt modelId="{6F3B4C40-2332-4FB4-BE20-F8BADB54C5BE}" type="pres">
      <dgm:prSet presAssocID="{D03ABDF6-B97A-408D-AF2B-FFE009A3617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E39568CE-4A7E-4A61-BB4E-41B151D075F2}" type="pres">
      <dgm:prSet presAssocID="{D03ABDF6-B97A-408D-AF2B-FFE009A3617B}" presName="spaceRect" presStyleCnt="0"/>
      <dgm:spPr/>
    </dgm:pt>
    <dgm:pt modelId="{730CF539-5A98-4B66-9568-F6CD23383467}" type="pres">
      <dgm:prSet presAssocID="{D03ABDF6-B97A-408D-AF2B-FFE009A3617B}" presName="textRect" presStyleLbl="revTx" presStyleIdx="2" presStyleCnt="3">
        <dgm:presLayoutVars>
          <dgm:chMax val="1"/>
          <dgm:chPref val="1"/>
        </dgm:presLayoutVars>
      </dgm:prSet>
      <dgm:spPr/>
    </dgm:pt>
  </dgm:ptLst>
  <dgm:cxnLst>
    <dgm:cxn modelId="{BF79201F-3FEE-4EA7-8CB4-3788B5A4DBBB}" type="presOf" srcId="{21FCD963-6F78-422B-9A42-B8899D5D6D1C}" destId="{60A4FBF8-E95F-44C2-BCD6-C4C6CB7F06D4}" srcOrd="0" destOrd="0" presId="urn:microsoft.com/office/officeart/2018/5/layout/IconCircleLabelList"/>
    <dgm:cxn modelId="{21904D95-C570-484D-9C5B-49E3984EF992}" srcId="{21FCD963-6F78-422B-9A42-B8899D5D6D1C}" destId="{AB30613E-26E2-4036-A5BA-9D1764040C7F}" srcOrd="0" destOrd="0" parTransId="{32CB0001-4505-43B7-92BA-40C4EB388098}" sibTransId="{C23F1010-5962-470A-B7FE-ABDF21EC5BDD}"/>
    <dgm:cxn modelId="{F807349E-B997-4C47-A955-62EA2F0643EB}" type="presOf" srcId="{D03ABDF6-B97A-408D-AF2B-FFE009A3617B}" destId="{730CF539-5A98-4B66-9568-F6CD23383467}" srcOrd="0" destOrd="0" presId="urn:microsoft.com/office/officeart/2018/5/layout/IconCircleLabelList"/>
    <dgm:cxn modelId="{37A575B3-6EA7-4E2D-8DFC-589445619051}" type="presOf" srcId="{AB30613E-26E2-4036-A5BA-9D1764040C7F}" destId="{82360AE2-2559-41CD-AF9A-FF80E25A3B78}" srcOrd="0" destOrd="0" presId="urn:microsoft.com/office/officeart/2018/5/layout/IconCircleLabelList"/>
    <dgm:cxn modelId="{A8CFC4D4-59CD-4584-9FD2-4C9D0CFA324C}" srcId="{21FCD963-6F78-422B-9A42-B8899D5D6D1C}" destId="{25EF7057-C8F8-46AB-891F-34D5FFD059C2}" srcOrd="1" destOrd="0" parTransId="{F311D4CE-0590-4BC1-9FAF-C0591BF0D4D6}" sibTransId="{B3EF47FE-DCDB-41B6-B5C2-3CDD5A300118}"/>
    <dgm:cxn modelId="{DB6E78E4-13F2-436E-8DFE-AEF8E5181772}" type="presOf" srcId="{25EF7057-C8F8-46AB-891F-34D5FFD059C2}" destId="{694F2153-79D8-41B3-88BD-C175EFB2E373}" srcOrd="0" destOrd="0" presId="urn:microsoft.com/office/officeart/2018/5/layout/IconCircleLabelList"/>
    <dgm:cxn modelId="{266AE2F3-E1AB-4546-AAA9-43FCBCF75851}" srcId="{21FCD963-6F78-422B-9A42-B8899D5D6D1C}" destId="{D03ABDF6-B97A-408D-AF2B-FFE009A3617B}" srcOrd="2" destOrd="0" parTransId="{27FC7A7F-7485-414B-BC9E-61F199DEC6DF}" sibTransId="{F9B10916-02FB-4613-93ED-8BFD35183938}"/>
    <dgm:cxn modelId="{FFE6F77D-39D4-42EB-9205-BC72059DE7BC}" type="presParOf" srcId="{60A4FBF8-E95F-44C2-BCD6-C4C6CB7F06D4}" destId="{37D06D0D-EB42-4946-A644-87744270BD7E}" srcOrd="0" destOrd="0" presId="urn:microsoft.com/office/officeart/2018/5/layout/IconCircleLabelList"/>
    <dgm:cxn modelId="{468788B9-C1DF-4C4D-AFCA-795AFF512C50}" type="presParOf" srcId="{37D06D0D-EB42-4946-A644-87744270BD7E}" destId="{61D0128F-6ED3-4803-B7FA-C2D80C618C3C}" srcOrd="0" destOrd="0" presId="urn:microsoft.com/office/officeart/2018/5/layout/IconCircleLabelList"/>
    <dgm:cxn modelId="{6EF43383-BB64-4C3D-88A1-29F0CEF7C5DF}" type="presParOf" srcId="{37D06D0D-EB42-4946-A644-87744270BD7E}" destId="{8BF1E029-457E-4BD7-92EA-12852CEEAD7A}" srcOrd="1" destOrd="0" presId="urn:microsoft.com/office/officeart/2018/5/layout/IconCircleLabelList"/>
    <dgm:cxn modelId="{C0B7A684-520D-4A07-A72E-0626F8ECF47C}" type="presParOf" srcId="{37D06D0D-EB42-4946-A644-87744270BD7E}" destId="{05F1D296-DBBB-4EAC-8904-AB25444616E5}" srcOrd="2" destOrd="0" presId="urn:microsoft.com/office/officeart/2018/5/layout/IconCircleLabelList"/>
    <dgm:cxn modelId="{69CAF2B8-8719-4DFB-BCCE-466E8347DDC8}" type="presParOf" srcId="{37D06D0D-EB42-4946-A644-87744270BD7E}" destId="{82360AE2-2559-41CD-AF9A-FF80E25A3B78}" srcOrd="3" destOrd="0" presId="urn:microsoft.com/office/officeart/2018/5/layout/IconCircleLabelList"/>
    <dgm:cxn modelId="{43B10959-6E88-4F27-9E36-5BD0941362E9}" type="presParOf" srcId="{60A4FBF8-E95F-44C2-BCD6-C4C6CB7F06D4}" destId="{3640F33F-97F5-4C64-A1FB-829F06005187}" srcOrd="1" destOrd="0" presId="urn:microsoft.com/office/officeart/2018/5/layout/IconCircleLabelList"/>
    <dgm:cxn modelId="{7CECB7AF-7702-4376-86C0-AE2B17C50907}" type="presParOf" srcId="{60A4FBF8-E95F-44C2-BCD6-C4C6CB7F06D4}" destId="{7C4F9E47-B3A6-47EC-9A23-9934FD3138C7}" srcOrd="2" destOrd="0" presId="urn:microsoft.com/office/officeart/2018/5/layout/IconCircleLabelList"/>
    <dgm:cxn modelId="{BBC36A13-CFD4-4066-97C2-EE62BBED8E40}" type="presParOf" srcId="{7C4F9E47-B3A6-47EC-9A23-9934FD3138C7}" destId="{28BDAE32-48E6-496C-8DB5-8B146A58775D}" srcOrd="0" destOrd="0" presId="urn:microsoft.com/office/officeart/2018/5/layout/IconCircleLabelList"/>
    <dgm:cxn modelId="{854C0604-D39D-4DA8-8CAF-EE82CE3C2DA3}" type="presParOf" srcId="{7C4F9E47-B3A6-47EC-9A23-9934FD3138C7}" destId="{3C002655-B4F0-480D-9978-02767267C6CB}" srcOrd="1" destOrd="0" presId="urn:microsoft.com/office/officeart/2018/5/layout/IconCircleLabelList"/>
    <dgm:cxn modelId="{D787082E-C759-401D-911F-376428DF3945}" type="presParOf" srcId="{7C4F9E47-B3A6-47EC-9A23-9934FD3138C7}" destId="{E3961847-3D93-4F60-80A0-141EC5425C22}" srcOrd="2" destOrd="0" presId="urn:microsoft.com/office/officeart/2018/5/layout/IconCircleLabelList"/>
    <dgm:cxn modelId="{B149E544-2A21-4E68-A026-A268E9DFD593}" type="presParOf" srcId="{7C4F9E47-B3A6-47EC-9A23-9934FD3138C7}" destId="{694F2153-79D8-41B3-88BD-C175EFB2E373}" srcOrd="3" destOrd="0" presId="urn:microsoft.com/office/officeart/2018/5/layout/IconCircleLabelList"/>
    <dgm:cxn modelId="{5EFD7185-10B9-40B4-94BE-6A292A45B294}" type="presParOf" srcId="{60A4FBF8-E95F-44C2-BCD6-C4C6CB7F06D4}" destId="{B63F9B8B-3170-4D24-9CCD-4AB95A1F8261}" srcOrd="3" destOrd="0" presId="urn:microsoft.com/office/officeart/2018/5/layout/IconCircleLabelList"/>
    <dgm:cxn modelId="{94117EF3-2811-4130-A028-869ADE659E56}" type="presParOf" srcId="{60A4FBF8-E95F-44C2-BCD6-C4C6CB7F06D4}" destId="{72223C70-8BE7-4E22-A22C-4B7D6F9D6F15}" srcOrd="4" destOrd="0" presId="urn:microsoft.com/office/officeart/2018/5/layout/IconCircleLabelList"/>
    <dgm:cxn modelId="{CEE7D73B-9EDF-4BC0-B16D-2C0FEFE4E9F6}" type="presParOf" srcId="{72223C70-8BE7-4E22-A22C-4B7D6F9D6F15}" destId="{94D9081D-B4AC-4A3D-9703-CA0D2A5D6BC1}" srcOrd="0" destOrd="0" presId="urn:microsoft.com/office/officeart/2018/5/layout/IconCircleLabelList"/>
    <dgm:cxn modelId="{F4D698F4-79A6-4FB6-BAC1-19506F11D223}" type="presParOf" srcId="{72223C70-8BE7-4E22-A22C-4B7D6F9D6F15}" destId="{6F3B4C40-2332-4FB4-BE20-F8BADB54C5BE}" srcOrd="1" destOrd="0" presId="urn:microsoft.com/office/officeart/2018/5/layout/IconCircleLabelList"/>
    <dgm:cxn modelId="{E1589B79-2C14-40A6-B200-383FD23DC315}" type="presParOf" srcId="{72223C70-8BE7-4E22-A22C-4B7D6F9D6F15}" destId="{E39568CE-4A7E-4A61-BB4E-41B151D075F2}" srcOrd="2" destOrd="0" presId="urn:microsoft.com/office/officeart/2018/5/layout/IconCircleLabelList"/>
    <dgm:cxn modelId="{A33BC0AE-FA57-40EC-AE65-42DA21715E14}" type="presParOf" srcId="{72223C70-8BE7-4E22-A22C-4B7D6F9D6F15}" destId="{730CF539-5A98-4B66-9568-F6CD23383467}"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7F2C9E-E616-4D0D-8BB9-163FE5D72FE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376A8DC-607E-4589-B20C-7755FE7B015C}">
      <dgm:prSet/>
      <dgm:spPr/>
      <dgm:t>
        <a:bodyPr/>
        <a:lstStyle/>
        <a:p>
          <a:r>
            <a:rPr lang="en-US"/>
            <a:t>Influencers shape sustainability conversations online.</a:t>
          </a:r>
        </a:p>
      </dgm:t>
    </dgm:pt>
    <dgm:pt modelId="{1D1F137E-F53A-4AF7-859A-A644AD75EE07}" type="parTrans" cxnId="{A178D61F-7CC5-4D14-BBFD-358D284A3CBA}">
      <dgm:prSet/>
      <dgm:spPr/>
      <dgm:t>
        <a:bodyPr/>
        <a:lstStyle/>
        <a:p>
          <a:endParaRPr lang="en-US"/>
        </a:p>
      </dgm:t>
    </dgm:pt>
    <dgm:pt modelId="{1E807A20-96A2-4985-B02A-CE13814EA042}" type="sibTrans" cxnId="{A178D61F-7CC5-4D14-BBFD-358D284A3CBA}">
      <dgm:prSet/>
      <dgm:spPr/>
      <dgm:t>
        <a:bodyPr/>
        <a:lstStyle/>
        <a:p>
          <a:endParaRPr lang="en-US"/>
        </a:p>
      </dgm:t>
    </dgm:pt>
    <dgm:pt modelId="{C257D818-E249-4D3C-A847-0E481A43E13F}">
      <dgm:prSet/>
      <dgm:spPr/>
      <dgm:t>
        <a:bodyPr/>
        <a:lstStyle/>
        <a:p>
          <a:r>
            <a:rPr lang="en-US"/>
            <a:t>Diverse approaches broaden the reach of eco-friendly messages.</a:t>
          </a:r>
        </a:p>
      </dgm:t>
    </dgm:pt>
    <dgm:pt modelId="{BB65C9EC-E3BA-47D3-8900-1AB2CE22C6AB}" type="parTrans" cxnId="{9E54B556-CB99-4889-9E61-E3D752920600}">
      <dgm:prSet/>
      <dgm:spPr/>
      <dgm:t>
        <a:bodyPr/>
        <a:lstStyle/>
        <a:p>
          <a:endParaRPr lang="en-US"/>
        </a:p>
      </dgm:t>
    </dgm:pt>
    <dgm:pt modelId="{5748F7C2-AAE4-4530-A692-0550ECA73097}" type="sibTrans" cxnId="{9E54B556-CB99-4889-9E61-E3D752920600}">
      <dgm:prSet/>
      <dgm:spPr/>
      <dgm:t>
        <a:bodyPr/>
        <a:lstStyle/>
        <a:p>
          <a:endParaRPr lang="en-US"/>
        </a:p>
      </dgm:t>
    </dgm:pt>
    <dgm:pt modelId="{DE8DF3DB-42FC-485B-AB09-05C9CAA2A8CC}">
      <dgm:prSet/>
      <dgm:spPr/>
      <dgm:t>
        <a:bodyPr/>
        <a:lstStyle/>
        <a:p>
          <a:r>
            <a:rPr lang="en-US"/>
            <a:t>Collective impact reinforces the importance of sustainability.</a:t>
          </a:r>
        </a:p>
      </dgm:t>
    </dgm:pt>
    <dgm:pt modelId="{99F42B7C-E995-4C99-8E6D-8B3C6578371B}" type="parTrans" cxnId="{62CDC8FC-F8B8-4AE8-A89A-3960E55EC1DD}">
      <dgm:prSet/>
      <dgm:spPr/>
      <dgm:t>
        <a:bodyPr/>
        <a:lstStyle/>
        <a:p>
          <a:endParaRPr lang="en-US"/>
        </a:p>
      </dgm:t>
    </dgm:pt>
    <dgm:pt modelId="{A9FAEEA0-5A44-4C1F-8121-E40C0EBF6248}" type="sibTrans" cxnId="{62CDC8FC-F8B8-4AE8-A89A-3960E55EC1DD}">
      <dgm:prSet/>
      <dgm:spPr/>
      <dgm:t>
        <a:bodyPr/>
        <a:lstStyle/>
        <a:p>
          <a:endParaRPr lang="en-US"/>
        </a:p>
      </dgm:t>
    </dgm:pt>
    <dgm:pt modelId="{17E6A508-D718-4308-B23C-7A6C79CE89C0}" type="pres">
      <dgm:prSet presAssocID="{D87F2C9E-E616-4D0D-8BB9-163FE5D72FE4}" presName="root" presStyleCnt="0">
        <dgm:presLayoutVars>
          <dgm:dir/>
          <dgm:resizeHandles val="exact"/>
        </dgm:presLayoutVars>
      </dgm:prSet>
      <dgm:spPr/>
    </dgm:pt>
    <dgm:pt modelId="{0C9001B8-D294-4AC7-8894-46BBCDD62115}" type="pres">
      <dgm:prSet presAssocID="{1376A8DC-607E-4589-B20C-7755FE7B015C}" presName="compNode" presStyleCnt="0"/>
      <dgm:spPr/>
    </dgm:pt>
    <dgm:pt modelId="{29B26032-6AE3-4C03-A497-DFD2BFE240D9}" type="pres">
      <dgm:prSet presAssocID="{1376A8DC-607E-4589-B20C-7755FE7B015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0CA9BD56-1AEA-4E52-B612-BA52F06E9BCC}" type="pres">
      <dgm:prSet presAssocID="{1376A8DC-607E-4589-B20C-7755FE7B015C}" presName="spaceRect" presStyleCnt="0"/>
      <dgm:spPr/>
    </dgm:pt>
    <dgm:pt modelId="{DF5322A1-8782-4B48-9161-FD742825B0A1}" type="pres">
      <dgm:prSet presAssocID="{1376A8DC-607E-4589-B20C-7755FE7B015C}" presName="textRect" presStyleLbl="revTx" presStyleIdx="0" presStyleCnt="3">
        <dgm:presLayoutVars>
          <dgm:chMax val="1"/>
          <dgm:chPref val="1"/>
        </dgm:presLayoutVars>
      </dgm:prSet>
      <dgm:spPr/>
    </dgm:pt>
    <dgm:pt modelId="{EA63E0AB-82C2-4C11-BEE4-1C5EA9B8F6DD}" type="pres">
      <dgm:prSet presAssocID="{1E807A20-96A2-4985-B02A-CE13814EA042}" presName="sibTrans" presStyleCnt="0"/>
      <dgm:spPr/>
    </dgm:pt>
    <dgm:pt modelId="{8AA46FD1-219E-40AD-95B4-449355464011}" type="pres">
      <dgm:prSet presAssocID="{C257D818-E249-4D3C-A847-0E481A43E13F}" presName="compNode" presStyleCnt="0"/>
      <dgm:spPr/>
    </dgm:pt>
    <dgm:pt modelId="{E5F3175E-372F-4106-883D-27F3734B24E6}" type="pres">
      <dgm:prSet presAssocID="{C257D818-E249-4D3C-A847-0E481A43E13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nimize"/>
        </a:ext>
      </dgm:extLst>
    </dgm:pt>
    <dgm:pt modelId="{B1F28B1D-990E-49FC-8007-17587336FDC3}" type="pres">
      <dgm:prSet presAssocID="{C257D818-E249-4D3C-A847-0E481A43E13F}" presName="spaceRect" presStyleCnt="0"/>
      <dgm:spPr/>
    </dgm:pt>
    <dgm:pt modelId="{2EA8FBBD-942F-4A92-B5FE-8B0ECDC02628}" type="pres">
      <dgm:prSet presAssocID="{C257D818-E249-4D3C-A847-0E481A43E13F}" presName="textRect" presStyleLbl="revTx" presStyleIdx="1" presStyleCnt="3">
        <dgm:presLayoutVars>
          <dgm:chMax val="1"/>
          <dgm:chPref val="1"/>
        </dgm:presLayoutVars>
      </dgm:prSet>
      <dgm:spPr/>
    </dgm:pt>
    <dgm:pt modelId="{D40EC709-9A4C-4AF8-A57F-A96F31E10820}" type="pres">
      <dgm:prSet presAssocID="{5748F7C2-AAE4-4530-A692-0550ECA73097}" presName="sibTrans" presStyleCnt="0"/>
      <dgm:spPr/>
    </dgm:pt>
    <dgm:pt modelId="{41F0D1A8-E75C-4D9D-B9D9-F7805FA20077}" type="pres">
      <dgm:prSet presAssocID="{DE8DF3DB-42FC-485B-AB09-05C9CAA2A8CC}" presName="compNode" presStyleCnt="0"/>
      <dgm:spPr/>
    </dgm:pt>
    <dgm:pt modelId="{729CB7A1-FCCB-4C77-B069-C9F23B1FF276}" type="pres">
      <dgm:prSet presAssocID="{DE8DF3DB-42FC-485B-AB09-05C9CAA2A8C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38C7FF6F-72DD-42CC-BACD-1799404C23AB}" type="pres">
      <dgm:prSet presAssocID="{DE8DF3DB-42FC-485B-AB09-05C9CAA2A8CC}" presName="spaceRect" presStyleCnt="0"/>
      <dgm:spPr/>
    </dgm:pt>
    <dgm:pt modelId="{E96EAF74-9451-4D61-A177-0EEE6F84DBF3}" type="pres">
      <dgm:prSet presAssocID="{DE8DF3DB-42FC-485B-AB09-05C9CAA2A8CC}" presName="textRect" presStyleLbl="revTx" presStyleIdx="2" presStyleCnt="3">
        <dgm:presLayoutVars>
          <dgm:chMax val="1"/>
          <dgm:chPref val="1"/>
        </dgm:presLayoutVars>
      </dgm:prSet>
      <dgm:spPr/>
    </dgm:pt>
  </dgm:ptLst>
  <dgm:cxnLst>
    <dgm:cxn modelId="{59792D12-FD3D-49DD-98A4-79B846127161}" type="presOf" srcId="{DE8DF3DB-42FC-485B-AB09-05C9CAA2A8CC}" destId="{E96EAF74-9451-4D61-A177-0EEE6F84DBF3}" srcOrd="0" destOrd="0" presId="urn:microsoft.com/office/officeart/2018/2/layout/IconLabelList"/>
    <dgm:cxn modelId="{C547D817-0015-400B-A5E5-38406914160D}" type="presOf" srcId="{C257D818-E249-4D3C-A847-0E481A43E13F}" destId="{2EA8FBBD-942F-4A92-B5FE-8B0ECDC02628}" srcOrd="0" destOrd="0" presId="urn:microsoft.com/office/officeart/2018/2/layout/IconLabelList"/>
    <dgm:cxn modelId="{A178D61F-7CC5-4D14-BBFD-358D284A3CBA}" srcId="{D87F2C9E-E616-4D0D-8BB9-163FE5D72FE4}" destId="{1376A8DC-607E-4589-B20C-7755FE7B015C}" srcOrd="0" destOrd="0" parTransId="{1D1F137E-F53A-4AF7-859A-A644AD75EE07}" sibTransId="{1E807A20-96A2-4985-B02A-CE13814EA042}"/>
    <dgm:cxn modelId="{E764C326-CF4F-4BC0-AD15-3B1D298602FD}" type="presOf" srcId="{1376A8DC-607E-4589-B20C-7755FE7B015C}" destId="{DF5322A1-8782-4B48-9161-FD742825B0A1}" srcOrd="0" destOrd="0" presId="urn:microsoft.com/office/officeart/2018/2/layout/IconLabelList"/>
    <dgm:cxn modelId="{9E54B556-CB99-4889-9E61-E3D752920600}" srcId="{D87F2C9E-E616-4D0D-8BB9-163FE5D72FE4}" destId="{C257D818-E249-4D3C-A847-0E481A43E13F}" srcOrd="1" destOrd="0" parTransId="{BB65C9EC-E3BA-47D3-8900-1AB2CE22C6AB}" sibTransId="{5748F7C2-AAE4-4530-A692-0550ECA73097}"/>
    <dgm:cxn modelId="{D574F597-F12F-4784-A325-EC44E2AC3EC7}" type="presOf" srcId="{D87F2C9E-E616-4D0D-8BB9-163FE5D72FE4}" destId="{17E6A508-D718-4308-B23C-7A6C79CE89C0}" srcOrd="0" destOrd="0" presId="urn:microsoft.com/office/officeart/2018/2/layout/IconLabelList"/>
    <dgm:cxn modelId="{62CDC8FC-F8B8-4AE8-A89A-3960E55EC1DD}" srcId="{D87F2C9E-E616-4D0D-8BB9-163FE5D72FE4}" destId="{DE8DF3DB-42FC-485B-AB09-05C9CAA2A8CC}" srcOrd="2" destOrd="0" parTransId="{99F42B7C-E995-4C99-8E6D-8B3C6578371B}" sibTransId="{A9FAEEA0-5A44-4C1F-8121-E40C0EBF6248}"/>
    <dgm:cxn modelId="{61B0EE41-2B1E-4199-AB52-E13FB0EC9E04}" type="presParOf" srcId="{17E6A508-D718-4308-B23C-7A6C79CE89C0}" destId="{0C9001B8-D294-4AC7-8894-46BBCDD62115}" srcOrd="0" destOrd="0" presId="urn:microsoft.com/office/officeart/2018/2/layout/IconLabelList"/>
    <dgm:cxn modelId="{68490873-8C42-4715-AD97-6576FC04E89D}" type="presParOf" srcId="{0C9001B8-D294-4AC7-8894-46BBCDD62115}" destId="{29B26032-6AE3-4C03-A497-DFD2BFE240D9}" srcOrd="0" destOrd="0" presId="urn:microsoft.com/office/officeart/2018/2/layout/IconLabelList"/>
    <dgm:cxn modelId="{D58CA5B8-3F09-4AF7-9D85-373CA0F53E5C}" type="presParOf" srcId="{0C9001B8-D294-4AC7-8894-46BBCDD62115}" destId="{0CA9BD56-1AEA-4E52-B612-BA52F06E9BCC}" srcOrd="1" destOrd="0" presId="urn:microsoft.com/office/officeart/2018/2/layout/IconLabelList"/>
    <dgm:cxn modelId="{411A6864-3DA7-4E65-B704-2A480A9386C3}" type="presParOf" srcId="{0C9001B8-D294-4AC7-8894-46BBCDD62115}" destId="{DF5322A1-8782-4B48-9161-FD742825B0A1}" srcOrd="2" destOrd="0" presId="urn:microsoft.com/office/officeart/2018/2/layout/IconLabelList"/>
    <dgm:cxn modelId="{54702422-744C-4F70-BD79-CBBF61DB62D5}" type="presParOf" srcId="{17E6A508-D718-4308-B23C-7A6C79CE89C0}" destId="{EA63E0AB-82C2-4C11-BEE4-1C5EA9B8F6DD}" srcOrd="1" destOrd="0" presId="urn:microsoft.com/office/officeart/2018/2/layout/IconLabelList"/>
    <dgm:cxn modelId="{D90AC977-D31C-47EF-AF7C-2D4E16E14DC8}" type="presParOf" srcId="{17E6A508-D718-4308-B23C-7A6C79CE89C0}" destId="{8AA46FD1-219E-40AD-95B4-449355464011}" srcOrd="2" destOrd="0" presId="urn:microsoft.com/office/officeart/2018/2/layout/IconLabelList"/>
    <dgm:cxn modelId="{9A26DE5F-2AC2-4E74-AE31-00599866B0AC}" type="presParOf" srcId="{8AA46FD1-219E-40AD-95B4-449355464011}" destId="{E5F3175E-372F-4106-883D-27F3734B24E6}" srcOrd="0" destOrd="0" presId="urn:microsoft.com/office/officeart/2018/2/layout/IconLabelList"/>
    <dgm:cxn modelId="{77E77E0B-518A-48FA-ACCE-6A2F3C596556}" type="presParOf" srcId="{8AA46FD1-219E-40AD-95B4-449355464011}" destId="{B1F28B1D-990E-49FC-8007-17587336FDC3}" srcOrd="1" destOrd="0" presId="urn:microsoft.com/office/officeart/2018/2/layout/IconLabelList"/>
    <dgm:cxn modelId="{18623D70-E8FF-46B5-A9E4-F6BF5BDAA85A}" type="presParOf" srcId="{8AA46FD1-219E-40AD-95B4-449355464011}" destId="{2EA8FBBD-942F-4A92-B5FE-8B0ECDC02628}" srcOrd="2" destOrd="0" presId="urn:microsoft.com/office/officeart/2018/2/layout/IconLabelList"/>
    <dgm:cxn modelId="{9D26D15D-C0BF-4C00-A6D0-9E23F8569EB1}" type="presParOf" srcId="{17E6A508-D718-4308-B23C-7A6C79CE89C0}" destId="{D40EC709-9A4C-4AF8-A57F-A96F31E10820}" srcOrd="3" destOrd="0" presId="urn:microsoft.com/office/officeart/2018/2/layout/IconLabelList"/>
    <dgm:cxn modelId="{1A1D02F4-348A-41F8-B964-125BF13C1A83}" type="presParOf" srcId="{17E6A508-D718-4308-B23C-7A6C79CE89C0}" destId="{41F0D1A8-E75C-4D9D-B9D9-F7805FA20077}" srcOrd="4" destOrd="0" presId="urn:microsoft.com/office/officeart/2018/2/layout/IconLabelList"/>
    <dgm:cxn modelId="{E3DE9615-0563-425F-A5E5-64B34F272FF3}" type="presParOf" srcId="{41F0D1A8-E75C-4D9D-B9D9-F7805FA20077}" destId="{729CB7A1-FCCB-4C77-B069-C9F23B1FF276}" srcOrd="0" destOrd="0" presId="urn:microsoft.com/office/officeart/2018/2/layout/IconLabelList"/>
    <dgm:cxn modelId="{C76087FA-E43F-4E37-A9D1-BBFEBFAA6FA8}" type="presParOf" srcId="{41F0D1A8-E75C-4D9D-B9D9-F7805FA20077}" destId="{38C7FF6F-72DD-42CC-BACD-1799404C23AB}" srcOrd="1" destOrd="0" presId="urn:microsoft.com/office/officeart/2018/2/layout/IconLabelList"/>
    <dgm:cxn modelId="{0AA4E9F9-A4F7-4B1D-9180-5148258269EE}" type="presParOf" srcId="{41F0D1A8-E75C-4D9D-B9D9-F7805FA20077}" destId="{E96EAF74-9451-4D61-A177-0EEE6F84DBF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77D466-CC4E-4CA7-AE36-92B66E0DBE94}"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44EB0DB-96E6-4BE5-8C1B-88BC163E2680}">
      <dgm:prSet/>
      <dgm:spPr/>
      <dgm:t>
        <a:bodyPr/>
        <a:lstStyle/>
        <a:p>
          <a:pPr>
            <a:defRPr cap="all"/>
          </a:pPr>
          <a:r>
            <a:rPr lang="en-US"/>
            <a:t>Influencers spread information about eco-friendly initiatives.</a:t>
          </a:r>
        </a:p>
      </dgm:t>
    </dgm:pt>
    <dgm:pt modelId="{24556850-0793-4C74-8626-5C0A0DDC1DC0}" type="parTrans" cxnId="{FA314F60-F1BD-44B2-936F-26403199A90B}">
      <dgm:prSet/>
      <dgm:spPr/>
      <dgm:t>
        <a:bodyPr/>
        <a:lstStyle/>
        <a:p>
          <a:endParaRPr lang="en-US"/>
        </a:p>
      </dgm:t>
    </dgm:pt>
    <dgm:pt modelId="{C6D7B5A9-2316-4F23-872B-FBA8C0140643}" type="sibTrans" cxnId="{FA314F60-F1BD-44B2-936F-26403199A90B}">
      <dgm:prSet/>
      <dgm:spPr/>
      <dgm:t>
        <a:bodyPr/>
        <a:lstStyle/>
        <a:p>
          <a:endParaRPr lang="en-US"/>
        </a:p>
      </dgm:t>
    </dgm:pt>
    <dgm:pt modelId="{83590640-414B-49AC-951F-F57875047B61}">
      <dgm:prSet/>
      <dgm:spPr/>
      <dgm:t>
        <a:bodyPr/>
        <a:lstStyle/>
        <a:p>
          <a:pPr>
            <a:defRPr cap="all"/>
          </a:pPr>
          <a:r>
            <a:rPr lang="en-US"/>
            <a:t>Creative content and collaborations amplify visibility.</a:t>
          </a:r>
        </a:p>
      </dgm:t>
    </dgm:pt>
    <dgm:pt modelId="{5BA22C12-7FEA-4EF9-BD7C-985AA52BF130}" type="parTrans" cxnId="{5199A2D1-F517-4364-AA38-E92B904D0A64}">
      <dgm:prSet/>
      <dgm:spPr/>
      <dgm:t>
        <a:bodyPr/>
        <a:lstStyle/>
        <a:p>
          <a:endParaRPr lang="en-US"/>
        </a:p>
      </dgm:t>
    </dgm:pt>
    <dgm:pt modelId="{D6C36E6A-7075-43F6-BA79-E0DE15B7C510}" type="sibTrans" cxnId="{5199A2D1-F517-4364-AA38-E92B904D0A64}">
      <dgm:prSet/>
      <dgm:spPr/>
      <dgm:t>
        <a:bodyPr/>
        <a:lstStyle/>
        <a:p>
          <a:endParaRPr lang="en-US"/>
        </a:p>
      </dgm:t>
    </dgm:pt>
    <dgm:pt modelId="{0332880B-6F60-458D-9EC5-94648E98B069}">
      <dgm:prSet/>
      <dgm:spPr/>
      <dgm:t>
        <a:bodyPr/>
        <a:lstStyle/>
        <a:p>
          <a:pPr>
            <a:defRPr cap="all"/>
          </a:pPr>
          <a:r>
            <a:rPr lang="en-US"/>
            <a:t>Bridge gap between awareness and action.</a:t>
          </a:r>
        </a:p>
      </dgm:t>
    </dgm:pt>
    <dgm:pt modelId="{C65D3CA5-2A57-4A32-98DE-3A2252E40521}" type="parTrans" cxnId="{B0602B48-44F9-4F63-AEAB-D785BB3D51DC}">
      <dgm:prSet/>
      <dgm:spPr/>
      <dgm:t>
        <a:bodyPr/>
        <a:lstStyle/>
        <a:p>
          <a:endParaRPr lang="en-US"/>
        </a:p>
      </dgm:t>
    </dgm:pt>
    <dgm:pt modelId="{C35228D2-A2EE-4598-ABAF-2F3C1AF974EA}" type="sibTrans" cxnId="{B0602B48-44F9-4F63-AEAB-D785BB3D51DC}">
      <dgm:prSet/>
      <dgm:spPr/>
      <dgm:t>
        <a:bodyPr/>
        <a:lstStyle/>
        <a:p>
          <a:endParaRPr lang="en-US"/>
        </a:p>
      </dgm:t>
    </dgm:pt>
    <dgm:pt modelId="{3070CBF0-93C6-430E-A810-7DD492896A10}" type="pres">
      <dgm:prSet presAssocID="{7677D466-CC4E-4CA7-AE36-92B66E0DBE94}" presName="root" presStyleCnt="0">
        <dgm:presLayoutVars>
          <dgm:dir/>
          <dgm:resizeHandles val="exact"/>
        </dgm:presLayoutVars>
      </dgm:prSet>
      <dgm:spPr/>
    </dgm:pt>
    <dgm:pt modelId="{BD21F470-89F3-4A05-A32B-146563195319}" type="pres">
      <dgm:prSet presAssocID="{144EB0DB-96E6-4BE5-8C1B-88BC163E2680}" presName="compNode" presStyleCnt="0"/>
      <dgm:spPr/>
    </dgm:pt>
    <dgm:pt modelId="{B477AF49-EFF1-42CA-B90E-A2429DBBEC1D}" type="pres">
      <dgm:prSet presAssocID="{144EB0DB-96E6-4BE5-8C1B-88BC163E2680}" presName="iconBgRect" presStyleLbl="bgShp" presStyleIdx="0" presStyleCnt="3"/>
      <dgm:spPr>
        <a:prstGeom prst="round2DiagRect">
          <a:avLst>
            <a:gd name="adj1" fmla="val 29727"/>
            <a:gd name="adj2" fmla="val 0"/>
          </a:avLst>
        </a:prstGeom>
      </dgm:spPr>
    </dgm:pt>
    <dgm:pt modelId="{D37F2807-518C-4A57-99CF-4BB93E530A43}" type="pres">
      <dgm:prSet presAssocID="{144EB0DB-96E6-4BE5-8C1B-88BC163E268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ocial Network"/>
        </a:ext>
      </dgm:extLst>
    </dgm:pt>
    <dgm:pt modelId="{76A36618-680C-4E3A-AB49-1EBE646D71FA}" type="pres">
      <dgm:prSet presAssocID="{144EB0DB-96E6-4BE5-8C1B-88BC163E2680}" presName="spaceRect" presStyleCnt="0"/>
      <dgm:spPr/>
    </dgm:pt>
    <dgm:pt modelId="{D664D71B-ED2B-4987-9303-374C18021A0A}" type="pres">
      <dgm:prSet presAssocID="{144EB0DB-96E6-4BE5-8C1B-88BC163E2680}" presName="textRect" presStyleLbl="revTx" presStyleIdx="0" presStyleCnt="3">
        <dgm:presLayoutVars>
          <dgm:chMax val="1"/>
          <dgm:chPref val="1"/>
        </dgm:presLayoutVars>
      </dgm:prSet>
      <dgm:spPr/>
    </dgm:pt>
    <dgm:pt modelId="{BF0706E7-43D5-440A-A442-040A29C4D78D}" type="pres">
      <dgm:prSet presAssocID="{C6D7B5A9-2316-4F23-872B-FBA8C0140643}" presName="sibTrans" presStyleCnt="0"/>
      <dgm:spPr/>
    </dgm:pt>
    <dgm:pt modelId="{49DA3447-C96A-43F1-990F-3C60B86AA7D7}" type="pres">
      <dgm:prSet presAssocID="{83590640-414B-49AC-951F-F57875047B61}" presName="compNode" presStyleCnt="0"/>
      <dgm:spPr/>
    </dgm:pt>
    <dgm:pt modelId="{C5B50DA7-A208-497D-97EF-99A0104C2753}" type="pres">
      <dgm:prSet presAssocID="{83590640-414B-49AC-951F-F57875047B61}" presName="iconBgRect" presStyleLbl="bgShp" presStyleIdx="1" presStyleCnt="3"/>
      <dgm:spPr>
        <a:prstGeom prst="round2DiagRect">
          <a:avLst>
            <a:gd name="adj1" fmla="val 29727"/>
            <a:gd name="adj2" fmla="val 0"/>
          </a:avLst>
        </a:prstGeom>
      </dgm:spPr>
    </dgm:pt>
    <dgm:pt modelId="{84B8DFD7-3E35-44A8-81D8-DD28D4988E08}" type="pres">
      <dgm:prSet presAssocID="{83590640-414B-49AC-951F-F57875047B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gaphone"/>
        </a:ext>
      </dgm:extLst>
    </dgm:pt>
    <dgm:pt modelId="{598D29FE-82EA-407A-8FA5-D602DCC9135C}" type="pres">
      <dgm:prSet presAssocID="{83590640-414B-49AC-951F-F57875047B61}" presName="spaceRect" presStyleCnt="0"/>
      <dgm:spPr/>
    </dgm:pt>
    <dgm:pt modelId="{D5FCC8E2-E370-4FA4-8E07-7AE8A50FFBC4}" type="pres">
      <dgm:prSet presAssocID="{83590640-414B-49AC-951F-F57875047B61}" presName="textRect" presStyleLbl="revTx" presStyleIdx="1" presStyleCnt="3">
        <dgm:presLayoutVars>
          <dgm:chMax val="1"/>
          <dgm:chPref val="1"/>
        </dgm:presLayoutVars>
      </dgm:prSet>
      <dgm:spPr/>
    </dgm:pt>
    <dgm:pt modelId="{6E80792F-41B1-40B7-B410-C5CEA29427B2}" type="pres">
      <dgm:prSet presAssocID="{D6C36E6A-7075-43F6-BA79-E0DE15B7C510}" presName="sibTrans" presStyleCnt="0"/>
      <dgm:spPr/>
    </dgm:pt>
    <dgm:pt modelId="{3C78B9BA-4777-4A42-86EF-5535A4CFBB88}" type="pres">
      <dgm:prSet presAssocID="{0332880B-6F60-458D-9EC5-94648E98B069}" presName="compNode" presStyleCnt="0"/>
      <dgm:spPr/>
    </dgm:pt>
    <dgm:pt modelId="{2C935C32-6960-4F19-A73C-37D6AA72C159}" type="pres">
      <dgm:prSet presAssocID="{0332880B-6F60-458D-9EC5-94648E98B069}" presName="iconBgRect" presStyleLbl="bgShp" presStyleIdx="2" presStyleCnt="3"/>
      <dgm:spPr>
        <a:prstGeom prst="round2DiagRect">
          <a:avLst>
            <a:gd name="adj1" fmla="val 29727"/>
            <a:gd name="adj2" fmla="val 0"/>
          </a:avLst>
        </a:prstGeom>
      </dgm:spPr>
    </dgm:pt>
    <dgm:pt modelId="{F387645A-395D-4209-A386-1EA83A512F14}" type="pres">
      <dgm:prSet presAssocID="{0332880B-6F60-458D-9EC5-94648E98B0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ximize"/>
        </a:ext>
      </dgm:extLst>
    </dgm:pt>
    <dgm:pt modelId="{05E49D93-421D-414B-BF6A-482F28EA372C}" type="pres">
      <dgm:prSet presAssocID="{0332880B-6F60-458D-9EC5-94648E98B069}" presName="spaceRect" presStyleCnt="0"/>
      <dgm:spPr/>
    </dgm:pt>
    <dgm:pt modelId="{D522019C-BDDD-4B0F-8478-F72039F4451C}" type="pres">
      <dgm:prSet presAssocID="{0332880B-6F60-458D-9EC5-94648E98B069}" presName="textRect" presStyleLbl="revTx" presStyleIdx="2" presStyleCnt="3">
        <dgm:presLayoutVars>
          <dgm:chMax val="1"/>
          <dgm:chPref val="1"/>
        </dgm:presLayoutVars>
      </dgm:prSet>
      <dgm:spPr/>
    </dgm:pt>
  </dgm:ptLst>
  <dgm:cxnLst>
    <dgm:cxn modelId="{FA314F60-F1BD-44B2-936F-26403199A90B}" srcId="{7677D466-CC4E-4CA7-AE36-92B66E0DBE94}" destId="{144EB0DB-96E6-4BE5-8C1B-88BC163E2680}" srcOrd="0" destOrd="0" parTransId="{24556850-0793-4C74-8626-5C0A0DDC1DC0}" sibTransId="{C6D7B5A9-2316-4F23-872B-FBA8C0140643}"/>
    <dgm:cxn modelId="{B0602B48-44F9-4F63-AEAB-D785BB3D51DC}" srcId="{7677D466-CC4E-4CA7-AE36-92B66E0DBE94}" destId="{0332880B-6F60-458D-9EC5-94648E98B069}" srcOrd="2" destOrd="0" parTransId="{C65D3CA5-2A57-4A32-98DE-3A2252E40521}" sibTransId="{C35228D2-A2EE-4598-ABAF-2F3C1AF974EA}"/>
    <dgm:cxn modelId="{4B381E6F-ED22-4107-BBC0-3BF84F657C1E}" type="presOf" srcId="{144EB0DB-96E6-4BE5-8C1B-88BC163E2680}" destId="{D664D71B-ED2B-4987-9303-374C18021A0A}" srcOrd="0" destOrd="0" presId="urn:microsoft.com/office/officeart/2018/5/layout/IconLeafLabelList"/>
    <dgm:cxn modelId="{4D5F4D5A-6DD5-4B7B-B7D2-1AE72B7A8A60}" type="presOf" srcId="{0332880B-6F60-458D-9EC5-94648E98B069}" destId="{D522019C-BDDD-4B0F-8478-F72039F4451C}" srcOrd="0" destOrd="0" presId="urn:microsoft.com/office/officeart/2018/5/layout/IconLeafLabelList"/>
    <dgm:cxn modelId="{C5B555CF-6DFD-4753-A760-29E22843347F}" type="presOf" srcId="{7677D466-CC4E-4CA7-AE36-92B66E0DBE94}" destId="{3070CBF0-93C6-430E-A810-7DD492896A10}" srcOrd="0" destOrd="0" presId="urn:microsoft.com/office/officeart/2018/5/layout/IconLeafLabelList"/>
    <dgm:cxn modelId="{5199A2D1-F517-4364-AA38-E92B904D0A64}" srcId="{7677D466-CC4E-4CA7-AE36-92B66E0DBE94}" destId="{83590640-414B-49AC-951F-F57875047B61}" srcOrd="1" destOrd="0" parTransId="{5BA22C12-7FEA-4EF9-BD7C-985AA52BF130}" sibTransId="{D6C36E6A-7075-43F6-BA79-E0DE15B7C510}"/>
    <dgm:cxn modelId="{62B6A0FB-AEEE-4B3F-AAC9-29ECB18FD569}" type="presOf" srcId="{83590640-414B-49AC-951F-F57875047B61}" destId="{D5FCC8E2-E370-4FA4-8E07-7AE8A50FFBC4}" srcOrd="0" destOrd="0" presId="urn:microsoft.com/office/officeart/2018/5/layout/IconLeafLabelList"/>
    <dgm:cxn modelId="{28923E41-E211-429B-9BFE-DCA88C2EE769}" type="presParOf" srcId="{3070CBF0-93C6-430E-A810-7DD492896A10}" destId="{BD21F470-89F3-4A05-A32B-146563195319}" srcOrd="0" destOrd="0" presId="urn:microsoft.com/office/officeart/2018/5/layout/IconLeafLabelList"/>
    <dgm:cxn modelId="{A719E9CF-0561-4AE5-9B96-DC3851EF0A1D}" type="presParOf" srcId="{BD21F470-89F3-4A05-A32B-146563195319}" destId="{B477AF49-EFF1-42CA-B90E-A2429DBBEC1D}" srcOrd="0" destOrd="0" presId="urn:microsoft.com/office/officeart/2018/5/layout/IconLeafLabelList"/>
    <dgm:cxn modelId="{8A624A3C-069F-446D-930D-D27292621234}" type="presParOf" srcId="{BD21F470-89F3-4A05-A32B-146563195319}" destId="{D37F2807-518C-4A57-99CF-4BB93E530A43}" srcOrd="1" destOrd="0" presId="urn:microsoft.com/office/officeart/2018/5/layout/IconLeafLabelList"/>
    <dgm:cxn modelId="{6CB07801-F368-4146-83BD-DC5D0641D714}" type="presParOf" srcId="{BD21F470-89F3-4A05-A32B-146563195319}" destId="{76A36618-680C-4E3A-AB49-1EBE646D71FA}" srcOrd="2" destOrd="0" presId="urn:microsoft.com/office/officeart/2018/5/layout/IconLeafLabelList"/>
    <dgm:cxn modelId="{B31E5983-86E7-4D6F-8BFC-BB108380AAD5}" type="presParOf" srcId="{BD21F470-89F3-4A05-A32B-146563195319}" destId="{D664D71B-ED2B-4987-9303-374C18021A0A}" srcOrd="3" destOrd="0" presId="urn:microsoft.com/office/officeart/2018/5/layout/IconLeafLabelList"/>
    <dgm:cxn modelId="{086B24CB-210C-4985-A702-8D60B0FEEAD3}" type="presParOf" srcId="{3070CBF0-93C6-430E-A810-7DD492896A10}" destId="{BF0706E7-43D5-440A-A442-040A29C4D78D}" srcOrd="1" destOrd="0" presId="urn:microsoft.com/office/officeart/2018/5/layout/IconLeafLabelList"/>
    <dgm:cxn modelId="{057D3BAD-E11E-4C88-88A5-CD68DF4D6A32}" type="presParOf" srcId="{3070CBF0-93C6-430E-A810-7DD492896A10}" destId="{49DA3447-C96A-43F1-990F-3C60B86AA7D7}" srcOrd="2" destOrd="0" presId="urn:microsoft.com/office/officeart/2018/5/layout/IconLeafLabelList"/>
    <dgm:cxn modelId="{3E44D6F4-1C5B-430F-AEF3-0293E6D47CA1}" type="presParOf" srcId="{49DA3447-C96A-43F1-990F-3C60B86AA7D7}" destId="{C5B50DA7-A208-497D-97EF-99A0104C2753}" srcOrd="0" destOrd="0" presId="urn:microsoft.com/office/officeart/2018/5/layout/IconLeafLabelList"/>
    <dgm:cxn modelId="{1F12A603-8ED1-4368-AF80-6D0235D6EB30}" type="presParOf" srcId="{49DA3447-C96A-43F1-990F-3C60B86AA7D7}" destId="{84B8DFD7-3E35-44A8-81D8-DD28D4988E08}" srcOrd="1" destOrd="0" presId="urn:microsoft.com/office/officeart/2018/5/layout/IconLeafLabelList"/>
    <dgm:cxn modelId="{D75A547F-D3C8-4E2A-A59C-DE3947879413}" type="presParOf" srcId="{49DA3447-C96A-43F1-990F-3C60B86AA7D7}" destId="{598D29FE-82EA-407A-8FA5-D602DCC9135C}" srcOrd="2" destOrd="0" presId="urn:microsoft.com/office/officeart/2018/5/layout/IconLeafLabelList"/>
    <dgm:cxn modelId="{618F7A71-612D-4228-B0D0-7DC82AA518E4}" type="presParOf" srcId="{49DA3447-C96A-43F1-990F-3C60B86AA7D7}" destId="{D5FCC8E2-E370-4FA4-8E07-7AE8A50FFBC4}" srcOrd="3" destOrd="0" presId="urn:microsoft.com/office/officeart/2018/5/layout/IconLeafLabelList"/>
    <dgm:cxn modelId="{05EAA7B8-89C8-4F70-875E-6CA1FA5D2C0E}" type="presParOf" srcId="{3070CBF0-93C6-430E-A810-7DD492896A10}" destId="{6E80792F-41B1-40B7-B410-C5CEA29427B2}" srcOrd="3" destOrd="0" presId="urn:microsoft.com/office/officeart/2018/5/layout/IconLeafLabelList"/>
    <dgm:cxn modelId="{D2B091A4-B536-4F97-AF9F-75952C5B8327}" type="presParOf" srcId="{3070CBF0-93C6-430E-A810-7DD492896A10}" destId="{3C78B9BA-4777-4A42-86EF-5535A4CFBB88}" srcOrd="4" destOrd="0" presId="urn:microsoft.com/office/officeart/2018/5/layout/IconLeafLabelList"/>
    <dgm:cxn modelId="{55DBE45D-F352-4B89-A578-FF1A58D78973}" type="presParOf" srcId="{3C78B9BA-4777-4A42-86EF-5535A4CFBB88}" destId="{2C935C32-6960-4F19-A73C-37D6AA72C159}" srcOrd="0" destOrd="0" presId="urn:microsoft.com/office/officeart/2018/5/layout/IconLeafLabelList"/>
    <dgm:cxn modelId="{F391423B-9B04-4FDA-8059-84CA5610562D}" type="presParOf" srcId="{3C78B9BA-4777-4A42-86EF-5535A4CFBB88}" destId="{F387645A-395D-4209-A386-1EA83A512F14}" srcOrd="1" destOrd="0" presId="urn:microsoft.com/office/officeart/2018/5/layout/IconLeafLabelList"/>
    <dgm:cxn modelId="{EB045BA8-CC48-47EF-9F16-81B81898EDDA}" type="presParOf" srcId="{3C78B9BA-4777-4A42-86EF-5535A4CFBB88}" destId="{05E49D93-421D-414B-BF6A-482F28EA372C}" srcOrd="2" destOrd="0" presId="urn:microsoft.com/office/officeart/2018/5/layout/IconLeafLabelList"/>
    <dgm:cxn modelId="{7997B83B-81A6-467B-B597-C689F2D49FEF}" type="presParOf" srcId="{3C78B9BA-4777-4A42-86EF-5535A4CFBB88}" destId="{D522019C-BDDD-4B0F-8478-F72039F4451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ECC2F9D-C18D-441B-A57F-16E6689AAC53}"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9A59F08-1C55-4F9A-8B18-FCC80A4C0AEB}">
      <dgm:prSet/>
      <dgm:spPr/>
      <dgm:t>
        <a:bodyPr/>
        <a:lstStyle/>
        <a:p>
          <a:pPr>
            <a:defRPr cap="all"/>
          </a:pPr>
          <a:r>
            <a:rPr lang="en-US"/>
            <a:t>Build a community of environmentally conscious followers.</a:t>
          </a:r>
        </a:p>
      </dgm:t>
    </dgm:pt>
    <dgm:pt modelId="{5D9E59DF-BB0A-429A-8B24-681A2CCCDE69}" type="parTrans" cxnId="{A5DB0A94-34C5-4985-9200-A6DB94142F13}">
      <dgm:prSet/>
      <dgm:spPr/>
      <dgm:t>
        <a:bodyPr/>
        <a:lstStyle/>
        <a:p>
          <a:endParaRPr lang="en-US"/>
        </a:p>
      </dgm:t>
    </dgm:pt>
    <dgm:pt modelId="{97E46E63-1888-4ADD-ACF9-BC5966B469C9}" type="sibTrans" cxnId="{A5DB0A94-34C5-4985-9200-A6DB94142F13}">
      <dgm:prSet/>
      <dgm:spPr/>
      <dgm:t>
        <a:bodyPr/>
        <a:lstStyle/>
        <a:p>
          <a:endParaRPr lang="en-US"/>
        </a:p>
      </dgm:t>
    </dgm:pt>
    <dgm:pt modelId="{4CDAF10F-E949-4C57-B216-B29D3375CC89}">
      <dgm:prSet/>
      <dgm:spPr/>
      <dgm:t>
        <a:bodyPr/>
        <a:lstStyle/>
        <a:p>
          <a:pPr>
            <a:defRPr cap="all"/>
          </a:pPr>
          <a:r>
            <a:rPr lang="en-US"/>
            <a:t>Social media platforms catalyze environmental responsibility.</a:t>
          </a:r>
        </a:p>
      </dgm:t>
    </dgm:pt>
    <dgm:pt modelId="{58C7A018-9D5B-4F99-886E-339E3C80AF3D}" type="parTrans" cxnId="{23D654F5-EF98-4B00-9F18-4FE2DC9B18BF}">
      <dgm:prSet/>
      <dgm:spPr/>
      <dgm:t>
        <a:bodyPr/>
        <a:lstStyle/>
        <a:p>
          <a:endParaRPr lang="en-US"/>
        </a:p>
      </dgm:t>
    </dgm:pt>
    <dgm:pt modelId="{2D63F36E-2B49-4DF3-B717-DA638BB7BA25}" type="sibTrans" cxnId="{23D654F5-EF98-4B00-9F18-4FE2DC9B18BF}">
      <dgm:prSet/>
      <dgm:spPr/>
      <dgm:t>
        <a:bodyPr/>
        <a:lstStyle/>
        <a:p>
          <a:endParaRPr lang="en-US"/>
        </a:p>
      </dgm:t>
    </dgm:pt>
    <dgm:pt modelId="{9CE57CBC-5EC1-4535-B286-53750BBDB8C6}">
      <dgm:prSet/>
      <dgm:spPr/>
      <dgm:t>
        <a:bodyPr/>
        <a:lstStyle/>
        <a:p>
          <a:pPr>
            <a:defRPr cap="all"/>
          </a:pPr>
          <a:r>
            <a:rPr lang="en-US"/>
            <a:t>Inspire users to adopt sustainable behaviors for positive change.</a:t>
          </a:r>
        </a:p>
      </dgm:t>
    </dgm:pt>
    <dgm:pt modelId="{D7374648-8B7F-4AF1-8832-3521299DD663}" type="parTrans" cxnId="{5AB71F22-4B35-44CE-9173-A002BC571425}">
      <dgm:prSet/>
      <dgm:spPr/>
      <dgm:t>
        <a:bodyPr/>
        <a:lstStyle/>
        <a:p>
          <a:endParaRPr lang="en-US"/>
        </a:p>
      </dgm:t>
    </dgm:pt>
    <dgm:pt modelId="{E663AC45-22C9-49EB-8289-7DBE2EA69CF3}" type="sibTrans" cxnId="{5AB71F22-4B35-44CE-9173-A002BC571425}">
      <dgm:prSet/>
      <dgm:spPr/>
      <dgm:t>
        <a:bodyPr/>
        <a:lstStyle/>
        <a:p>
          <a:endParaRPr lang="en-US"/>
        </a:p>
      </dgm:t>
    </dgm:pt>
    <dgm:pt modelId="{587007E7-FB52-4A3D-AFD9-709F0CF65D9D}" type="pres">
      <dgm:prSet presAssocID="{8ECC2F9D-C18D-441B-A57F-16E6689AAC53}" presName="root" presStyleCnt="0">
        <dgm:presLayoutVars>
          <dgm:dir/>
          <dgm:resizeHandles val="exact"/>
        </dgm:presLayoutVars>
      </dgm:prSet>
      <dgm:spPr/>
    </dgm:pt>
    <dgm:pt modelId="{806D4990-0C0A-4B9C-8899-E1F0BB93223A}" type="pres">
      <dgm:prSet presAssocID="{D9A59F08-1C55-4F9A-8B18-FCC80A4C0AEB}" presName="compNode" presStyleCnt="0"/>
      <dgm:spPr/>
    </dgm:pt>
    <dgm:pt modelId="{C7B1B286-CF6C-4810-A08D-1F0A8DB6473F}" type="pres">
      <dgm:prSet presAssocID="{D9A59F08-1C55-4F9A-8B18-FCC80A4C0AEB}" presName="iconBgRect" presStyleLbl="bgShp" presStyleIdx="0" presStyleCnt="3"/>
      <dgm:spPr/>
    </dgm:pt>
    <dgm:pt modelId="{B981809B-AD22-4549-BC46-C96FBB841D66}" type="pres">
      <dgm:prSet presAssocID="{D9A59F08-1C55-4F9A-8B18-FCC80A4C0AE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stainability"/>
        </a:ext>
      </dgm:extLst>
    </dgm:pt>
    <dgm:pt modelId="{4FD34081-EE9D-4D71-B8E0-A0A05403D667}" type="pres">
      <dgm:prSet presAssocID="{D9A59F08-1C55-4F9A-8B18-FCC80A4C0AEB}" presName="spaceRect" presStyleCnt="0"/>
      <dgm:spPr/>
    </dgm:pt>
    <dgm:pt modelId="{E30FD536-8A68-4568-BCF6-CDC3D0DDE58B}" type="pres">
      <dgm:prSet presAssocID="{D9A59F08-1C55-4F9A-8B18-FCC80A4C0AEB}" presName="textRect" presStyleLbl="revTx" presStyleIdx="0" presStyleCnt="3">
        <dgm:presLayoutVars>
          <dgm:chMax val="1"/>
          <dgm:chPref val="1"/>
        </dgm:presLayoutVars>
      </dgm:prSet>
      <dgm:spPr/>
    </dgm:pt>
    <dgm:pt modelId="{E00031DD-6D5B-43CD-A786-D826D4D887A4}" type="pres">
      <dgm:prSet presAssocID="{97E46E63-1888-4ADD-ACF9-BC5966B469C9}" presName="sibTrans" presStyleCnt="0"/>
      <dgm:spPr/>
    </dgm:pt>
    <dgm:pt modelId="{3E18F967-56A2-48BC-A7D4-D4E575C998F7}" type="pres">
      <dgm:prSet presAssocID="{4CDAF10F-E949-4C57-B216-B29D3375CC89}" presName="compNode" presStyleCnt="0"/>
      <dgm:spPr/>
    </dgm:pt>
    <dgm:pt modelId="{B9CDD792-355B-4995-9328-F7FDB289C823}" type="pres">
      <dgm:prSet presAssocID="{4CDAF10F-E949-4C57-B216-B29D3375CC89}" presName="iconBgRect" presStyleLbl="bgShp" presStyleIdx="1" presStyleCnt="3"/>
      <dgm:spPr/>
    </dgm:pt>
    <dgm:pt modelId="{B1031CA9-D74D-479E-BE75-118AACEB01C3}" type="pres">
      <dgm:prSet presAssocID="{4CDAF10F-E949-4C57-B216-B29D3375CC8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rt"/>
        </a:ext>
      </dgm:extLst>
    </dgm:pt>
    <dgm:pt modelId="{70460736-1381-4A25-8461-C515EEEB085E}" type="pres">
      <dgm:prSet presAssocID="{4CDAF10F-E949-4C57-B216-B29D3375CC89}" presName="spaceRect" presStyleCnt="0"/>
      <dgm:spPr/>
    </dgm:pt>
    <dgm:pt modelId="{EBECCE74-44A5-42E8-BCED-9A019F268009}" type="pres">
      <dgm:prSet presAssocID="{4CDAF10F-E949-4C57-B216-B29D3375CC89}" presName="textRect" presStyleLbl="revTx" presStyleIdx="1" presStyleCnt="3">
        <dgm:presLayoutVars>
          <dgm:chMax val="1"/>
          <dgm:chPref val="1"/>
        </dgm:presLayoutVars>
      </dgm:prSet>
      <dgm:spPr/>
    </dgm:pt>
    <dgm:pt modelId="{ADDE0028-4C13-4FFA-B51B-EFD506FBE6F3}" type="pres">
      <dgm:prSet presAssocID="{2D63F36E-2B49-4DF3-B717-DA638BB7BA25}" presName="sibTrans" presStyleCnt="0"/>
      <dgm:spPr/>
    </dgm:pt>
    <dgm:pt modelId="{D0093CBB-0535-49F2-8AB9-EA762E283DC3}" type="pres">
      <dgm:prSet presAssocID="{9CE57CBC-5EC1-4535-B286-53750BBDB8C6}" presName="compNode" presStyleCnt="0"/>
      <dgm:spPr/>
    </dgm:pt>
    <dgm:pt modelId="{A8E02837-7341-43B6-AE7A-6BD954ADF3E9}" type="pres">
      <dgm:prSet presAssocID="{9CE57CBC-5EC1-4535-B286-53750BBDB8C6}" presName="iconBgRect" presStyleLbl="bgShp" presStyleIdx="2" presStyleCnt="3"/>
      <dgm:spPr/>
    </dgm:pt>
    <dgm:pt modelId="{410DD332-78B9-4A50-9D12-64AB95DF1A35}" type="pres">
      <dgm:prSet presAssocID="{9CE57CBC-5EC1-4535-B286-53750BBDB8C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cycle Sign"/>
        </a:ext>
      </dgm:extLst>
    </dgm:pt>
    <dgm:pt modelId="{895EA4E9-0465-4724-89DE-F1DA184B6D8A}" type="pres">
      <dgm:prSet presAssocID="{9CE57CBC-5EC1-4535-B286-53750BBDB8C6}" presName="spaceRect" presStyleCnt="0"/>
      <dgm:spPr/>
    </dgm:pt>
    <dgm:pt modelId="{B4E83456-D34B-4A32-BC4B-84AA32957470}" type="pres">
      <dgm:prSet presAssocID="{9CE57CBC-5EC1-4535-B286-53750BBDB8C6}" presName="textRect" presStyleLbl="revTx" presStyleIdx="2" presStyleCnt="3">
        <dgm:presLayoutVars>
          <dgm:chMax val="1"/>
          <dgm:chPref val="1"/>
        </dgm:presLayoutVars>
      </dgm:prSet>
      <dgm:spPr/>
    </dgm:pt>
  </dgm:ptLst>
  <dgm:cxnLst>
    <dgm:cxn modelId="{5AB71F22-4B35-44CE-9173-A002BC571425}" srcId="{8ECC2F9D-C18D-441B-A57F-16E6689AAC53}" destId="{9CE57CBC-5EC1-4535-B286-53750BBDB8C6}" srcOrd="2" destOrd="0" parTransId="{D7374648-8B7F-4AF1-8832-3521299DD663}" sibTransId="{E663AC45-22C9-49EB-8289-7DBE2EA69CF3}"/>
    <dgm:cxn modelId="{DD25297F-BB4B-49C7-B7E5-5994F7989E3D}" type="presOf" srcId="{9CE57CBC-5EC1-4535-B286-53750BBDB8C6}" destId="{B4E83456-D34B-4A32-BC4B-84AA32957470}" srcOrd="0" destOrd="0" presId="urn:microsoft.com/office/officeart/2018/5/layout/IconCircleLabelList"/>
    <dgm:cxn modelId="{A5DB0A94-34C5-4985-9200-A6DB94142F13}" srcId="{8ECC2F9D-C18D-441B-A57F-16E6689AAC53}" destId="{D9A59F08-1C55-4F9A-8B18-FCC80A4C0AEB}" srcOrd="0" destOrd="0" parTransId="{5D9E59DF-BB0A-429A-8B24-681A2CCCDE69}" sibTransId="{97E46E63-1888-4ADD-ACF9-BC5966B469C9}"/>
    <dgm:cxn modelId="{D82CC0B3-8457-4695-BC4C-0083F5CBA494}" type="presOf" srcId="{8ECC2F9D-C18D-441B-A57F-16E6689AAC53}" destId="{587007E7-FB52-4A3D-AFD9-709F0CF65D9D}" srcOrd="0" destOrd="0" presId="urn:microsoft.com/office/officeart/2018/5/layout/IconCircleLabelList"/>
    <dgm:cxn modelId="{D386B2CC-FA6B-45E9-A8BE-4D66038E626D}" type="presOf" srcId="{D9A59F08-1C55-4F9A-8B18-FCC80A4C0AEB}" destId="{E30FD536-8A68-4568-BCF6-CDC3D0DDE58B}" srcOrd="0" destOrd="0" presId="urn:microsoft.com/office/officeart/2018/5/layout/IconCircleLabelList"/>
    <dgm:cxn modelId="{9DC984E3-DE67-41BA-BB6B-7DB68D070AA1}" type="presOf" srcId="{4CDAF10F-E949-4C57-B216-B29D3375CC89}" destId="{EBECCE74-44A5-42E8-BCED-9A019F268009}" srcOrd="0" destOrd="0" presId="urn:microsoft.com/office/officeart/2018/5/layout/IconCircleLabelList"/>
    <dgm:cxn modelId="{23D654F5-EF98-4B00-9F18-4FE2DC9B18BF}" srcId="{8ECC2F9D-C18D-441B-A57F-16E6689AAC53}" destId="{4CDAF10F-E949-4C57-B216-B29D3375CC89}" srcOrd="1" destOrd="0" parTransId="{58C7A018-9D5B-4F99-886E-339E3C80AF3D}" sibTransId="{2D63F36E-2B49-4DF3-B717-DA638BB7BA25}"/>
    <dgm:cxn modelId="{5F6B6F5E-769B-4CB2-9D1C-74EF9407DE59}" type="presParOf" srcId="{587007E7-FB52-4A3D-AFD9-709F0CF65D9D}" destId="{806D4990-0C0A-4B9C-8899-E1F0BB93223A}" srcOrd="0" destOrd="0" presId="urn:microsoft.com/office/officeart/2018/5/layout/IconCircleLabelList"/>
    <dgm:cxn modelId="{A76857E1-22E3-4C55-B4AE-5A937CA01358}" type="presParOf" srcId="{806D4990-0C0A-4B9C-8899-E1F0BB93223A}" destId="{C7B1B286-CF6C-4810-A08D-1F0A8DB6473F}" srcOrd="0" destOrd="0" presId="urn:microsoft.com/office/officeart/2018/5/layout/IconCircleLabelList"/>
    <dgm:cxn modelId="{A0FD7FC7-7C2B-4746-A631-738BF2C2C06F}" type="presParOf" srcId="{806D4990-0C0A-4B9C-8899-E1F0BB93223A}" destId="{B981809B-AD22-4549-BC46-C96FBB841D66}" srcOrd="1" destOrd="0" presId="urn:microsoft.com/office/officeart/2018/5/layout/IconCircleLabelList"/>
    <dgm:cxn modelId="{36CE09A4-6E65-4049-B915-569C0F54133F}" type="presParOf" srcId="{806D4990-0C0A-4B9C-8899-E1F0BB93223A}" destId="{4FD34081-EE9D-4D71-B8E0-A0A05403D667}" srcOrd="2" destOrd="0" presId="urn:microsoft.com/office/officeart/2018/5/layout/IconCircleLabelList"/>
    <dgm:cxn modelId="{811F62B9-2740-434B-9114-8B9814D034E4}" type="presParOf" srcId="{806D4990-0C0A-4B9C-8899-E1F0BB93223A}" destId="{E30FD536-8A68-4568-BCF6-CDC3D0DDE58B}" srcOrd="3" destOrd="0" presId="urn:microsoft.com/office/officeart/2018/5/layout/IconCircleLabelList"/>
    <dgm:cxn modelId="{A1060A9B-E34C-4EC7-B175-4F9738B7F354}" type="presParOf" srcId="{587007E7-FB52-4A3D-AFD9-709F0CF65D9D}" destId="{E00031DD-6D5B-43CD-A786-D826D4D887A4}" srcOrd="1" destOrd="0" presId="urn:microsoft.com/office/officeart/2018/5/layout/IconCircleLabelList"/>
    <dgm:cxn modelId="{3DDBF3ED-DF84-438C-94AE-3E48BE23669F}" type="presParOf" srcId="{587007E7-FB52-4A3D-AFD9-709F0CF65D9D}" destId="{3E18F967-56A2-48BC-A7D4-D4E575C998F7}" srcOrd="2" destOrd="0" presId="urn:microsoft.com/office/officeart/2018/5/layout/IconCircleLabelList"/>
    <dgm:cxn modelId="{D6A01BD7-384D-437B-BAC5-7FA58AECDA9C}" type="presParOf" srcId="{3E18F967-56A2-48BC-A7D4-D4E575C998F7}" destId="{B9CDD792-355B-4995-9328-F7FDB289C823}" srcOrd="0" destOrd="0" presId="urn:microsoft.com/office/officeart/2018/5/layout/IconCircleLabelList"/>
    <dgm:cxn modelId="{4B2848BB-702E-42E6-BFE1-0715271B6B14}" type="presParOf" srcId="{3E18F967-56A2-48BC-A7D4-D4E575C998F7}" destId="{B1031CA9-D74D-479E-BE75-118AACEB01C3}" srcOrd="1" destOrd="0" presId="urn:microsoft.com/office/officeart/2018/5/layout/IconCircleLabelList"/>
    <dgm:cxn modelId="{E0C54F8E-B7DA-416B-9192-CB98E7E5342F}" type="presParOf" srcId="{3E18F967-56A2-48BC-A7D4-D4E575C998F7}" destId="{70460736-1381-4A25-8461-C515EEEB085E}" srcOrd="2" destOrd="0" presId="urn:microsoft.com/office/officeart/2018/5/layout/IconCircleLabelList"/>
    <dgm:cxn modelId="{4BB5CD09-D571-46F4-AEFD-F369B50F8563}" type="presParOf" srcId="{3E18F967-56A2-48BC-A7D4-D4E575C998F7}" destId="{EBECCE74-44A5-42E8-BCED-9A019F268009}" srcOrd="3" destOrd="0" presId="urn:microsoft.com/office/officeart/2018/5/layout/IconCircleLabelList"/>
    <dgm:cxn modelId="{5423EAC3-081D-4676-A7F3-59D5F79DBE6A}" type="presParOf" srcId="{587007E7-FB52-4A3D-AFD9-709F0CF65D9D}" destId="{ADDE0028-4C13-4FFA-B51B-EFD506FBE6F3}" srcOrd="3" destOrd="0" presId="urn:microsoft.com/office/officeart/2018/5/layout/IconCircleLabelList"/>
    <dgm:cxn modelId="{D7A037C5-A800-4213-AE21-1BB0C3E3E8D0}" type="presParOf" srcId="{587007E7-FB52-4A3D-AFD9-709F0CF65D9D}" destId="{D0093CBB-0535-49F2-8AB9-EA762E283DC3}" srcOrd="4" destOrd="0" presId="urn:microsoft.com/office/officeart/2018/5/layout/IconCircleLabelList"/>
    <dgm:cxn modelId="{1D545CD2-C0D0-4CBF-95DD-654AFAC9F00A}" type="presParOf" srcId="{D0093CBB-0535-49F2-8AB9-EA762E283DC3}" destId="{A8E02837-7341-43B6-AE7A-6BD954ADF3E9}" srcOrd="0" destOrd="0" presId="urn:microsoft.com/office/officeart/2018/5/layout/IconCircleLabelList"/>
    <dgm:cxn modelId="{2C05EECC-8C8A-4BB1-8C3D-5D37F2C147AF}" type="presParOf" srcId="{D0093CBB-0535-49F2-8AB9-EA762E283DC3}" destId="{410DD332-78B9-4A50-9D12-64AB95DF1A35}" srcOrd="1" destOrd="0" presId="urn:microsoft.com/office/officeart/2018/5/layout/IconCircleLabelList"/>
    <dgm:cxn modelId="{9600EE62-CC7E-45E6-B2E0-91FFDBA124E9}" type="presParOf" srcId="{D0093CBB-0535-49F2-8AB9-EA762E283DC3}" destId="{895EA4E9-0465-4724-89DE-F1DA184B6D8A}" srcOrd="2" destOrd="0" presId="urn:microsoft.com/office/officeart/2018/5/layout/IconCircleLabelList"/>
    <dgm:cxn modelId="{90AA6B22-6A8E-40F3-9684-8CDC75D500CF}" type="presParOf" srcId="{D0093CBB-0535-49F2-8AB9-EA762E283DC3}" destId="{B4E83456-D34B-4A32-BC4B-84AA3295747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7FC637A-8734-4D43-BD61-4268D7E99B25}" type="doc">
      <dgm:prSet loTypeId="urn:microsoft.com/office/officeart/2018/5/layout/IconCircle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F1918BCB-75D5-4295-B867-4A20E56E67D2}">
      <dgm:prSet/>
      <dgm:spPr/>
      <dgm:t>
        <a:bodyPr/>
        <a:lstStyle/>
        <a:p>
          <a:pPr>
            <a:defRPr cap="all"/>
          </a:pPr>
          <a:r>
            <a:rPr lang="en-US"/>
            <a:t>Advocates zero-waste living.</a:t>
          </a:r>
        </a:p>
      </dgm:t>
    </dgm:pt>
    <dgm:pt modelId="{1460C25C-6B2E-4DA2-BE37-A3A067C9E35D}" type="parTrans" cxnId="{80123CA1-2548-4CAF-83C0-B61C141ADF6F}">
      <dgm:prSet/>
      <dgm:spPr/>
      <dgm:t>
        <a:bodyPr/>
        <a:lstStyle/>
        <a:p>
          <a:endParaRPr lang="en-US"/>
        </a:p>
      </dgm:t>
    </dgm:pt>
    <dgm:pt modelId="{3698672C-F712-44E0-B209-D286EBAB7826}" type="sibTrans" cxnId="{80123CA1-2548-4CAF-83C0-B61C141ADF6F}">
      <dgm:prSet/>
      <dgm:spPr/>
      <dgm:t>
        <a:bodyPr/>
        <a:lstStyle/>
        <a:p>
          <a:endParaRPr lang="en-US"/>
        </a:p>
      </dgm:t>
    </dgm:pt>
    <dgm:pt modelId="{59A0ECDE-A681-40A0-934C-E1C67322154F}">
      <dgm:prSet/>
      <dgm:spPr/>
      <dgm:t>
        <a:bodyPr/>
        <a:lstStyle/>
        <a:p>
          <a:pPr>
            <a:defRPr cap="all"/>
          </a:pPr>
          <a:r>
            <a:rPr lang="en-US"/>
            <a:t>Raises awareness about waste reduction practices.</a:t>
          </a:r>
        </a:p>
      </dgm:t>
    </dgm:pt>
    <dgm:pt modelId="{FF040B47-0FEB-4B76-A78B-E03BE3069D3A}" type="parTrans" cxnId="{85261136-B578-49E2-89C0-C22F61CD1254}">
      <dgm:prSet/>
      <dgm:spPr/>
      <dgm:t>
        <a:bodyPr/>
        <a:lstStyle/>
        <a:p>
          <a:endParaRPr lang="en-US"/>
        </a:p>
      </dgm:t>
    </dgm:pt>
    <dgm:pt modelId="{0B34DEE1-2561-442D-B803-72A480B18364}" type="sibTrans" cxnId="{85261136-B578-49E2-89C0-C22F61CD1254}">
      <dgm:prSet/>
      <dgm:spPr/>
      <dgm:t>
        <a:bodyPr/>
        <a:lstStyle/>
        <a:p>
          <a:endParaRPr lang="en-US"/>
        </a:p>
      </dgm:t>
    </dgm:pt>
    <dgm:pt modelId="{18C30173-FAE2-4755-B96C-8BB82E0BE0E4}">
      <dgm:prSet/>
      <dgm:spPr/>
      <dgm:t>
        <a:bodyPr/>
        <a:lstStyle/>
        <a:p>
          <a:pPr>
            <a:defRPr cap="all"/>
          </a:pPr>
          <a:r>
            <a:rPr lang="en-US"/>
            <a:t>Engages followers through challenges and discussions.</a:t>
          </a:r>
        </a:p>
      </dgm:t>
    </dgm:pt>
    <dgm:pt modelId="{1A9DF8CD-919B-46AF-A287-7B7B62EC3DED}" type="parTrans" cxnId="{57B2D22A-3081-43A3-841F-35A51684A52B}">
      <dgm:prSet/>
      <dgm:spPr/>
      <dgm:t>
        <a:bodyPr/>
        <a:lstStyle/>
        <a:p>
          <a:endParaRPr lang="en-US"/>
        </a:p>
      </dgm:t>
    </dgm:pt>
    <dgm:pt modelId="{9F0CD446-A07C-4D9E-96BD-6199A8FFA963}" type="sibTrans" cxnId="{57B2D22A-3081-43A3-841F-35A51684A52B}">
      <dgm:prSet/>
      <dgm:spPr/>
      <dgm:t>
        <a:bodyPr/>
        <a:lstStyle/>
        <a:p>
          <a:endParaRPr lang="en-US"/>
        </a:p>
      </dgm:t>
    </dgm:pt>
    <dgm:pt modelId="{69557F9E-75B2-440B-B135-449EF82BB5E5}" type="pres">
      <dgm:prSet presAssocID="{47FC637A-8734-4D43-BD61-4268D7E99B25}" presName="root" presStyleCnt="0">
        <dgm:presLayoutVars>
          <dgm:dir/>
          <dgm:resizeHandles val="exact"/>
        </dgm:presLayoutVars>
      </dgm:prSet>
      <dgm:spPr/>
    </dgm:pt>
    <dgm:pt modelId="{09912CD1-72B2-48B4-A8B3-8B41B2F65B0D}" type="pres">
      <dgm:prSet presAssocID="{F1918BCB-75D5-4295-B867-4A20E56E67D2}" presName="compNode" presStyleCnt="0"/>
      <dgm:spPr/>
    </dgm:pt>
    <dgm:pt modelId="{BCC2C539-4554-4A6A-96C8-697EAB9203C6}" type="pres">
      <dgm:prSet presAssocID="{F1918BCB-75D5-4295-B867-4A20E56E67D2}" presName="iconBgRect" presStyleLbl="bgShp" presStyleIdx="0" presStyleCnt="3"/>
      <dgm:spPr/>
    </dgm:pt>
    <dgm:pt modelId="{B43C7CF8-874C-46EB-B144-D9C68D55DAD8}" type="pres">
      <dgm:prSet presAssocID="{F1918BCB-75D5-4295-B867-4A20E56E67D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ecycle Sign"/>
        </a:ext>
      </dgm:extLst>
    </dgm:pt>
    <dgm:pt modelId="{BA686230-F784-40A8-B83B-ECE3C025F83D}" type="pres">
      <dgm:prSet presAssocID="{F1918BCB-75D5-4295-B867-4A20E56E67D2}" presName="spaceRect" presStyleCnt="0"/>
      <dgm:spPr/>
    </dgm:pt>
    <dgm:pt modelId="{68271310-8C00-4A00-B8A2-C2A00A5B3F74}" type="pres">
      <dgm:prSet presAssocID="{F1918BCB-75D5-4295-B867-4A20E56E67D2}" presName="textRect" presStyleLbl="revTx" presStyleIdx="0" presStyleCnt="3">
        <dgm:presLayoutVars>
          <dgm:chMax val="1"/>
          <dgm:chPref val="1"/>
        </dgm:presLayoutVars>
      </dgm:prSet>
      <dgm:spPr/>
    </dgm:pt>
    <dgm:pt modelId="{3280A2B9-9DE3-46F9-A7F9-91356B1A3AA7}" type="pres">
      <dgm:prSet presAssocID="{3698672C-F712-44E0-B209-D286EBAB7826}" presName="sibTrans" presStyleCnt="0"/>
      <dgm:spPr/>
    </dgm:pt>
    <dgm:pt modelId="{039DDDA2-FC15-4CEA-AEF4-8E5810DF0E3E}" type="pres">
      <dgm:prSet presAssocID="{59A0ECDE-A681-40A0-934C-E1C67322154F}" presName="compNode" presStyleCnt="0"/>
      <dgm:spPr/>
    </dgm:pt>
    <dgm:pt modelId="{370B215D-5293-48B3-A265-96E5C1E683DC}" type="pres">
      <dgm:prSet presAssocID="{59A0ECDE-A681-40A0-934C-E1C67322154F}" presName="iconBgRect" presStyleLbl="bgShp" presStyleIdx="1" presStyleCnt="3"/>
      <dgm:spPr/>
    </dgm:pt>
    <dgm:pt modelId="{7E44A2C4-B96F-421C-9817-BBD260106935}" type="pres">
      <dgm:prSet presAssocID="{59A0ECDE-A681-40A0-934C-E1C6732215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cycle"/>
        </a:ext>
      </dgm:extLst>
    </dgm:pt>
    <dgm:pt modelId="{8081B667-B5DF-4930-A828-158DD111B8C3}" type="pres">
      <dgm:prSet presAssocID="{59A0ECDE-A681-40A0-934C-E1C67322154F}" presName="spaceRect" presStyleCnt="0"/>
      <dgm:spPr/>
    </dgm:pt>
    <dgm:pt modelId="{703EFCB6-472F-4A50-ABD0-3E22BEEB35EF}" type="pres">
      <dgm:prSet presAssocID="{59A0ECDE-A681-40A0-934C-E1C67322154F}" presName="textRect" presStyleLbl="revTx" presStyleIdx="1" presStyleCnt="3">
        <dgm:presLayoutVars>
          <dgm:chMax val="1"/>
          <dgm:chPref val="1"/>
        </dgm:presLayoutVars>
      </dgm:prSet>
      <dgm:spPr/>
    </dgm:pt>
    <dgm:pt modelId="{EE5EBCBC-112C-477A-B86E-72FB866A92F6}" type="pres">
      <dgm:prSet presAssocID="{0B34DEE1-2561-442D-B803-72A480B18364}" presName="sibTrans" presStyleCnt="0"/>
      <dgm:spPr/>
    </dgm:pt>
    <dgm:pt modelId="{81668B1B-7894-49EE-9AE5-DA8C4FBD07DF}" type="pres">
      <dgm:prSet presAssocID="{18C30173-FAE2-4755-B96C-8BB82E0BE0E4}" presName="compNode" presStyleCnt="0"/>
      <dgm:spPr/>
    </dgm:pt>
    <dgm:pt modelId="{25CC5980-EBA0-43A4-A31A-F2706B26008A}" type="pres">
      <dgm:prSet presAssocID="{18C30173-FAE2-4755-B96C-8BB82E0BE0E4}" presName="iconBgRect" presStyleLbl="bgShp" presStyleIdx="2" presStyleCnt="3"/>
      <dgm:spPr/>
    </dgm:pt>
    <dgm:pt modelId="{612792E3-D8E2-4480-BAE1-B6C646D36FDB}" type="pres">
      <dgm:prSet presAssocID="{18C30173-FAE2-4755-B96C-8BB82E0BE0E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5BC1537B-53A8-4449-B18A-4A686E3A6AAE}" type="pres">
      <dgm:prSet presAssocID="{18C30173-FAE2-4755-B96C-8BB82E0BE0E4}" presName="spaceRect" presStyleCnt="0"/>
      <dgm:spPr/>
    </dgm:pt>
    <dgm:pt modelId="{CA0CCDFE-834A-4110-82BD-4037B790E9E2}" type="pres">
      <dgm:prSet presAssocID="{18C30173-FAE2-4755-B96C-8BB82E0BE0E4}" presName="textRect" presStyleLbl="revTx" presStyleIdx="2" presStyleCnt="3">
        <dgm:presLayoutVars>
          <dgm:chMax val="1"/>
          <dgm:chPref val="1"/>
        </dgm:presLayoutVars>
      </dgm:prSet>
      <dgm:spPr/>
    </dgm:pt>
  </dgm:ptLst>
  <dgm:cxnLst>
    <dgm:cxn modelId="{57B2D22A-3081-43A3-841F-35A51684A52B}" srcId="{47FC637A-8734-4D43-BD61-4268D7E99B25}" destId="{18C30173-FAE2-4755-B96C-8BB82E0BE0E4}" srcOrd="2" destOrd="0" parTransId="{1A9DF8CD-919B-46AF-A287-7B7B62EC3DED}" sibTransId="{9F0CD446-A07C-4D9E-96BD-6199A8FFA963}"/>
    <dgm:cxn modelId="{85261136-B578-49E2-89C0-C22F61CD1254}" srcId="{47FC637A-8734-4D43-BD61-4268D7E99B25}" destId="{59A0ECDE-A681-40A0-934C-E1C67322154F}" srcOrd="1" destOrd="0" parTransId="{FF040B47-0FEB-4B76-A78B-E03BE3069D3A}" sibTransId="{0B34DEE1-2561-442D-B803-72A480B18364}"/>
    <dgm:cxn modelId="{D8798579-6321-4AFA-8AFD-A2B676EB1814}" type="presOf" srcId="{18C30173-FAE2-4755-B96C-8BB82E0BE0E4}" destId="{CA0CCDFE-834A-4110-82BD-4037B790E9E2}" srcOrd="0" destOrd="0" presId="urn:microsoft.com/office/officeart/2018/5/layout/IconCircleLabelList"/>
    <dgm:cxn modelId="{697FE787-BDF6-47D0-A00B-3197B25FC1A0}" type="presOf" srcId="{47FC637A-8734-4D43-BD61-4268D7E99B25}" destId="{69557F9E-75B2-440B-B135-449EF82BB5E5}" srcOrd="0" destOrd="0" presId="urn:microsoft.com/office/officeart/2018/5/layout/IconCircleLabelList"/>
    <dgm:cxn modelId="{80123CA1-2548-4CAF-83C0-B61C141ADF6F}" srcId="{47FC637A-8734-4D43-BD61-4268D7E99B25}" destId="{F1918BCB-75D5-4295-B867-4A20E56E67D2}" srcOrd="0" destOrd="0" parTransId="{1460C25C-6B2E-4DA2-BE37-A3A067C9E35D}" sibTransId="{3698672C-F712-44E0-B209-D286EBAB7826}"/>
    <dgm:cxn modelId="{22C9D1B9-4D89-4E20-B54F-885D65A76D0D}" type="presOf" srcId="{F1918BCB-75D5-4295-B867-4A20E56E67D2}" destId="{68271310-8C00-4A00-B8A2-C2A00A5B3F74}" srcOrd="0" destOrd="0" presId="urn:microsoft.com/office/officeart/2018/5/layout/IconCircleLabelList"/>
    <dgm:cxn modelId="{70A650E2-0F57-4031-B242-296107203231}" type="presOf" srcId="{59A0ECDE-A681-40A0-934C-E1C67322154F}" destId="{703EFCB6-472F-4A50-ABD0-3E22BEEB35EF}" srcOrd="0" destOrd="0" presId="urn:microsoft.com/office/officeart/2018/5/layout/IconCircleLabelList"/>
    <dgm:cxn modelId="{3977223A-8D17-4DBB-A011-D3AFDA5675FC}" type="presParOf" srcId="{69557F9E-75B2-440B-B135-449EF82BB5E5}" destId="{09912CD1-72B2-48B4-A8B3-8B41B2F65B0D}" srcOrd="0" destOrd="0" presId="urn:microsoft.com/office/officeart/2018/5/layout/IconCircleLabelList"/>
    <dgm:cxn modelId="{23910467-B7A1-4FD4-B636-E6C7AC8112B8}" type="presParOf" srcId="{09912CD1-72B2-48B4-A8B3-8B41B2F65B0D}" destId="{BCC2C539-4554-4A6A-96C8-697EAB9203C6}" srcOrd="0" destOrd="0" presId="urn:microsoft.com/office/officeart/2018/5/layout/IconCircleLabelList"/>
    <dgm:cxn modelId="{36BFC9E1-10AA-4753-BE36-F1F75A7D206B}" type="presParOf" srcId="{09912CD1-72B2-48B4-A8B3-8B41B2F65B0D}" destId="{B43C7CF8-874C-46EB-B144-D9C68D55DAD8}" srcOrd="1" destOrd="0" presId="urn:microsoft.com/office/officeart/2018/5/layout/IconCircleLabelList"/>
    <dgm:cxn modelId="{F4B6AFAD-5C64-4D2A-A58D-78ECBEE44EE9}" type="presParOf" srcId="{09912CD1-72B2-48B4-A8B3-8B41B2F65B0D}" destId="{BA686230-F784-40A8-B83B-ECE3C025F83D}" srcOrd="2" destOrd="0" presId="urn:microsoft.com/office/officeart/2018/5/layout/IconCircleLabelList"/>
    <dgm:cxn modelId="{0C6C58AB-35AC-4B7F-89B0-526D4F1A7E85}" type="presParOf" srcId="{09912CD1-72B2-48B4-A8B3-8B41B2F65B0D}" destId="{68271310-8C00-4A00-B8A2-C2A00A5B3F74}" srcOrd="3" destOrd="0" presId="urn:microsoft.com/office/officeart/2018/5/layout/IconCircleLabelList"/>
    <dgm:cxn modelId="{E8DDF3D3-8394-4FB1-85A5-6B864EC6318A}" type="presParOf" srcId="{69557F9E-75B2-440B-B135-449EF82BB5E5}" destId="{3280A2B9-9DE3-46F9-A7F9-91356B1A3AA7}" srcOrd="1" destOrd="0" presId="urn:microsoft.com/office/officeart/2018/5/layout/IconCircleLabelList"/>
    <dgm:cxn modelId="{730A0D67-8A4D-44E7-A55D-E8BC3DA1978B}" type="presParOf" srcId="{69557F9E-75B2-440B-B135-449EF82BB5E5}" destId="{039DDDA2-FC15-4CEA-AEF4-8E5810DF0E3E}" srcOrd="2" destOrd="0" presId="urn:microsoft.com/office/officeart/2018/5/layout/IconCircleLabelList"/>
    <dgm:cxn modelId="{72AE3E4A-B4FD-4B5E-8E64-8FA2CDA81B5C}" type="presParOf" srcId="{039DDDA2-FC15-4CEA-AEF4-8E5810DF0E3E}" destId="{370B215D-5293-48B3-A265-96E5C1E683DC}" srcOrd="0" destOrd="0" presId="urn:microsoft.com/office/officeart/2018/5/layout/IconCircleLabelList"/>
    <dgm:cxn modelId="{1B2E8CAF-7F87-47D1-A4CC-31DDE170DB82}" type="presParOf" srcId="{039DDDA2-FC15-4CEA-AEF4-8E5810DF0E3E}" destId="{7E44A2C4-B96F-421C-9817-BBD260106935}" srcOrd="1" destOrd="0" presId="urn:microsoft.com/office/officeart/2018/5/layout/IconCircleLabelList"/>
    <dgm:cxn modelId="{F8371E0E-3CDA-4423-A866-F59EB3BF5FF3}" type="presParOf" srcId="{039DDDA2-FC15-4CEA-AEF4-8E5810DF0E3E}" destId="{8081B667-B5DF-4930-A828-158DD111B8C3}" srcOrd="2" destOrd="0" presId="urn:microsoft.com/office/officeart/2018/5/layout/IconCircleLabelList"/>
    <dgm:cxn modelId="{003ECEA1-42FA-4C87-967F-0AAC7690BE13}" type="presParOf" srcId="{039DDDA2-FC15-4CEA-AEF4-8E5810DF0E3E}" destId="{703EFCB6-472F-4A50-ABD0-3E22BEEB35EF}" srcOrd="3" destOrd="0" presId="urn:microsoft.com/office/officeart/2018/5/layout/IconCircleLabelList"/>
    <dgm:cxn modelId="{B4ABB8E3-0B97-4871-91FF-215A9BC2CB83}" type="presParOf" srcId="{69557F9E-75B2-440B-B135-449EF82BB5E5}" destId="{EE5EBCBC-112C-477A-B86E-72FB866A92F6}" srcOrd="3" destOrd="0" presId="urn:microsoft.com/office/officeart/2018/5/layout/IconCircleLabelList"/>
    <dgm:cxn modelId="{58484A01-D5CA-49C5-8D1A-D5632C156657}" type="presParOf" srcId="{69557F9E-75B2-440B-B135-449EF82BB5E5}" destId="{81668B1B-7894-49EE-9AE5-DA8C4FBD07DF}" srcOrd="4" destOrd="0" presId="urn:microsoft.com/office/officeart/2018/5/layout/IconCircleLabelList"/>
    <dgm:cxn modelId="{07E2E3EF-3F15-4A7C-8CDE-5D270AC1F49B}" type="presParOf" srcId="{81668B1B-7894-49EE-9AE5-DA8C4FBD07DF}" destId="{25CC5980-EBA0-43A4-A31A-F2706B26008A}" srcOrd="0" destOrd="0" presId="urn:microsoft.com/office/officeart/2018/5/layout/IconCircleLabelList"/>
    <dgm:cxn modelId="{BA894211-CE52-45D1-85B6-3495886D6EB9}" type="presParOf" srcId="{81668B1B-7894-49EE-9AE5-DA8C4FBD07DF}" destId="{612792E3-D8E2-4480-BAE1-B6C646D36FDB}" srcOrd="1" destOrd="0" presId="urn:microsoft.com/office/officeart/2018/5/layout/IconCircleLabelList"/>
    <dgm:cxn modelId="{C06EE80A-5CE4-435E-9FDF-5FC348934913}" type="presParOf" srcId="{81668B1B-7894-49EE-9AE5-DA8C4FBD07DF}" destId="{5BC1537B-53A8-4449-B18A-4A686E3A6AAE}" srcOrd="2" destOrd="0" presId="urn:microsoft.com/office/officeart/2018/5/layout/IconCircleLabelList"/>
    <dgm:cxn modelId="{96B709A2-26D6-4D13-84D9-90985F2512C9}" type="presParOf" srcId="{81668B1B-7894-49EE-9AE5-DA8C4FBD07DF}" destId="{CA0CCDFE-834A-4110-82BD-4037B790E9E2}"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7E6D7A3-5E25-4914-AA7D-6C1CFA398319}"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CDA6387-DD18-4B1B-8A1F-48AEFAB3201D}">
      <dgm:prSet/>
      <dgm:spPr/>
      <dgm:t>
        <a:bodyPr/>
        <a:lstStyle/>
        <a:p>
          <a:pPr>
            <a:lnSpc>
              <a:spcPct val="100000"/>
            </a:lnSpc>
          </a:pPr>
          <a:r>
            <a:rPr lang="en-US"/>
            <a:t>Promotes eco-friendly products and ethical consumerism.</a:t>
          </a:r>
        </a:p>
      </dgm:t>
    </dgm:pt>
    <dgm:pt modelId="{2DB3D22A-80D8-466A-B39D-10A4864A58D1}" type="parTrans" cxnId="{AC07EFD8-4C48-479E-97DA-299D1B266DCD}">
      <dgm:prSet/>
      <dgm:spPr/>
      <dgm:t>
        <a:bodyPr/>
        <a:lstStyle/>
        <a:p>
          <a:endParaRPr lang="en-US"/>
        </a:p>
      </dgm:t>
    </dgm:pt>
    <dgm:pt modelId="{C22919F9-3FFB-48CC-8357-476248FBDF5D}" type="sibTrans" cxnId="{AC07EFD8-4C48-479E-97DA-299D1B266DCD}">
      <dgm:prSet/>
      <dgm:spPr/>
      <dgm:t>
        <a:bodyPr/>
        <a:lstStyle/>
        <a:p>
          <a:endParaRPr lang="en-US"/>
        </a:p>
      </dgm:t>
    </dgm:pt>
    <dgm:pt modelId="{9247CE0A-1601-406C-9258-ADF5C12F32E5}">
      <dgm:prSet/>
      <dgm:spPr/>
      <dgm:t>
        <a:bodyPr/>
        <a:lstStyle/>
        <a:p>
          <a:pPr>
            <a:lnSpc>
              <a:spcPct val="100000"/>
            </a:lnSpc>
          </a:pPr>
          <a:r>
            <a:rPr lang="en-US"/>
            <a:t>Showcases sustainability in style choices.</a:t>
          </a:r>
        </a:p>
      </dgm:t>
    </dgm:pt>
    <dgm:pt modelId="{6D1537A1-B6BE-4803-94EB-B859A0DAFD9E}" type="parTrans" cxnId="{B1DFA64E-1901-4F92-91C9-2CF17B1017B8}">
      <dgm:prSet/>
      <dgm:spPr/>
      <dgm:t>
        <a:bodyPr/>
        <a:lstStyle/>
        <a:p>
          <a:endParaRPr lang="en-US"/>
        </a:p>
      </dgm:t>
    </dgm:pt>
    <dgm:pt modelId="{0A7BCB48-0AA1-4840-9B67-5EDB7E6D42CF}" type="sibTrans" cxnId="{B1DFA64E-1901-4F92-91C9-2CF17B1017B8}">
      <dgm:prSet/>
      <dgm:spPr/>
      <dgm:t>
        <a:bodyPr/>
        <a:lstStyle/>
        <a:p>
          <a:endParaRPr lang="en-US"/>
        </a:p>
      </dgm:t>
    </dgm:pt>
    <dgm:pt modelId="{6C94CE6D-8BA1-477C-91FC-4BFD110DF2A9}">
      <dgm:prSet/>
      <dgm:spPr/>
      <dgm:t>
        <a:bodyPr/>
        <a:lstStyle/>
        <a:p>
          <a:pPr>
            <a:lnSpc>
              <a:spcPct val="100000"/>
            </a:lnSpc>
          </a:pPr>
          <a:r>
            <a:rPr lang="en-US"/>
            <a:t>Utilizes a visual and relatable approach.</a:t>
          </a:r>
        </a:p>
      </dgm:t>
    </dgm:pt>
    <dgm:pt modelId="{ED329522-18E2-42EA-9A19-19CA45E78F45}" type="parTrans" cxnId="{E3172CAC-49ED-485C-86D2-EAC0336C2463}">
      <dgm:prSet/>
      <dgm:spPr/>
      <dgm:t>
        <a:bodyPr/>
        <a:lstStyle/>
        <a:p>
          <a:endParaRPr lang="en-US"/>
        </a:p>
      </dgm:t>
    </dgm:pt>
    <dgm:pt modelId="{FCF2E7F7-734E-4BA2-A5CC-DDC5ECAC7BC7}" type="sibTrans" cxnId="{E3172CAC-49ED-485C-86D2-EAC0336C2463}">
      <dgm:prSet/>
      <dgm:spPr/>
      <dgm:t>
        <a:bodyPr/>
        <a:lstStyle/>
        <a:p>
          <a:endParaRPr lang="en-US"/>
        </a:p>
      </dgm:t>
    </dgm:pt>
    <dgm:pt modelId="{215C0E43-6EB3-4D51-8C74-6B6A22E0011E}" type="pres">
      <dgm:prSet presAssocID="{17E6D7A3-5E25-4914-AA7D-6C1CFA398319}" presName="root" presStyleCnt="0">
        <dgm:presLayoutVars>
          <dgm:dir/>
          <dgm:resizeHandles val="exact"/>
        </dgm:presLayoutVars>
      </dgm:prSet>
      <dgm:spPr/>
    </dgm:pt>
    <dgm:pt modelId="{B0BF5385-FD30-49E4-96A3-8CAA25CC94C5}" type="pres">
      <dgm:prSet presAssocID="{FCDA6387-DD18-4B1B-8A1F-48AEFAB3201D}" presName="compNode" presStyleCnt="0"/>
      <dgm:spPr/>
    </dgm:pt>
    <dgm:pt modelId="{D625FD06-60C0-4998-9C02-28B850D0F3C5}" type="pres">
      <dgm:prSet presAssocID="{FCDA6387-DD18-4B1B-8A1F-48AEFAB3201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stainability"/>
        </a:ext>
      </dgm:extLst>
    </dgm:pt>
    <dgm:pt modelId="{8F84C329-C05A-40CC-926F-59CBF9AB6AF1}" type="pres">
      <dgm:prSet presAssocID="{FCDA6387-DD18-4B1B-8A1F-48AEFAB3201D}" presName="spaceRect" presStyleCnt="0"/>
      <dgm:spPr/>
    </dgm:pt>
    <dgm:pt modelId="{28E855F1-1361-4AB6-9E03-9D1929AD03F1}" type="pres">
      <dgm:prSet presAssocID="{FCDA6387-DD18-4B1B-8A1F-48AEFAB3201D}" presName="textRect" presStyleLbl="revTx" presStyleIdx="0" presStyleCnt="3">
        <dgm:presLayoutVars>
          <dgm:chMax val="1"/>
          <dgm:chPref val="1"/>
        </dgm:presLayoutVars>
      </dgm:prSet>
      <dgm:spPr/>
    </dgm:pt>
    <dgm:pt modelId="{E57F452E-7173-434F-930D-20DF8A217A6E}" type="pres">
      <dgm:prSet presAssocID="{C22919F9-3FFB-48CC-8357-476248FBDF5D}" presName="sibTrans" presStyleCnt="0"/>
      <dgm:spPr/>
    </dgm:pt>
    <dgm:pt modelId="{595BA847-6C7C-447E-92EC-112044B8105D}" type="pres">
      <dgm:prSet presAssocID="{9247CE0A-1601-406C-9258-ADF5C12F32E5}" presName="compNode" presStyleCnt="0"/>
      <dgm:spPr/>
    </dgm:pt>
    <dgm:pt modelId="{5D508DE5-3287-41D6-A7F2-6E3D3F14F7EE}" type="pres">
      <dgm:prSet presAssocID="{9247CE0A-1601-406C-9258-ADF5C12F32E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696FC88E-7C32-4D38-8BE2-4E64B7FF4C91}" type="pres">
      <dgm:prSet presAssocID="{9247CE0A-1601-406C-9258-ADF5C12F32E5}" presName="spaceRect" presStyleCnt="0"/>
      <dgm:spPr/>
    </dgm:pt>
    <dgm:pt modelId="{EABC649B-5ACA-4E64-95B9-445C3CDFF618}" type="pres">
      <dgm:prSet presAssocID="{9247CE0A-1601-406C-9258-ADF5C12F32E5}" presName="textRect" presStyleLbl="revTx" presStyleIdx="1" presStyleCnt="3">
        <dgm:presLayoutVars>
          <dgm:chMax val="1"/>
          <dgm:chPref val="1"/>
        </dgm:presLayoutVars>
      </dgm:prSet>
      <dgm:spPr/>
    </dgm:pt>
    <dgm:pt modelId="{06E256C6-F433-4919-BB65-9200FF8F1537}" type="pres">
      <dgm:prSet presAssocID="{0A7BCB48-0AA1-4840-9B67-5EDB7E6D42CF}" presName="sibTrans" presStyleCnt="0"/>
      <dgm:spPr/>
    </dgm:pt>
    <dgm:pt modelId="{56D6FBF2-7638-43A0-A79F-2367DE0EDFBC}" type="pres">
      <dgm:prSet presAssocID="{6C94CE6D-8BA1-477C-91FC-4BFD110DF2A9}" presName="compNode" presStyleCnt="0"/>
      <dgm:spPr/>
    </dgm:pt>
    <dgm:pt modelId="{99DB5C61-96D5-4569-BE6F-40618DC286DB}" type="pres">
      <dgm:prSet presAssocID="{6C94CE6D-8BA1-477C-91FC-4BFD110DF2A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a:ext>
      </dgm:extLst>
    </dgm:pt>
    <dgm:pt modelId="{2B4C7096-3C55-48D4-9653-596908CB2B63}" type="pres">
      <dgm:prSet presAssocID="{6C94CE6D-8BA1-477C-91FC-4BFD110DF2A9}" presName="spaceRect" presStyleCnt="0"/>
      <dgm:spPr/>
    </dgm:pt>
    <dgm:pt modelId="{F9E3BCD2-A1DE-43A4-944C-6E2303624064}" type="pres">
      <dgm:prSet presAssocID="{6C94CE6D-8BA1-477C-91FC-4BFD110DF2A9}" presName="textRect" presStyleLbl="revTx" presStyleIdx="2" presStyleCnt="3">
        <dgm:presLayoutVars>
          <dgm:chMax val="1"/>
          <dgm:chPref val="1"/>
        </dgm:presLayoutVars>
      </dgm:prSet>
      <dgm:spPr/>
    </dgm:pt>
  </dgm:ptLst>
  <dgm:cxnLst>
    <dgm:cxn modelId="{94BBBE3A-3257-4994-81EB-FB2E3A6BEC57}" type="presOf" srcId="{9247CE0A-1601-406C-9258-ADF5C12F32E5}" destId="{EABC649B-5ACA-4E64-95B9-445C3CDFF618}" srcOrd="0" destOrd="0" presId="urn:microsoft.com/office/officeart/2018/2/layout/IconLabelList"/>
    <dgm:cxn modelId="{B1DFA64E-1901-4F92-91C9-2CF17B1017B8}" srcId="{17E6D7A3-5E25-4914-AA7D-6C1CFA398319}" destId="{9247CE0A-1601-406C-9258-ADF5C12F32E5}" srcOrd="1" destOrd="0" parTransId="{6D1537A1-B6BE-4803-94EB-B859A0DAFD9E}" sibTransId="{0A7BCB48-0AA1-4840-9B67-5EDB7E6D42CF}"/>
    <dgm:cxn modelId="{0D125673-C12B-4A08-A986-48A059DB4A6E}" type="presOf" srcId="{17E6D7A3-5E25-4914-AA7D-6C1CFA398319}" destId="{215C0E43-6EB3-4D51-8C74-6B6A22E0011E}" srcOrd="0" destOrd="0" presId="urn:microsoft.com/office/officeart/2018/2/layout/IconLabelList"/>
    <dgm:cxn modelId="{E3172CAC-49ED-485C-86D2-EAC0336C2463}" srcId="{17E6D7A3-5E25-4914-AA7D-6C1CFA398319}" destId="{6C94CE6D-8BA1-477C-91FC-4BFD110DF2A9}" srcOrd="2" destOrd="0" parTransId="{ED329522-18E2-42EA-9A19-19CA45E78F45}" sibTransId="{FCF2E7F7-734E-4BA2-A5CC-DDC5ECAC7BC7}"/>
    <dgm:cxn modelId="{6F4DD2C9-F1E2-4E38-9F13-0A397AE3DC45}" type="presOf" srcId="{FCDA6387-DD18-4B1B-8A1F-48AEFAB3201D}" destId="{28E855F1-1361-4AB6-9E03-9D1929AD03F1}" srcOrd="0" destOrd="0" presId="urn:microsoft.com/office/officeart/2018/2/layout/IconLabelList"/>
    <dgm:cxn modelId="{AC07EFD8-4C48-479E-97DA-299D1B266DCD}" srcId="{17E6D7A3-5E25-4914-AA7D-6C1CFA398319}" destId="{FCDA6387-DD18-4B1B-8A1F-48AEFAB3201D}" srcOrd="0" destOrd="0" parTransId="{2DB3D22A-80D8-466A-B39D-10A4864A58D1}" sibTransId="{C22919F9-3FFB-48CC-8357-476248FBDF5D}"/>
    <dgm:cxn modelId="{1FBB94F9-2493-49E5-A862-155422173F5D}" type="presOf" srcId="{6C94CE6D-8BA1-477C-91FC-4BFD110DF2A9}" destId="{F9E3BCD2-A1DE-43A4-944C-6E2303624064}" srcOrd="0" destOrd="0" presId="urn:microsoft.com/office/officeart/2018/2/layout/IconLabelList"/>
    <dgm:cxn modelId="{1EE6C871-261F-4C2A-927E-89A00D370013}" type="presParOf" srcId="{215C0E43-6EB3-4D51-8C74-6B6A22E0011E}" destId="{B0BF5385-FD30-49E4-96A3-8CAA25CC94C5}" srcOrd="0" destOrd="0" presId="urn:microsoft.com/office/officeart/2018/2/layout/IconLabelList"/>
    <dgm:cxn modelId="{8DD7080F-D9AB-4361-A6CA-05964438C170}" type="presParOf" srcId="{B0BF5385-FD30-49E4-96A3-8CAA25CC94C5}" destId="{D625FD06-60C0-4998-9C02-28B850D0F3C5}" srcOrd="0" destOrd="0" presId="urn:microsoft.com/office/officeart/2018/2/layout/IconLabelList"/>
    <dgm:cxn modelId="{91444E64-C573-43F3-9153-7F1959E3BB79}" type="presParOf" srcId="{B0BF5385-FD30-49E4-96A3-8CAA25CC94C5}" destId="{8F84C329-C05A-40CC-926F-59CBF9AB6AF1}" srcOrd="1" destOrd="0" presId="urn:microsoft.com/office/officeart/2018/2/layout/IconLabelList"/>
    <dgm:cxn modelId="{D6C4F9C2-9F6D-4C80-BA45-545849DC1BEF}" type="presParOf" srcId="{B0BF5385-FD30-49E4-96A3-8CAA25CC94C5}" destId="{28E855F1-1361-4AB6-9E03-9D1929AD03F1}" srcOrd="2" destOrd="0" presId="urn:microsoft.com/office/officeart/2018/2/layout/IconLabelList"/>
    <dgm:cxn modelId="{92197082-C96A-406A-9C14-135762280332}" type="presParOf" srcId="{215C0E43-6EB3-4D51-8C74-6B6A22E0011E}" destId="{E57F452E-7173-434F-930D-20DF8A217A6E}" srcOrd="1" destOrd="0" presId="urn:microsoft.com/office/officeart/2018/2/layout/IconLabelList"/>
    <dgm:cxn modelId="{C01B0802-365B-446B-84AD-7C385A712B9A}" type="presParOf" srcId="{215C0E43-6EB3-4D51-8C74-6B6A22E0011E}" destId="{595BA847-6C7C-447E-92EC-112044B8105D}" srcOrd="2" destOrd="0" presId="urn:microsoft.com/office/officeart/2018/2/layout/IconLabelList"/>
    <dgm:cxn modelId="{A1294004-A03A-46BD-B0C0-BB3366C3E0BA}" type="presParOf" srcId="{595BA847-6C7C-447E-92EC-112044B8105D}" destId="{5D508DE5-3287-41D6-A7F2-6E3D3F14F7EE}" srcOrd="0" destOrd="0" presId="urn:microsoft.com/office/officeart/2018/2/layout/IconLabelList"/>
    <dgm:cxn modelId="{2AC328D7-E969-4622-ACB1-82130DA4598F}" type="presParOf" srcId="{595BA847-6C7C-447E-92EC-112044B8105D}" destId="{696FC88E-7C32-4D38-8BE2-4E64B7FF4C91}" srcOrd="1" destOrd="0" presId="urn:microsoft.com/office/officeart/2018/2/layout/IconLabelList"/>
    <dgm:cxn modelId="{D972D71C-854A-47CB-8146-D697B351FC1D}" type="presParOf" srcId="{595BA847-6C7C-447E-92EC-112044B8105D}" destId="{EABC649B-5ACA-4E64-95B9-445C3CDFF618}" srcOrd="2" destOrd="0" presId="urn:microsoft.com/office/officeart/2018/2/layout/IconLabelList"/>
    <dgm:cxn modelId="{6486ABB5-FC38-4445-B77D-40C5B06AF800}" type="presParOf" srcId="{215C0E43-6EB3-4D51-8C74-6B6A22E0011E}" destId="{06E256C6-F433-4919-BB65-9200FF8F1537}" srcOrd="3" destOrd="0" presId="urn:microsoft.com/office/officeart/2018/2/layout/IconLabelList"/>
    <dgm:cxn modelId="{8AD9FF1F-25E6-4FEB-88C4-A99ACFE2F403}" type="presParOf" srcId="{215C0E43-6EB3-4D51-8C74-6B6A22E0011E}" destId="{56D6FBF2-7638-43A0-A79F-2367DE0EDFBC}" srcOrd="4" destOrd="0" presId="urn:microsoft.com/office/officeart/2018/2/layout/IconLabelList"/>
    <dgm:cxn modelId="{127E0C88-E72F-4C3F-A562-6CE792F8D653}" type="presParOf" srcId="{56D6FBF2-7638-43A0-A79F-2367DE0EDFBC}" destId="{99DB5C61-96D5-4569-BE6F-40618DC286DB}" srcOrd="0" destOrd="0" presId="urn:microsoft.com/office/officeart/2018/2/layout/IconLabelList"/>
    <dgm:cxn modelId="{95610F94-3F32-46AC-B02F-02EBBBA7875B}" type="presParOf" srcId="{56D6FBF2-7638-43A0-A79F-2367DE0EDFBC}" destId="{2B4C7096-3C55-48D4-9653-596908CB2B63}" srcOrd="1" destOrd="0" presId="urn:microsoft.com/office/officeart/2018/2/layout/IconLabelList"/>
    <dgm:cxn modelId="{6B90DB11-D37F-40B0-9FE6-81FCAFBD1AD0}" type="presParOf" srcId="{56D6FBF2-7638-43A0-A79F-2367DE0EDFBC}" destId="{F9E3BCD2-A1DE-43A4-944C-6E230362406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102F566-B736-4263-9C00-4E1E0F486492}" type="doc">
      <dgm:prSet loTypeId="urn:microsoft.com/office/officeart/2018/5/layout/IconCircleLabel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9EE6514D-0822-4241-BE14-90563BEFDD3A}">
      <dgm:prSet/>
      <dgm:spPr/>
      <dgm:t>
        <a:bodyPr/>
        <a:lstStyle/>
        <a:p>
          <a:pPr>
            <a:lnSpc>
              <a:spcPct val="100000"/>
            </a:lnSpc>
            <a:defRPr cap="all"/>
          </a:pPr>
          <a:r>
            <a:rPr lang="en-US"/>
            <a:t>Champions environmental causes on social media.</a:t>
          </a:r>
        </a:p>
      </dgm:t>
    </dgm:pt>
    <dgm:pt modelId="{C7B6CA38-90BD-48D5-8A00-E5D59DF1D66D}" type="parTrans" cxnId="{011EB8E5-6769-4290-B0A3-EEC91EC661BE}">
      <dgm:prSet/>
      <dgm:spPr/>
      <dgm:t>
        <a:bodyPr/>
        <a:lstStyle/>
        <a:p>
          <a:endParaRPr lang="en-US"/>
        </a:p>
      </dgm:t>
    </dgm:pt>
    <dgm:pt modelId="{BE979D8B-6922-4303-AB4C-DC60987930F3}" type="sibTrans" cxnId="{011EB8E5-6769-4290-B0A3-EEC91EC661BE}">
      <dgm:prSet/>
      <dgm:spPr/>
      <dgm:t>
        <a:bodyPr/>
        <a:lstStyle/>
        <a:p>
          <a:endParaRPr lang="en-US"/>
        </a:p>
      </dgm:t>
    </dgm:pt>
    <dgm:pt modelId="{631D9D52-C282-49C9-8604-E8E656D5402E}">
      <dgm:prSet/>
      <dgm:spPr/>
      <dgm:t>
        <a:bodyPr/>
        <a:lstStyle/>
        <a:p>
          <a:pPr>
            <a:lnSpc>
              <a:spcPct val="100000"/>
            </a:lnSpc>
            <a:defRPr cap="all"/>
          </a:pPr>
          <a:r>
            <a:rPr lang="en-US"/>
            <a:t>Participates in and organizes campaigns for climate change.</a:t>
          </a:r>
        </a:p>
      </dgm:t>
    </dgm:pt>
    <dgm:pt modelId="{2E7A96A7-B2F1-47C7-AD33-F9B40AEE1C74}" type="parTrans" cxnId="{2C5353EF-9391-4ACF-AA84-3EB62BBFE2DB}">
      <dgm:prSet/>
      <dgm:spPr/>
      <dgm:t>
        <a:bodyPr/>
        <a:lstStyle/>
        <a:p>
          <a:endParaRPr lang="en-US"/>
        </a:p>
      </dgm:t>
    </dgm:pt>
    <dgm:pt modelId="{39DF18E0-95C2-4544-A706-D01F64D81FDE}" type="sibTrans" cxnId="{2C5353EF-9391-4ACF-AA84-3EB62BBFE2DB}">
      <dgm:prSet/>
      <dgm:spPr/>
      <dgm:t>
        <a:bodyPr/>
        <a:lstStyle/>
        <a:p>
          <a:endParaRPr lang="en-US"/>
        </a:p>
      </dgm:t>
    </dgm:pt>
    <dgm:pt modelId="{D25A6307-1A22-438F-94DA-CA857C299AA7}">
      <dgm:prSet/>
      <dgm:spPr/>
      <dgm:t>
        <a:bodyPr/>
        <a:lstStyle/>
        <a:p>
          <a:pPr>
            <a:lnSpc>
              <a:spcPct val="100000"/>
            </a:lnSpc>
            <a:defRPr cap="all"/>
          </a:pPr>
          <a:r>
            <a:rPr lang="en-US"/>
            <a:t>Connects with followers through storytelling and personal experiences.</a:t>
          </a:r>
        </a:p>
      </dgm:t>
    </dgm:pt>
    <dgm:pt modelId="{40BFCC76-2B5B-4B5C-B914-0483D90E5CB3}" type="parTrans" cxnId="{10E0CA4D-A248-487C-8957-99A79142F38F}">
      <dgm:prSet/>
      <dgm:spPr/>
      <dgm:t>
        <a:bodyPr/>
        <a:lstStyle/>
        <a:p>
          <a:endParaRPr lang="en-US"/>
        </a:p>
      </dgm:t>
    </dgm:pt>
    <dgm:pt modelId="{0FD40BFB-4547-4F29-9D61-153309B7E250}" type="sibTrans" cxnId="{10E0CA4D-A248-487C-8957-99A79142F38F}">
      <dgm:prSet/>
      <dgm:spPr/>
      <dgm:t>
        <a:bodyPr/>
        <a:lstStyle/>
        <a:p>
          <a:endParaRPr lang="en-US"/>
        </a:p>
      </dgm:t>
    </dgm:pt>
    <dgm:pt modelId="{6907BB5D-89C7-4E89-ADC6-3A96EFD7E4E2}" type="pres">
      <dgm:prSet presAssocID="{D102F566-B736-4263-9C00-4E1E0F486492}" presName="root" presStyleCnt="0">
        <dgm:presLayoutVars>
          <dgm:dir/>
          <dgm:resizeHandles val="exact"/>
        </dgm:presLayoutVars>
      </dgm:prSet>
      <dgm:spPr/>
    </dgm:pt>
    <dgm:pt modelId="{835747F7-71C3-49A2-9E6B-63ACCE06964E}" type="pres">
      <dgm:prSet presAssocID="{9EE6514D-0822-4241-BE14-90563BEFDD3A}" presName="compNode" presStyleCnt="0"/>
      <dgm:spPr/>
    </dgm:pt>
    <dgm:pt modelId="{C4C1FE1C-EC62-42BE-A00C-E27F489B8FCC}" type="pres">
      <dgm:prSet presAssocID="{9EE6514D-0822-4241-BE14-90563BEFDD3A}" presName="iconBgRect" presStyleLbl="bgShp" presStyleIdx="0" presStyleCnt="3"/>
      <dgm:spPr/>
    </dgm:pt>
    <dgm:pt modelId="{9EE0FB7E-D95B-4F02-9E39-634356942F93}" type="pres">
      <dgm:prSet presAssocID="{9EE6514D-0822-4241-BE14-90563BEFDD3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ciduous tree"/>
        </a:ext>
      </dgm:extLst>
    </dgm:pt>
    <dgm:pt modelId="{ADC90A0F-82A6-43B4-B0D9-760CD66C30CB}" type="pres">
      <dgm:prSet presAssocID="{9EE6514D-0822-4241-BE14-90563BEFDD3A}" presName="spaceRect" presStyleCnt="0"/>
      <dgm:spPr/>
    </dgm:pt>
    <dgm:pt modelId="{6D534B27-E7BF-4FE3-86D7-6F25CC6672BD}" type="pres">
      <dgm:prSet presAssocID="{9EE6514D-0822-4241-BE14-90563BEFDD3A}" presName="textRect" presStyleLbl="revTx" presStyleIdx="0" presStyleCnt="3">
        <dgm:presLayoutVars>
          <dgm:chMax val="1"/>
          <dgm:chPref val="1"/>
        </dgm:presLayoutVars>
      </dgm:prSet>
      <dgm:spPr/>
    </dgm:pt>
    <dgm:pt modelId="{FEF98E04-486A-4AA6-A166-D77B27E20DA6}" type="pres">
      <dgm:prSet presAssocID="{BE979D8B-6922-4303-AB4C-DC60987930F3}" presName="sibTrans" presStyleCnt="0"/>
      <dgm:spPr/>
    </dgm:pt>
    <dgm:pt modelId="{52951DA5-B8F4-44A8-9409-2C1805F3BB24}" type="pres">
      <dgm:prSet presAssocID="{631D9D52-C282-49C9-8604-E8E656D5402E}" presName="compNode" presStyleCnt="0"/>
      <dgm:spPr/>
    </dgm:pt>
    <dgm:pt modelId="{BDBB6FBD-3DA1-4DBA-A913-05011C9881C8}" type="pres">
      <dgm:prSet presAssocID="{631D9D52-C282-49C9-8604-E8E656D5402E}" presName="iconBgRect" presStyleLbl="bgShp" presStyleIdx="1" presStyleCnt="3"/>
      <dgm:spPr/>
    </dgm:pt>
    <dgm:pt modelId="{868ADA6E-CC96-46A9-8DD7-4DA12ACB4868}" type="pres">
      <dgm:prSet presAssocID="{631D9D52-C282-49C9-8604-E8E656D5402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ma"/>
        </a:ext>
      </dgm:extLst>
    </dgm:pt>
    <dgm:pt modelId="{197181F0-DDB9-49F8-AA6E-679EE35285E7}" type="pres">
      <dgm:prSet presAssocID="{631D9D52-C282-49C9-8604-E8E656D5402E}" presName="spaceRect" presStyleCnt="0"/>
      <dgm:spPr/>
    </dgm:pt>
    <dgm:pt modelId="{07C5701C-376C-4911-BB66-E37242D540F6}" type="pres">
      <dgm:prSet presAssocID="{631D9D52-C282-49C9-8604-E8E656D5402E}" presName="textRect" presStyleLbl="revTx" presStyleIdx="1" presStyleCnt="3">
        <dgm:presLayoutVars>
          <dgm:chMax val="1"/>
          <dgm:chPref val="1"/>
        </dgm:presLayoutVars>
      </dgm:prSet>
      <dgm:spPr/>
    </dgm:pt>
    <dgm:pt modelId="{7EEC4883-3405-4782-81A5-BC7A29F39A0F}" type="pres">
      <dgm:prSet presAssocID="{39DF18E0-95C2-4544-A706-D01F64D81FDE}" presName="sibTrans" presStyleCnt="0"/>
      <dgm:spPr/>
    </dgm:pt>
    <dgm:pt modelId="{37D8D924-77AF-4355-B473-5BB3B6F6DEF1}" type="pres">
      <dgm:prSet presAssocID="{D25A6307-1A22-438F-94DA-CA857C299AA7}" presName="compNode" presStyleCnt="0"/>
      <dgm:spPr/>
    </dgm:pt>
    <dgm:pt modelId="{5C74BC26-18BF-4030-BAC8-888CE15697B9}" type="pres">
      <dgm:prSet presAssocID="{D25A6307-1A22-438F-94DA-CA857C299AA7}" presName="iconBgRect" presStyleLbl="bgShp" presStyleIdx="2" presStyleCnt="3"/>
      <dgm:spPr/>
    </dgm:pt>
    <dgm:pt modelId="{70F972AC-85A7-4708-9EA1-02006894C8BD}" type="pres">
      <dgm:prSet presAssocID="{D25A6307-1A22-438F-94DA-CA857C299AA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5169C8A1-FCAF-4F9A-8699-DF62F5A894CD}" type="pres">
      <dgm:prSet presAssocID="{D25A6307-1A22-438F-94DA-CA857C299AA7}" presName="spaceRect" presStyleCnt="0"/>
      <dgm:spPr/>
    </dgm:pt>
    <dgm:pt modelId="{EAC99963-018C-4B46-BA60-B9ECD707455B}" type="pres">
      <dgm:prSet presAssocID="{D25A6307-1A22-438F-94DA-CA857C299AA7}" presName="textRect" presStyleLbl="revTx" presStyleIdx="2" presStyleCnt="3">
        <dgm:presLayoutVars>
          <dgm:chMax val="1"/>
          <dgm:chPref val="1"/>
        </dgm:presLayoutVars>
      </dgm:prSet>
      <dgm:spPr/>
    </dgm:pt>
  </dgm:ptLst>
  <dgm:cxnLst>
    <dgm:cxn modelId="{BF2BB20A-1D57-4560-B3D2-2F149DCB0AA7}" type="presOf" srcId="{9EE6514D-0822-4241-BE14-90563BEFDD3A}" destId="{6D534B27-E7BF-4FE3-86D7-6F25CC6672BD}" srcOrd="0" destOrd="0" presId="urn:microsoft.com/office/officeart/2018/5/layout/IconCircleLabelList"/>
    <dgm:cxn modelId="{B960473A-F4D5-4CA9-9821-48D41AFF0B4C}" type="presOf" srcId="{D102F566-B736-4263-9C00-4E1E0F486492}" destId="{6907BB5D-89C7-4E89-ADC6-3A96EFD7E4E2}" srcOrd="0" destOrd="0" presId="urn:microsoft.com/office/officeart/2018/5/layout/IconCircleLabelList"/>
    <dgm:cxn modelId="{6D100C5C-46BB-4662-A1F4-C8BA0D5867CF}" type="presOf" srcId="{D25A6307-1A22-438F-94DA-CA857C299AA7}" destId="{EAC99963-018C-4B46-BA60-B9ECD707455B}" srcOrd="0" destOrd="0" presId="urn:microsoft.com/office/officeart/2018/5/layout/IconCircleLabelList"/>
    <dgm:cxn modelId="{10E0CA4D-A248-487C-8957-99A79142F38F}" srcId="{D102F566-B736-4263-9C00-4E1E0F486492}" destId="{D25A6307-1A22-438F-94DA-CA857C299AA7}" srcOrd="2" destOrd="0" parTransId="{40BFCC76-2B5B-4B5C-B914-0483D90E5CB3}" sibTransId="{0FD40BFB-4547-4F29-9D61-153309B7E250}"/>
    <dgm:cxn modelId="{31F1AFDC-B16A-4624-80E2-0905D3D379D0}" type="presOf" srcId="{631D9D52-C282-49C9-8604-E8E656D5402E}" destId="{07C5701C-376C-4911-BB66-E37242D540F6}" srcOrd="0" destOrd="0" presId="urn:microsoft.com/office/officeart/2018/5/layout/IconCircleLabelList"/>
    <dgm:cxn modelId="{011EB8E5-6769-4290-B0A3-EEC91EC661BE}" srcId="{D102F566-B736-4263-9C00-4E1E0F486492}" destId="{9EE6514D-0822-4241-BE14-90563BEFDD3A}" srcOrd="0" destOrd="0" parTransId="{C7B6CA38-90BD-48D5-8A00-E5D59DF1D66D}" sibTransId="{BE979D8B-6922-4303-AB4C-DC60987930F3}"/>
    <dgm:cxn modelId="{2C5353EF-9391-4ACF-AA84-3EB62BBFE2DB}" srcId="{D102F566-B736-4263-9C00-4E1E0F486492}" destId="{631D9D52-C282-49C9-8604-E8E656D5402E}" srcOrd="1" destOrd="0" parTransId="{2E7A96A7-B2F1-47C7-AD33-F9B40AEE1C74}" sibTransId="{39DF18E0-95C2-4544-A706-D01F64D81FDE}"/>
    <dgm:cxn modelId="{8846E0FA-92CA-4FAC-AEAF-5C7CA48C4702}" type="presParOf" srcId="{6907BB5D-89C7-4E89-ADC6-3A96EFD7E4E2}" destId="{835747F7-71C3-49A2-9E6B-63ACCE06964E}" srcOrd="0" destOrd="0" presId="urn:microsoft.com/office/officeart/2018/5/layout/IconCircleLabelList"/>
    <dgm:cxn modelId="{6CCC48FC-AA9B-4C51-B120-F7A43466F139}" type="presParOf" srcId="{835747F7-71C3-49A2-9E6B-63ACCE06964E}" destId="{C4C1FE1C-EC62-42BE-A00C-E27F489B8FCC}" srcOrd="0" destOrd="0" presId="urn:microsoft.com/office/officeart/2018/5/layout/IconCircleLabelList"/>
    <dgm:cxn modelId="{AE5076FF-001C-46C1-8370-FC2C692F28EF}" type="presParOf" srcId="{835747F7-71C3-49A2-9E6B-63ACCE06964E}" destId="{9EE0FB7E-D95B-4F02-9E39-634356942F93}" srcOrd="1" destOrd="0" presId="urn:microsoft.com/office/officeart/2018/5/layout/IconCircleLabelList"/>
    <dgm:cxn modelId="{A10C44A5-354C-4A2B-8BF7-F876931DC18E}" type="presParOf" srcId="{835747F7-71C3-49A2-9E6B-63ACCE06964E}" destId="{ADC90A0F-82A6-43B4-B0D9-760CD66C30CB}" srcOrd="2" destOrd="0" presId="urn:microsoft.com/office/officeart/2018/5/layout/IconCircleLabelList"/>
    <dgm:cxn modelId="{D0C91C33-8844-4C0D-8900-A977E0E5DB5C}" type="presParOf" srcId="{835747F7-71C3-49A2-9E6B-63ACCE06964E}" destId="{6D534B27-E7BF-4FE3-86D7-6F25CC6672BD}" srcOrd="3" destOrd="0" presId="urn:microsoft.com/office/officeart/2018/5/layout/IconCircleLabelList"/>
    <dgm:cxn modelId="{C7C27B85-FBD2-4231-8506-1F8DE6556A5C}" type="presParOf" srcId="{6907BB5D-89C7-4E89-ADC6-3A96EFD7E4E2}" destId="{FEF98E04-486A-4AA6-A166-D77B27E20DA6}" srcOrd="1" destOrd="0" presId="urn:microsoft.com/office/officeart/2018/5/layout/IconCircleLabelList"/>
    <dgm:cxn modelId="{E6DA9C40-191C-4CD8-A1A6-FFE68EE10862}" type="presParOf" srcId="{6907BB5D-89C7-4E89-ADC6-3A96EFD7E4E2}" destId="{52951DA5-B8F4-44A8-9409-2C1805F3BB24}" srcOrd="2" destOrd="0" presId="urn:microsoft.com/office/officeart/2018/5/layout/IconCircleLabelList"/>
    <dgm:cxn modelId="{104361E5-8459-4915-8811-B3B4D8ACC075}" type="presParOf" srcId="{52951DA5-B8F4-44A8-9409-2C1805F3BB24}" destId="{BDBB6FBD-3DA1-4DBA-A913-05011C9881C8}" srcOrd="0" destOrd="0" presId="urn:microsoft.com/office/officeart/2018/5/layout/IconCircleLabelList"/>
    <dgm:cxn modelId="{4ABE8E19-FC6E-4887-A6A2-A08A6C301F2A}" type="presParOf" srcId="{52951DA5-B8F4-44A8-9409-2C1805F3BB24}" destId="{868ADA6E-CC96-46A9-8DD7-4DA12ACB4868}" srcOrd="1" destOrd="0" presId="urn:microsoft.com/office/officeart/2018/5/layout/IconCircleLabelList"/>
    <dgm:cxn modelId="{7AA705B1-8DB6-45F8-B9F1-67F003B48617}" type="presParOf" srcId="{52951DA5-B8F4-44A8-9409-2C1805F3BB24}" destId="{197181F0-DDB9-49F8-AA6E-679EE35285E7}" srcOrd="2" destOrd="0" presId="urn:microsoft.com/office/officeart/2018/5/layout/IconCircleLabelList"/>
    <dgm:cxn modelId="{4AA3F12C-0F0F-4F9F-9C4E-BC48518A7A29}" type="presParOf" srcId="{52951DA5-B8F4-44A8-9409-2C1805F3BB24}" destId="{07C5701C-376C-4911-BB66-E37242D540F6}" srcOrd="3" destOrd="0" presId="urn:microsoft.com/office/officeart/2018/5/layout/IconCircleLabelList"/>
    <dgm:cxn modelId="{A4A94EDB-D937-4FBD-81BB-6C951F4100BB}" type="presParOf" srcId="{6907BB5D-89C7-4E89-ADC6-3A96EFD7E4E2}" destId="{7EEC4883-3405-4782-81A5-BC7A29F39A0F}" srcOrd="3" destOrd="0" presId="urn:microsoft.com/office/officeart/2018/5/layout/IconCircleLabelList"/>
    <dgm:cxn modelId="{494421C8-3DFF-4056-BAE3-54D1165A3498}" type="presParOf" srcId="{6907BB5D-89C7-4E89-ADC6-3A96EFD7E4E2}" destId="{37D8D924-77AF-4355-B473-5BB3B6F6DEF1}" srcOrd="4" destOrd="0" presId="urn:microsoft.com/office/officeart/2018/5/layout/IconCircleLabelList"/>
    <dgm:cxn modelId="{CE055756-01A3-4AAF-B275-3932DDF7953F}" type="presParOf" srcId="{37D8D924-77AF-4355-B473-5BB3B6F6DEF1}" destId="{5C74BC26-18BF-4030-BAC8-888CE15697B9}" srcOrd="0" destOrd="0" presId="urn:microsoft.com/office/officeart/2018/5/layout/IconCircleLabelList"/>
    <dgm:cxn modelId="{3ED06FF0-4438-4A41-9479-160BE1099CA5}" type="presParOf" srcId="{37D8D924-77AF-4355-B473-5BB3B6F6DEF1}" destId="{70F972AC-85A7-4708-9EA1-02006894C8BD}" srcOrd="1" destOrd="0" presId="urn:microsoft.com/office/officeart/2018/5/layout/IconCircleLabelList"/>
    <dgm:cxn modelId="{68A9F1AE-CBE9-485E-81F8-01E53FB000D6}" type="presParOf" srcId="{37D8D924-77AF-4355-B473-5BB3B6F6DEF1}" destId="{5169C8A1-FCAF-4F9A-8699-DF62F5A894CD}" srcOrd="2" destOrd="0" presId="urn:microsoft.com/office/officeart/2018/5/layout/IconCircleLabelList"/>
    <dgm:cxn modelId="{7BAA6E1B-00D3-45EA-87A5-702AAC15164F}" type="presParOf" srcId="{37D8D924-77AF-4355-B473-5BB3B6F6DEF1}" destId="{EAC99963-018C-4B46-BA60-B9ECD707455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DE3B191-03C3-4651-A511-B4E41C384B5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5A82687-F053-4804-905B-2820F9CA92C5}">
      <dgm:prSet/>
      <dgm:spPr/>
      <dgm:t>
        <a:bodyPr/>
        <a:lstStyle/>
        <a:p>
          <a:pPr>
            <a:lnSpc>
              <a:spcPct val="100000"/>
            </a:lnSpc>
            <a:defRPr cap="all"/>
          </a:pPr>
          <a:r>
            <a:rPr lang="en-US"/>
            <a:t>Relevance to current societal concerns.</a:t>
          </a:r>
        </a:p>
      </dgm:t>
    </dgm:pt>
    <dgm:pt modelId="{BFD00CCC-F8DB-46A9-A895-2E30BD10E354}" type="parTrans" cxnId="{BE3BFEDB-B0FA-4104-86CF-8DE1389EEA01}">
      <dgm:prSet/>
      <dgm:spPr/>
      <dgm:t>
        <a:bodyPr/>
        <a:lstStyle/>
        <a:p>
          <a:endParaRPr lang="en-US"/>
        </a:p>
      </dgm:t>
    </dgm:pt>
    <dgm:pt modelId="{A2B64B13-D777-434B-9474-B27065488B95}" type="sibTrans" cxnId="{BE3BFEDB-B0FA-4104-86CF-8DE1389EEA01}">
      <dgm:prSet/>
      <dgm:spPr/>
      <dgm:t>
        <a:bodyPr/>
        <a:lstStyle/>
        <a:p>
          <a:endParaRPr lang="en-US"/>
        </a:p>
      </dgm:t>
    </dgm:pt>
    <dgm:pt modelId="{6C05F8C8-9715-456E-812B-9359CC821676}">
      <dgm:prSet/>
      <dgm:spPr/>
      <dgm:t>
        <a:bodyPr/>
        <a:lstStyle/>
        <a:p>
          <a:pPr>
            <a:lnSpc>
              <a:spcPct val="100000"/>
            </a:lnSpc>
            <a:defRPr cap="all"/>
          </a:pPr>
          <a:r>
            <a:rPr lang="en-US"/>
            <a:t>Inclusion of diverse influencers.</a:t>
          </a:r>
        </a:p>
      </dgm:t>
    </dgm:pt>
    <dgm:pt modelId="{5804E08D-DBB3-45A3-9CA0-5DC69B244355}" type="parTrans" cxnId="{795D21A6-B6D1-4881-944C-3DECC5491A2E}">
      <dgm:prSet/>
      <dgm:spPr/>
      <dgm:t>
        <a:bodyPr/>
        <a:lstStyle/>
        <a:p>
          <a:endParaRPr lang="en-US"/>
        </a:p>
      </dgm:t>
    </dgm:pt>
    <dgm:pt modelId="{B652BBB0-B30D-4772-906B-035A10880418}" type="sibTrans" cxnId="{795D21A6-B6D1-4881-944C-3DECC5491A2E}">
      <dgm:prSet/>
      <dgm:spPr/>
      <dgm:t>
        <a:bodyPr/>
        <a:lstStyle/>
        <a:p>
          <a:endParaRPr lang="en-US"/>
        </a:p>
      </dgm:t>
    </dgm:pt>
    <dgm:pt modelId="{210ABB4E-E32E-4F1E-A810-4AB7A33B0B3C}">
      <dgm:prSet/>
      <dgm:spPr/>
      <dgm:t>
        <a:bodyPr/>
        <a:lstStyle/>
        <a:p>
          <a:pPr>
            <a:lnSpc>
              <a:spcPct val="100000"/>
            </a:lnSpc>
            <a:defRPr cap="all"/>
          </a:pPr>
          <a:r>
            <a:rPr lang="en-US"/>
            <a:t>Offers practical insights for sustainability promotion.</a:t>
          </a:r>
        </a:p>
      </dgm:t>
    </dgm:pt>
    <dgm:pt modelId="{E20FA211-CCF3-46F1-B5BB-2AAB4D2D0258}" type="parTrans" cxnId="{7EF63E97-F777-4ABC-A9BD-A27CAD375841}">
      <dgm:prSet/>
      <dgm:spPr/>
      <dgm:t>
        <a:bodyPr/>
        <a:lstStyle/>
        <a:p>
          <a:endParaRPr lang="en-US"/>
        </a:p>
      </dgm:t>
    </dgm:pt>
    <dgm:pt modelId="{5FB9DD67-56C3-4DB7-91AA-559988702AB2}" type="sibTrans" cxnId="{7EF63E97-F777-4ABC-A9BD-A27CAD375841}">
      <dgm:prSet/>
      <dgm:spPr/>
      <dgm:t>
        <a:bodyPr/>
        <a:lstStyle/>
        <a:p>
          <a:endParaRPr lang="en-US"/>
        </a:p>
      </dgm:t>
    </dgm:pt>
    <dgm:pt modelId="{2DECD821-6C20-43BA-954D-5492BC54434A}" type="pres">
      <dgm:prSet presAssocID="{6DE3B191-03C3-4651-A511-B4E41C384B57}" presName="root" presStyleCnt="0">
        <dgm:presLayoutVars>
          <dgm:dir/>
          <dgm:resizeHandles val="exact"/>
        </dgm:presLayoutVars>
      </dgm:prSet>
      <dgm:spPr/>
    </dgm:pt>
    <dgm:pt modelId="{752C305F-BF20-4127-A26B-41D9348298F7}" type="pres">
      <dgm:prSet presAssocID="{F5A82687-F053-4804-905B-2820F9CA92C5}" presName="compNode" presStyleCnt="0"/>
      <dgm:spPr/>
    </dgm:pt>
    <dgm:pt modelId="{07A7285B-5A10-4E24-B4B7-B10A475095C5}" type="pres">
      <dgm:prSet presAssocID="{F5A82687-F053-4804-905B-2820F9CA92C5}" presName="iconBgRect" presStyleLbl="bgShp" presStyleIdx="0" presStyleCnt="3"/>
      <dgm:spPr/>
    </dgm:pt>
    <dgm:pt modelId="{821120D6-500A-4C8B-A41E-4E4BA7FD842D}" type="pres">
      <dgm:prSet presAssocID="{F5A82687-F053-4804-905B-2820F9CA92C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5B4DB7E4-2F60-497D-902D-6FDE2A46A5E9}" type="pres">
      <dgm:prSet presAssocID="{F5A82687-F053-4804-905B-2820F9CA92C5}" presName="spaceRect" presStyleCnt="0"/>
      <dgm:spPr/>
    </dgm:pt>
    <dgm:pt modelId="{7707A145-7C0F-4C30-A553-A4AC8C475761}" type="pres">
      <dgm:prSet presAssocID="{F5A82687-F053-4804-905B-2820F9CA92C5}" presName="textRect" presStyleLbl="revTx" presStyleIdx="0" presStyleCnt="3">
        <dgm:presLayoutVars>
          <dgm:chMax val="1"/>
          <dgm:chPref val="1"/>
        </dgm:presLayoutVars>
      </dgm:prSet>
      <dgm:spPr/>
    </dgm:pt>
    <dgm:pt modelId="{D210B2A8-4C9A-48E6-A669-76B2ABBF50A5}" type="pres">
      <dgm:prSet presAssocID="{A2B64B13-D777-434B-9474-B27065488B95}" presName="sibTrans" presStyleCnt="0"/>
      <dgm:spPr/>
    </dgm:pt>
    <dgm:pt modelId="{902A20DB-A17F-41A6-ADD5-169849335DEF}" type="pres">
      <dgm:prSet presAssocID="{6C05F8C8-9715-456E-812B-9359CC821676}" presName="compNode" presStyleCnt="0"/>
      <dgm:spPr/>
    </dgm:pt>
    <dgm:pt modelId="{6F354BF3-3954-4B46-AF0F-67A915FC56DB}" type="pres">
      <dgm:prSet presAssocID="{6C05F8C8-9715-456E-812B-9359CC821676}" presName="iconBgRect" presStyleLbl="bgShp" presStyleIdx="1" presStyleCnt="3"/>
      <dgm:spPr/>
    </dgm:pt>
    <dgm:pt modelId="{049C5B18-8CB6-4247-BF14-D8D12572925E}" type="pres">
      <dgm:prSet presAssocID="{6C05F8C8-9715-456E-812B-9359CC8216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E0AA0160-978B-4B23-8E9B-A959261BBAD6}" type="pres">
      <dgm:prSet presAssocID="{6C05F8C8-9715-456E-812B-9359CC821676}" presName="spaceRect" presStyleCnt="0"/>
      <dgm:spPr/>
    </dgm:pt>
    <dgm:pt modelId="{38E18E30-D5B5-4D47-B885-07D66C839A25}" type="pres">
      <dgm:prSet presAssocID="{6C05F8C8-9715-456E-812B-9359CC821676}" presName="textRect" presStyleLbl="revTx" presStyleIdx="1" presStyleCnt="3">
        <dgm:presLayoutVars>
          <dgm:chMax val="1"/>
          <dgm:chPref val="1"/>
        </dgm:presLayoutVars>
      </dgm:prSet>
      <dgm:spPr/>
    </dgm:pt>
    <dgm:pt modelId="{BD771BCD-3822-4C29-AE61-2FCDE1D1E66C}" type="pres">
      <dgm:prSet presAssocID="{B652BBB0-B30D-4772-906B-035A10880418}" presName="sibTrans" presStyleCnt="0"/>
      <dgm:spPr/>
    </dgm:pt>
    <dgm:pt modelId="{0B2D438D-C088-4041-8CFD-7B8AD80F4BA8}" type="pres">
      <dgm:prSet presAssocID="{210ABB4E-E32E-4F1E-A810-4AB7A33B0B3C}" presName="compNode" presStyleCnt="0"/>
      <dgm:spPr/>
    </dgm:pt>
    <dgm:pt modelId="{8311E5D9-EB4C-4557-9D53-AD12FF16CE5B}" type="pres">
      <dgm:prSet presAssocID="{210ABB4E-E32E-4F1E-A810-4AB7A33B0B3C}" presName="iconBgRect" presStyleLbl="bgShp" presStyleIdx="2" presStyleCnt="3"/>
      <dgm:spPr/>
    </dgm:pt>
    <dgm:pt modelId="{AAA18826-5711-472A-9563-23073472FA06}" type="pres">
      <dgm:prSet presAssocID="{210ABB4E-E32E-4F1E-A810-4AB7A33B0B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gaphone"/>
        </a:ext>
      </dgm:extLst>
    </dgm:pt>
    <dgm:pt modelId="{13C7469C-999C-4C46-BBDE-1EC5E0EDDDD2}" type="pres">
      <dgm:prSet presAssocID="{210ABB4E-E32E-4F1E-A810-4AB7A33B0B3C}" presName="spaceRect" presStyleCnt="0"/>
      <dgm:spPr/>
    </dgm:pt>
    <dgm:pt modelId="{0CF2D4FE-5BBE-49E1-BFAD-049FFDE81114}" type="pres">
      <dgm:prSet presAssocID="{210ABB4E-E32E-4F1E-A810-4AB7A33B0B3C}" presName="textRect" presStyleLbl="revTx" presStyleIdx="2" presStyleCnt="3">
        <dgm:presLayoutVars>
          <dgm:chMax val="1"/>
          <dgm:chPref val="1"/>
        </dgm:presLayoutVars>
      </dgm:prSet>
      <dgm:spPr/>
    </dgm:pt>
  </dgm:ptLst>
  <dgm:cxnLst>
    <dgm:cxn modelId="{04971D04-9935-4523-A834-7A700FCA161D}" type="presOf" srcId="{210ABB4E-E32E-4F1E-A810-4AB7A33B0B3C}" destId="{0CF2D4FE-5BBE-49E1-BFAD-049FFDE81114}" srcOrd="0" destOrd="0" presId="urn:microsoft.com/office/officeart/2018/5/layout/IconCircleLabelList"/>
    <dgm:cxn modelId="{A8DABC5C-28B9-4EBD-898C-7C07FF6BB8CF}" type="presOf" srcId="{6DE3B191-03C3-4651-A511-B4E41C384B57}" destId="{2DECD821-6C20-43BA-954D-5492BC54434A}" srcOrd="0" destOrd="0" presId="urn:microsoft.com/office/officeart/2018/5/layout/IconCircleLabelList"/>
    <dgm:cxn modelId="{AB2DFC63-3379-4D93-9A49-834FCE46191A}" type="presOf" srcId="{F5A82687-F053-4804-905B-2820F9CA92C5}" destId="{7707A145-7C0F-4C30-A553-A4AC8C475761}" srcOrd="0" destOrd="0" presId="urn:microsoft.com/office/officeart/2018/5/layout/IconCircleLabelList"/>
    <dgm:cxn modelId="{7EF63E97-F777-4ABC-A9BD-A27CAD375841}" srcId="{6DE3B191-03C3-4651-A511-B4E41C384B57}" destId="{210ABB4E-E32E-4F1E-A810-4AB7A33B0B3C}" srcOrd="2" destOrd="0" parTransId="{E20FA211-CCF3-46F1-B5BB-2AAB4D2D0258}" sibTransId="{5FB9DD67-56C3-4DB7-91AA-559988702AB2}"/>
    <dgm:cxn modelId="{795D21A6-B6D1-4881-944C-3DECC5491A2E}" srcId="{6DE3B191-03C3-4651-A511-B4E41C384B57}" destId="{6C05F8C8-9715-456E-812B-9359CC821676}" srcOrd="1" destOrd="0" parTransId="{5804E08D-DBB3-45A3-9CA0-5DC69B244355}" sibTransId="{B652BBB0-B30D-4772-906B-035A10880418}"/>
    <dgm:cxn modelId="{8BDEF0CC-93FA-42E4-989B-9451F54B79BB}" type="presOf" srcId="{6C05F8C8-9715-456E-812B-9359CC821676}" destId="{38E18E30-D5B5-4D47-B885-07D66C839A25}" srcOrd="0" destOrd="0" presId="urn:microsoft.com/office/officeart/2018/5/layout/IconCircleLabelList"/>
    <dgm:cxn modelId="{BE3BFEDB-B0FA-4104-86CF-8DE1389EEA01}" srcId="{6DE3B191-03C3-4651-A511-B4E41C384B57}" destId="{F5A82687-F053-4804-905B-2820F9CA92C5}" srcOrd="0" destOrd="0" parTransId="{BFD00CCC-F8DB-46A9-A895-2E30BD10E354}" sibTransId="{A2B64B13-D777-434B-9474-B27065488B95}"/>
    <dgm:cxn modelId="{3FF77D5D-9B15-4277-BE0E-89971D315690}" type="presParOf" srcId="{2DECD821-6C20-43BA-954D-5492BC54434A}" destId="{752C305F-BF20-4127-A26B-41D9348298F7}" srcOrd="0" destOrd="0" presId="urn:microsoft.com/office/officeart/2018/5/layout/IconCircleLabelList"/>
    <dgm:cxn modelId="{C97A11A1-F986-42D5-ADFB-4AB35F84F302}" type="presParOf" srcId="{752C305F-BF20-4127-A26B-41D9348298F7}" destId="{07A7285B-5A10-4E24-B4B7-B10A475095C5}" srcOrd="0" destOrd="0" presId="urn:microsoft.com/office/officeart/2018/5/layout/IconCircleLabelList"/>
    <dgm:cxn modelId="{18517968-FF46-4D2D-80DC-423137DC3970}" type="presParOf" srcId="{752C305F-BF20-4127-A26B-41D9348298F7}" destId="{821120D6-500A-4C8B-A41E-4E4BA7FD842D}" srcOrd="1" destOrd="0" presId="urn:microsoft.com/office/officeart/2018/5/layout/IconCircleLabelList"/>
    <dgm:cxn modelId="{4DDF9C76-4D44-4795-B7F9-67216CC0C676}" type="presParOf" srcId="{752C305F-BF20-4127-A26B-41D9348298F7}" destId="{5B4DB7E4-2F60-497D-902D-6FDE2A46A5E9}" srcOrd="2" destOrd="0" presId="urn:microsoft.com/office/officeart/2018/5/layout/IconCircleLabelList"/>
    <dgm:cxn modelId="{DA79ECE9-F5DA-4DA0-8D04-3C48AACA9CE7}" type="presParOf" srcId="{752C305F-BF20-4127-A26B-41D9348298F7}" destId="{7707A145-7C0F-4C30-A553-A4AC8C475761}" srcOrd="3" destOrd="0" presId="urn:microsoft.com/office/officeart/2018/5/layout/IconCircleLabelList"/>
    <dgm:cxn modelId="{3B50E8AA-A844-4487-A737-7B94A8BA9FBA}" type="presParOf" srcId="{2DECD821-6C20-43BA-954D-5492BC54434A}" destId="{D210B2A8-4C9A-48E6-A669-76B2ABBF50A5}" srcOrd="1" destOrd="0" presId="urn:microsoft.com/office/officeart/2018/5/layout/IconCircleLabelList"/>
    <dgm:cxn modelId="{3890BA8F-5D11-4249-833C-143C94B3A47B}" type="presParOf" srcId="{2DECD821-6C20-43BA-954D-5492BC54434A}" destId="{902A20DB-A17F-41A6-ADD5-169849335DEF}" srcOrd="2" destOrd="0" presId="urn:microsoft.com/office/officeart/2018/5/layout/IconCircleLabelList"/>
    <dgm:cxn modelId="{4368866A-E190-410A-8C64-E75F7F7C57C0}" type="presParOf" srcId="{902A20DB-A17F-41A6-ADD5-169849335DEF}" destId="{6F354BF3-3954-4B46-AF0F-67A915FC56DB}" srcOrd="0" destOrd="0" presId="urn:microsoft.com/office/officeart/2018/5/layout/IconCircleLabelList"/>
    <dgm:cxn modelId="{42B21D35-497A-46E6-8F56-58A1A6C19919}" type="presParOf" srcId="{902A20DB-A17F-41A6-ADD5-169849335DEF}" destId="{049C5B18-8CB6-4247-BF14-D8D12572925E}" srcOrd="1" destOrd="0" presId="urn:microsoft.com/office/officeart/2018/5/layout/IconCircleLabelList"/>
    <dgm:cxn modelId="{3246123A-BE5C-4878-B44D-CFD59B0A92C1}" type="presParOf" srcId="{902A20DB-A17F-41A6-ADD5-169849335DEF}" destId="{E0AA0160-978B-4B23-8E9B-A959261BBAD6}" srcOrd="2" destOrd="0" presId="urn:microsoft.com/office/officeart/2018/5/layout/IconCircleLabelList"/>
    <dgm:cxn modelId="{4B1B3AE6-5811-4256-8219-A000C8A07895}" type="presParOf" srcId="{902A20DB-A17F-41A6-ADD5-169849335DEF}" destId="{38E18E30-D5B5-4D47-B885-07D66C839A25}" srcOrd="3" destOrd="0" presId="urn:microsoft.com/office/officeart/2018/5/layout/IconCircleLabelList"/>
    <dgm:cxn modelId="{B04D5238-F12D-45F8-A5C4-4596C5F62BC8}" type="presParOf" srcId="{2DECD821-6C20-43BA-954D-5492BC54434A}" destId="{BD771BCD-3822-4C29-AE61-2FCDE1D1E66C}" srcOrd="3" destOrd="0" presId="urn:microsoft.com/office/officeart/2018/5/layout/IconCircleLabelList"/>
    <dgm:cxn modelId="{9D8C488B-91E9-49FC-B761-C779F80D87F3}" type="presParOf" srcId="{2DECD821-6C20-43BA-954D-5492BC54434A}" destId="{0B2D438D-C088-4041-8CFD-7B8AD80F4BA8}" srcOrd="4" destOrd="0" presId="urn:microsoft.com/office/officeart/2018/5/layout/IconCircleLabelList"/>
    <dgm:cxn modelId="{300FEEB7-09A4-4EE8-8F1E-5550C7F0662B}" type="presParOf" srcId="{0B2D438D-C088-4041-8CFD-7B8AD80F4BA8}" destId="{8311E5D9-EB4C-4557-9D53-AD12FF16CE5B}" srcOrd="0" destOrd="0" presId="urn:microsoft.com/office/officeart/2018/5/layout/IconCircleLabelList"/>
    <dgm:cxn modelId="{DEDBC80D-738C-4044-9AA5-AD9033EA75FE}" type="presParOf" srcId="{0B2D438D-C088-4041-8CFD-7B8AD80F4BA8}" destId="{AAA18826-5711-472A-9563-23073472FA06}" srcOrd="1" destOrd="0" presId="urn:microsoft.com/office/officeart/2018/5/layout/IconCircleLabelList"/>
    <dgm:cxn modelId="{5807A296-490D-4416-9DF4-F2ECED7B1125}" type="presParOf" srcId="{0B2D438D-C088-4041-8CFD-7B8AD80F4BA8}" destId="{13C7469C-999C-4C46-BBDE-1EC5E0EDDDD2}" srcOrd="2" destOrd="0" presId="urn:microsoft.com/office/officeart/2018/5/layout/IconCircleLabelList"/>
    <dgm:cxn modelId="{A19010BE-636F-4121-8EAB-056871C6B619}" type="presParOf" srcId="{0B2D438D-C088-4041-8CFD-7B8AD80F4BA8}" destId="{0CF2D4FE-5BBE-49E1-BFAD-049FFDE81114}"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3BF8CD0-0216-40D5-8828-4C2059404EFD}" type="doc">
      <dgm:prSet loTypeId="urn:microsoft.com/office/officeart/2016/7/layout/LinearBlockProcessNumbered" loCatId="process" qsTypeId="urn:microsoft.com/office/officeart/2005/8/quickstyle/simple1" qsCatId="simple" csTypeId="urn:microsoft.com/office/officeart/2005/8/colors/colorful1" csCatId="colorful"/>
      <dgm:spPr/>
      <dgm:t>
        <a:bodyPr/>
        <a:lstStyle/>
        <a:p>
          <a:endParaRPr lang="en-US"/>
        </a:p>
      </dgm:t>
    </dgm:pt>
    <dgm:pt modelId="{443CA603-DA66-40C8-8CAF-EBD06363798C}">
      <dgm:prSet/>
      <dgm:spPr/>
      <dgm:t>
        <a:bodyPr/>
        <a:lstStyle/>
        <a:p>
          <a:r>
            <a:rPr lang="en-US"/>
            <a:t>Subjectivity in interpreting influencers' impact.</a:t>
          </a:r>
        </a:p>
      </dgm:t>
    </dgm:pt>
    <dgm:pt modelId="{3D1794C7-1FC1-4C34-81C5-227ED36025A9}" type="parTrans" cxnId="{138F49BA-E237-4677-94B4-C163A8AE37AE}">
      <dgm:prSet/>
      <dgm:spPr/>
      <dgm:t>
        <a:bodyPr/>
        <a:lstStyle/>
        <a:p>
          <a:endParaRPr lang="en-US"/>
        </a:p>
      </dgm:t>
    </dgm:pt>
    <dgm:pt modelId="{EC0434BD-3358-4F5C-9161-11D3CFA50FFC}" type="sibTrans" cxnId="{138F49BA-E237-4677-94B4-C163A8AE37AE}">
      <dgm:prSet phldrT="01"/>
      <dgm:spPr/>
      <dgm:t>
        <a:bodyPr/>
        <a:lstStyle/>
        <a:p>
          <a:r>
            <a:rPr lang="en-US"/>
            <a:t>01</a:t>
          </a:r>
        </a:p>
      </dgm:t>
    </dgm:pt>
    <dgm:pt modelId="{7F5545A8-E516-4F15-9529-4126A00B0E5B}">
      <dgm:prSet/>
      <dgm:spPr/>
      <dgm:t>
        <a:bodyPr/>
        <a:lstStyle/>
        <a:p>
          <a:r>
            <a:rPr lang="en-US"/>
            <a:t>Limited generalizability due to specific focus.</a:t>
          </a:r>
        </a:p>
      </dgm:t>
    </dgm:pt>
    <dgm:pt modelId="{E35A3F12-F279-4BE8-8350-24A473075FD0}" type="parTrans" cxnId="{D1E9D95C-B107-45B5-8422-4007A274C00C}">
      <dgm:prSet/>
      <dgm:spPr/>
      <dgm:t>
        <a:bodyPr/>
        <a:lstStyle/>
        <a:p>
          <a:endParaRPr lang="en-US"/>
        </a:p>
      </dgm:t>
    </dgm:pt>
    <dgm:pt modelId="{14861F77-9E81-4B56-9846-9DD54B950073}" type="sibTrans" cxnId="{D1E9D95C-B107-45B5-8422-4007A274C00C}">
      <dgm:prSet phldrT="02"/>
      <dgm:spPr/>
      <dgm:t>
        <a:bodyPr/>
        <a:lstStyle/>
        <a:p>
          <a:r>
            <a:rPr lang="en-US"/>
            <a:t>02</a:t>
          </a:r>
        </a:p>
      </dgm:t>
    </dgm:pt>
    <dgm:pt modelId="{139C2753-9ADD-423C-80ED-0BF252693D29}">
      <dgm:prSet/>
      <dgm:spPr/>
      <dgm:t>
        <a:bodyPr/>
        <a:lstStyle/>
        <a:p>
          <a:r>
            <a:rPr lang="en-US"/>
            <a:t>Vulnerable to the dynamic nature of social media trends.</a:t>
          </a:r>
        </a:p>
      </dgm:t>
    </dgm:pt>
    <dgm:pt modelId="{8415B9FF-A187-41E9-8718-957BA7D6A32D}" type="parTrans" cxnId="{DED170EF-0BC1-4DE2-8528-04162A132854}">
      <dgm:prSet/>
      <dgm:spPr/>
      <dgm:t>
        <a:bodyPr/>
        <a:lstStyle/>
        <a:p>
          <a:endParaRPr lang="en-US"/>
        </a:p>
      </dgm:t>
    </dgm:pt>
    <dgm:pt modelId="{23EAF8F6-7425-40ED-80AE-F280E9A7BEEF}" type="sibTrans" cxnId="{DED170EF-0BC1-4DE2-8528-04162A132854}">
      <dgm:prSet phldrT="03"/>
      <dgm:spPr/>
      <dgm:t>
        <a:bodyPr/>
        <a:lstStyle/>
        <a:p>
          <a:r>
            <a:rPr lang="en-US"/>
            <a:t>03</a:t>
          </a:r>
        </a:p>
      </dgm:t>
    </dgm:pt>
    <dgm:pt modelId="{ED231668-63FE-4693-9FED-0C288AF4A93A}" type="pres">
      <dgm:prSet presAssocID="{73BF8CD0-0216-40D5-8828-4C2059404EFD}" presName="Name0" presStyleCnt="0">
        <dgm:presLayoutVars>
          <dgm:animLvl val="lvl"/>
          <dgm:resizeHandles val="exact"/>
        </dgm:presLayoutVars>
      </dgm:prSet>
      <dgm:spPr/>
    </dgm:pt>
    <dgm:pt modelId="{50341D9B-AFE9-4BD6-8187-5B8E2FE48E73}" type="pres">
      <dgm:prSet presAssocID="{443CA603-DA66-40C8-8CAF-EBD06363798C}" presName="compositeNode" presStyleCnt="0">
        <dgm:presLayoutVars>
          <dgm:bulletEnabled val="1"/>
        </dgm:presLayoutVars>
      </dgm:prSet>
      <dgm:spPr/>
    </dgm:pt>
    <dgm:pt modelId="{19F426AD-8224-4134-8E84-EC319FCA395E}" type="pres">
      <dgm:prSet presAssocID="{443CA603-DA66-40C8-8CAF-EBD06363798C}" presName="bgRect" presStyleLbl="alignNode1" presStyleIdx="0" presStyleCnt="3"/>
      <dgm:spPr/>
    </dgm:pt>
    <dgm:pt modelId="{38D2D6BE-212C-47CF-A483-1A87216690BC}" type="pres">
      <dgm:prSet presAssocID="{EC0434BD-3358-4F5C-9161-11D3CFA50FFC}" presName="sibTransNodeRect" presStyleLbl="alignNode1" presStyleIdx="0" presStyleCnt="3">
        <dgm:presLayoutVars>
          <dgm:chMax val="0"/>
          <dgm:bulletEnabled val="1"/>
        </dgm:presLayoutVars>
      </dgm:prSet>
      <dgm:spPr/>
    </dgm:pt>
    <dgm:pt modelId="{BE99C189-9566-4AA5-BB5F-E1AEBF916FBA}" type="pres">
      <dgm:prSet presAssocID="{443CA603-DA66-40C8-8CAF-EBD06363798C}" presName="nodeRect" presStyleLbl="alignNode1" presStyleIdx="0" presStyleCnt="3">
        <dgm:presLayoutVars>
          <dgm:bulletEnabled val="1"/>
        </dgm:presLayoutVars>
      </dgm:prSet>
      <dgm:spPr/>
    </dgm:pt>
    <dgm:pt modelId="{A406FD60-A0B0-4A83-8DEA-39343D7F551C}" type="pres">
      <dgm:prSet presAssocID="{EC0434BD-3358-4F5C-9161-11D3CFA50FFC}" presName="sibTrans" presStyleCnt="0"/>
      <dgm:spPr/>
    </dgm:pt>
    <dgm:pt modelId="{C0AA88F3-2E78-4269-9A7D-3E13C73A326A}" type="pres">
      <dgm:prSet presAssocID="{7F5545A8-E516-4F15-9529-4126A00B0E5B}" presName="compositeNode" presStyleCnt="0">
        <dgm:presLayoutVars>
          <dgm:bulletEnabled val="1"/>
        </dgm:presLayoutVars>
      </dgm:prSet>
      <dgm:spPr/>
    </dgm:pt>
    <dgm:pt modelId="{CF57CCEB-3680-45E3-8861-892CD923E8D7}" type="pres">
      <dgm:prSet presAssocID="{7F5545A8-E516-4F15-9529-4126A00B0E5B}" presName="bgRect" presStyleLbl="alignNode1" presStyleIdx="1" presStyleCnt="3"/>
      <dgm:spPr/>
    </dgm:pt>
    <dgm:pt modelId="{5851AD7E-4E91-4B80-99F5-E60413C1DE87}" type="pres">
      <dgm:prSet presAssocID="{14861F77-9E81-4B56-9846-9DD54B950073}" presName="sibTransNodeRect" presStyleLbl="alignNode1" presStyleIdx="1" presStyleCnt="3">
        <dgm:presLayoutVars>
          <dgm:chMax val="0"/>
          <dgm:bulletEnabled val="1"/>
        </dgm:presLayoutVars>
      </dgm:prSet>
      <dgm:spPr/>
    </dgm:pt>
    <dgm:pt modelId="{B424B01E-FBEF-4FCC-8921-FAB73852D969}" type="pres">
      <dgm:prSet presAssocID="{7F5545A8-E516-4F15-9529-4126A00B0E5B}" presName="nodeRect" presStyleLbl="alignNode1" presStyleIdx="1" presStyleCnt="3">
        <dgm:presLayoutVars>
          <dgm:bulletEnabled val="1"/>
        </dgm:presLayoutVars>
      </dgm:prSet>
      <dgm:spPr/>
    </dgm:pt>
    <dgm:pt modelId="{ACA591FA-CBC4-461F-B2B4-FBF203D5D2D9}" type="pres">
      <dgm:prSet presAssocID="{14861F77-9E81-4B56-9846-9DD54B950073}" presName="sibTrans" presStyleCnt="0"/>
      <dgm:spPr/>
    </dgm:pt>
    <dgm:pt modelId="{D340FCE5-32FA-4038-BE4C-1E8615652596}" type="pres">
      <dgm:prSet presAssocID="{139C2753-9ADD-423C-80ED-0BF252693D29}" presName="compositeNode" presStyleCnt="0">
        <dgm:presLayoutVars>
          <dgm:bulletEnabled val="1"/>
        </dgm:presLayoutVars>
      </dgm:prSet>
      <dgm:spPr/>
    </dgm:pt>
    <dgm:pt modelId="{EE3E5EDE-C327-404E-8DEF-0E06CC106D00}" type="pres">
      <dgm:prSet presAssocID="{139C2753-9ADD-423C-80ED-0BF252693D29}" presName="bgRect" presStyleLbl="alignNode1" presStyleIdx="2" presStyleCnt="3"/>
      <dgm:spPr/>
    </dgm:pt>
    <dgm:pt modelId="{05501C5B-8CF5-40CC-B086-77BBA972C92A}" type="pres">
      <dgm:prSet presAssocID="{23EAF8F6-7425-40ED-80AE-F280E9A7BEEF}" presName="sibTransNodeRect" presStyleLbl="alignNode1" presStyleIdx="2" presStyleCnt="3">
        <dgm:presLayoutVars>
          <dgm:chMax val="0"/>
          <dgm:bulletEnabled val="1"/>
        </dgm:presLayoutVars>
      </dgm:prSet>
      <dgm:spPr/>
    </dgm:pt>
    <dgm:pt modelId="{325CD4C4-1B0B-4702-BB05-B528A02D5F0D}" type="pres">
      <dgm:prSet presAssocID="{139C2753-9ADD-423C-80ED-0BF252693D29}" presName="nodeRect" presStyleLbl="alignNode1" presStyleIdx="2" presStyleCnt="3">
        <dgm:presLayoutVars>
          <dgm:bulletEnabled val="1"/>
        </dgm:presLayoutVars>
      </dgm:prSet>
      <dgm:spPr/>
    </dgm:pt>
  </dgm:ptLst>
  <dgm:cxnLst>
    <dgm:cxn modelId="{5E27651F-5FE1-4267-94FB-2BE2F00C7438}" type="presOf" srcId="{73BF8CD0-0216-40D5-8828-4C2059404EFD}" destId="{ED231668-63FE-4693-9FED-0C288AF4A93A}" srcOrd="0" destOrd="0" presId="urn:microsoft.com/office/officeart/2016/7/layout/LinearBlockProcessNumbered"/>
    <dgm:cxn modelId="{89DCE02A-953B-4552-982B-1708AF990424}" type="presOf" srcId="{139C2753-9ADD-423C-80ED-0BF252693D29}" destId="{EE3E5EDE-C327-404E-8DEF-0E06CC106D00}" srcOrd="0" destOrd="0" presId="urn:microsoft.com/office/officeart/2016/7/layout/LinearBlockProcessNumbered"/>
    <dgm:cxn modelId="{4A222838-D20F-4DCE-A6C8-9FD8621BDBED}" type="presOf" srcId="{7F5545A8-E516-4F15-9529-4126A00B0E5B}" destId="{CF57CCEB-3680-45E3-8861-892CD923E8D7}" srcOrd="0" destOrd="0" presId="urn:microsoft.com/office/officeart/2016/7/layout/LinearBlockProcessNumbered"/>
    <dgm:cxn modelId="{D1E9D95C-B107-45B5-8422-4007A274C00C}" srcId="{73BF8CD0-0216-40D5-8828-4C2059404EFD}" destId="{7F5545A8-E516-4F15-9529-4126A00B0E5B}" srcOrd="1" destOrd="0" parTransId="{E35A3F12-F279-4BE8-8350-24A473075FD0}" sibTransId="{14861F77-9E81-4B56-9846-9DD54B950073}"/>
    <dgm:cxn modelId="{591B4F69-ED83-447C-81CA-2C6C1743EAA8}" type="presOf" srcId="{7F5545A8-E516-4F15-9529-4126A00B0E5B}" destId="{B424B01E-FBEF-4FCC-8921-FAB73852D969}" srcOrd="1" destOrd="0" presId="urn:microsoft.com/office/officeart/2016/7/layout/LinearBlockProcessNumbered"/>
    <dgm:cxn modelId="{07C36972-F83C-4D67-A5A1-A75082C0BAC5}" type="presOf" srcId="{23EAF8F6-7425-40ED-80AE-F280E9A7BEEF}" destId="{05501C5B-8CF5-40CC-B086-77BBA972C92A}" srcOrd="0" destOrd="0" presId="urn:microsoft.com/office/officeart/2016/7/layout/LinearBlockProcessNumbered"/>
    <dgm:cxn modelId="{D7520191-ED86-4B5A-A0DA-E018373C3E91}" type="presOf" srcId="{EC0434BD-3358-4F5C-9161-11D3CFA50FFC}" destId="{38D2D6BE-212C-47CF-A483-1A87216690BC}" srcOrd="0" destOrd="0" presId="urn:microsoft.com/office/officeart/2016/7/layout/LinearBlockProcessNumbered"/>
    <dgm:cxn modelId="{0E65F29C-EA5F-4B8B-940D-C5E62127CC05}" type="presOf" srcId="{14861F77-9E81-4B56-9846-9DD54B950073}" destId="{5851AD7E-4E91-4B80-99F5-E60413C1DE87}" srcOrd="0" destOrd="0" presId="urn:microsoft.com/office/officeart/2016/7/layout/LinearBlockProcessNumbered"/>
    <dgm:cxn modelId="{138F49BA-E237-4677-94B4-C163A8AE37AE}" srcId="{73BF8CD0-0216-40D5-8828-4C2059404EFD}" destId="{443CA603-DA66-40C8-8CAF-EBD06363798C}" srcOrd="0" destOrd="0" parTransId="{3D1794C7-1FC1-4C34-81C5-227ED36025A9}" sibTransId="{EC0434BD-3358-4F5C-9161-11D3CFA50FFC}"/>
    <dgm:cxn modelId="{724091C9-79C3-4C59-8120-7B68ED7A2D36}" type="presOf" srcId="{443CA603-DA66-40C8-8CAF-EBD06363798C}" destId="{19F426AD-8224-4134-8E84-EC319FCA395E}" srcOrd="0" destOrd="0" presId="urn:microsoft.com/office/officeart/2016/7/layout/LinearBlockProcessNumbered"/>
    <dgm:cxn modelId="{2D0D08D0-6C58-4E8A-9233-85F4B6B4549D}" type="presOf" srcId="{443CA603-DA66-40C8-8CAF-EBD06363798C}" destId="{BE99C189-9566-4AA5-BB5F-E1AEBF916FBA}" srcOrd="1" destOrd="0" presId="urn:microsoft.com/office/officeart/2016/7/layout/LinearBlockProcessNumbered"/>
    <dgm:cxn modelId="{D4F8E4ED-D367-4F7E-9197-48FDC74F31DC}" type="presOf" srcId="{139C2753-9ADD-423C-80ED-0BF252693D29}" destId="{325CD4C4-1B0B-4702-BB05-B528A02D5F0D}" srcOrd="1" destOrd="0" presId="urn:microsoft.com/office/officeart/2016/7/layout/LinearBlockProcessNumbered"/>
    <dgm:cxn modelId="{DED170EF-0BC1-4DE2-8528-04162A132854}" srcId="{73BF8CD0-0216-40D5-8828-4C2059404EFD}" destId="{139C2753-9ADD-423C-80ED-0BF252693D29}" srcOrd="2" destOrd="0" parTransId="{8415B9FF-A187-41E9-8718-957BA7D6A32D}" sibTransId="{23EAF8F6-7425-40ED-80AE-F280E9A7BEEF}"/>
    <dgm:cxn modelId="{AA95C851-09C3-43BF-8686-DEF62D4C79C5}" type="presParOf" srcId="{ED231668-63FE-4693-9FED-0C288AF4A93A}" destId="{50341D9B-AFE9-4BD6-8187-5B8E2FE48E73}" srcOrd="0" destOrd="0" presId="urn:microsoft.com/office/officeart/2016/7/layout/LinearBlockProcessNumbered"/>
    <dgm:cxn modelId="{A82FCBCD-20FA-471A-AB1B-DD77808CEBC5}" type="presParOf" srcId="{50341D9B-AFE9-4BD6-8187-5B8E2FE48E73}" destId="{19F426AD-8224-4134-8E84-EC319FCA395E}" srcOrd="0" destOrd="0" presId="urn:microsoft.com/office/officeart/2016/7/layout/LinearBlockProcessNumbered"/>
    <dgm:cxn modelId="{937B431A-EC61-4C27-BAB6-F12E370AF136}" type="presParOf" srcId="{50341D9B-AFE9-4BD6-8187-5B8E2FE48E73}" destId="{38D2D6BE-212C-47CF-A483-1A87216690BC}" srcOrd="1" destOrd="0" presId="urn:microsoft.com/office/officeart/2016/7/layout/LinearBlockProcessNumbered"/>
    <dgm:cxn modelId="{9F11E99E-9AD3-43B5-964B-9C230CF77E77}" type="presParOf" srcId="{50341D9B-AFE9-4BD6-8187-5B8E2FE48E73}" destId="{BE99C189-9566-4AA5-BB5F-E1AEBF916FBA}" srcOrd="2" destOrd="0" presId="urn:microsoft.com/office/officeart/2016/7/layout/LinearBlockProcessNumbered"/>
    <dgm:cxn modelId="{689C83C8-C84C-414A-82F9-FFC31AB49B6A}" type="presParOf" srcId="{ED231668-63FE-4693-9FED-0C288AF4A93A}" destId="{A406FD60-A0B0-4A83-8DEA-39343D7F551C}" srcOrd="1" destOrd="0" presId="urn:microsoft.com/office/officeart/2016/7/layout/LinearBlockProcessNumbered"/>
    <dgm:cxn modelId="{55AF900B-F4A2-4BD4-95C6-1F76FCEBFA61}" type="presParOf" srcId="{ED231668-63FE-4693-9FED-0C288AF4A93A}" destId="{C0AA88F3-2E78-4269-9A7D-3E13C73A326A}" srcOrd="2" destOrd="0" presId="urn:microsoft.com/office/officeart/2016/7/layout/LinearBlockProcessNumbered"/>
    <dgm:cxn modelId="{5A1967C0-463A-49A7-A4E6-DC53F0058535}" type="presParOf" srcId="{C0AA88F3-2E78-4269-9A7D-3E13C73A326A}" destId="{CF57CCEB-3680-45E3-8861-892CD923E8D7}" srcOrd="0" destOrd="0" presId="urn:microsoft.com/office/officeart/2016/7/layout/LinearBlockProcessNumbered"/>
    <dgm:cxn modelId="{53764B6B-6E53-4785-A08D-842552048564}" type="presParOf" srcId="{C0AA88F3-2E78-4269-9A7D-3E13C73A326A}" destId="{5851AD7E-4E91-4B80-99F5-E60413C1DE87}" srcOrd="1" destOrd="0" presId="urn:microsoft.com/office/officeart/2016/7/layout/LinearBlockProcessNumbered"/>
    <dgm:cxn modelId="{B43C098F-F0CA-4083-B5FE-5DDD8483F098}" type="presParOf" srcId="{C0AA88F3-2E78-4269-9A7D-3E13C73A326A}" destId="{B424B01E-FBEF-4FCC-8921-FAB73852D969}" srcOrd="2" destOrd="0" presId="urn:microsoft.com/office/officeart/2016/7/layout/LinearBlockProcessNumbered"/>
    <dgm:cxn modelId="{B84F7670-0D48-4EFB-9D91-3C98AEB8BA4F}" type="presParOf" srcId="{ED231668-63FE-4693-9FED-0C288AF4A93A}" destId="{ACA591FA-CBC4-461F-B2B4-FBF203D5D2D9}" srcOrd="3" destOrd="0" presId="urn:microsoft.com/office/officeart/2016/7/layout/LinearBlockProcessNumbered"/>
    <dgm:cxn modelId="{9C056354-23D1-4747-8F68-13D4CCA8D665}" type="presParOf" srcId="{ED231668-63FE-4693-9FED-0C288AF4A93A}" destId="{D340FCE5-32FA-4038-BE4C-1E8615652596}" srcOrd="4" destOrd="0" presId="urn:microsoft.com/office/officeart/2016/7/layout/LinearBlockProcessNumbered"/>
    <dgm:cxn modelId="{34D512DE-2671-4888-A8D1-B27FDE3F137B}" type="presParOf" srcId="{D340FCE5-32FA-4038-BE4C-1E8615652596}" destId="{EE3E5EDE-C327-404E-8DEF-0E06CC106D00}" srcOrd="0" destOrd="0" presId="urn:microsoft.com/office/officeart/2016/7/layout/LinearBlockProcessNumbered"/>
    <dgm:cxn modelId="{302A1D52-7A0C-4839-A254-9F6D86E2640A}" type="presParOf" srcId="{D340FCE5-32FA-4038-BE4C-1E8615652596}" destId="{05501C5B-8CF5-40CC-B086-77BBA972C92A}" srcOrd="1" destOrd="0" presId="urn:microsoft.com/office/officeart/2016/7/layout/LinearBlockProcessNumbered"/>
    <dgm:cxn modelId="{E0247185-AC07-45EA-AE9A-292A893FD186}" type="presParOf" srcId="{D340FCE5-32FA-4038-BE4C-1E8615652596}" destId="{325CD4C4-1B0B-4702-BB05-B528A02D5F0D}"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35BF8C-DB1C-4054-B4EA-A5FA2FB10F0C}">
      <dsp:nvSpPr>
        <dsp:cNvPr id="0" name=""/>
        <dsp:cNvSpPr/>
      </dsp:nvSpPr>
      <dsp:spPr>
        <a:xfrm>
          <a:off x="3080" y="464830"/>
          <a:ext cx="2444055" cy="342167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622300">
            <a:lnSpc>
              <a:spcPct val="90000"/>
            </a:lnSpc>
            <a:spcBef>
              <a:spcPct val="0"/>
            </a:spcBef>
            <a:spcAft>
              <a:spcPct val="35000"/>
            </a:spcAft>
            <a:buNone/>
          </a:pPr>
          <a:r>
            <a:rPr lang="en-US" sz="1400" kern="1200"/>
            <a:t>1. Analyze how influencers leverage their reach to champion sustainable practices, products, and lifestyles.</a:t>
          </a:r>
        </a:p>
      </dsp:txBody>
      <dsp:txXfrm>
        <a:off x="3080" y="1765067"/>
        <a:ext cx="2444055" cy="2053006"/>
      </dsp:txXfrm>
    </dsp:sp>
    <dsp:sp modelId="{018AF862-DD78-49D1-A4FC-9083F8160433}">
      <dsp:nvSpPr>
        <dsp:cNvPr id="0" name=""/>
        <dsp:cNvSpPr/>
      </dsp:nvSpPr>
      <dsp:spPr>
        <a:xfrm>
          <a:off x="711856" y="806997"/>
          <a:ext cx="1026503" cy="1026503"/>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957325"/>
        <a:ext cx="725847" cy="725847"/>
      </dsp:txXfrm>
    </dsp:sp>
    <dsp:sp modelId="{08C914E4-7C66-4C99-A7BF-55477DB10B02}">
      <dsp:nvSpPr>
        <dsp:cNvPr id="0" name=""/>
        <dsp:cNvSpPr/>
      </dsp:nvSpPr>
      <dsp:spPr>
        <a:xfrm>
          <a:off x="3080" y="3886435"/>
          <a:ext cx="2444055" cy="72"/>
        </a:xfrm>
        <a:prstGeom prst="rect">
          <a:avLst/>
        </a:prstGeom>
        <a:solidFill>
          <a:schemeClr val="accent2">
            <a:hueOff val="-207909"/>
            <a:satOff val="-11990"/>
            <a:lumOff val="1233"/>
            <a:alphaOff val="0"/>
          </a:schemeClr>
        </a:solidFill>
        <a:ln w="12700" cap="flat" cmpd="sng" algn="ctr">
          <a:solidFill>
            <a:schemeClr val="accent2">
              <a:hueOff val="-207909"/>
              <a:satOff val="-11990"/>
              <a:lumOff val="123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C102379-880C-4673-B387-136325EDEBFE}">
      <dsp:nvSpPr>
        <dsp:cNvPr id="0" name=""/>
        <dsp:cNvSpPr/>
      </dsp:nvSpPr>
      <dsp:spPr>
        <a:xfrm>
          <a:off x="2691541" y="464830"/>
          <a:ext cx="2444055" cy="3421677"/>
        </a:xfrm>
        <a:prstGeom prst="rect">
          <a:avLst/>
        </a:prstGeom>
        <a:solidFill>
          <a:schemeClr val="accent2">
            <a:tint val="40000"/>
            <a:alpha val="90000"/>
            <a:hueOff val="-283075"/>
            <a:satOff val="-25115"/>
            <a:lumOff val="-256"/>
            <a:alphaOff val="0"/>
          </a:schemeClr>
        </a:solidFill>
        <a:ln w="12700" cap="flat" cmpd="sng" algn="ctr">
          <a:solidFill>
            <a:schemeClr val="accent2">
              <a:tint val="40000"/>
              <a:alpha val="90000"/>
              <a:hueOff val="-283075"/>
              <a:satOff val="-25115"/>
              <a:lumOff val="-2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622300">
            <a:lnSpc>
              <a:spcPct val="90000"/>
            </a:lnSpc>
            <a:spcBef>
              <a:spcPct val="0"/>
            </a:spcBef>
            <a:spcAft>
              <a:spcPct val="35000"/>
            </a:spcAft>
            <a:buNone/>
          </a:pPr>
          <a:r>
            <a:rPr lang="en-US" sz="1400" kern="1200"/>
            <a:t>2. Evaluate the impact of social media on shaping the discourse around sustainability.</a:t>
          </a:r>
        </a:p>
      </dsp:txBody>
      <dsp:txXfrm>
        <a:off x="2691541" y="1765067"/>
        <a:ext cx="2444055" cy="2053006"/>
      </dsp:txXfrm>
    </dsp:sp>
    <dsp:sp modelId="{A045E68D-FBAE-4A11-BE7B-0210EA82163D}">
      <dsp:nvSpPr>
        <dsp:cNvPr id="0" name=""/>
        <dsp:cNvSpPr/>
      </dsp:nvSpPr>
      <dsp:spPr>
        <a:xfrm>
          <a:off x="3400317" y="806997"/>
          <a:ext cx="1026503" cy="1026503"/>
        </a:xfrm>
        <a:prstGeom prst="ellipse">
          <a:avLst/>
        </a:prstGeom>
        <a:solidFill>
          <a:schemeClr val="accent2">
            <a:hueOff val="-415818"/>
            <a:satOff val="-23979"/>
            <a:lumOff val="2465"/>
            <a:alphaOff val="0"/>
          </a:schemeClr>
        </a:solidFill>
        <a:ln w="12700" cap="flat" cmpd="sng" algn="ctr">
          <a:solidFill>
            <a:schemeClr val="accent2">
              <a:hueOff val="-415818"/>
              <a:satOff val="-23979"/>
              <a:lumOff val="246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957325"/>
        <a:ext cx="725847" cy="725847"/>
      </dsp:txXfrm>
    </dsp:sp>
    <dsp:sp modelId="{2D2CC9FC-8A88-4BA5-B259-C72798E4273F}">
      <dsp:nvSpPr>
        <dsp:cNvPr id="0" name=""/>
        <dsp:cNvSpPr/>
      </dsp:nvSpPr>
      <dsp:spPr>
        <a:xfrm>
          <a:off x="2691541" y="3886435"/>
          <a:ext cx="2444055" cy="72"/>
        </a:xfrm>
        <a:prstGeom prst="rect">
          <a:avLst/>
        </a:prstGeom>
        <a:solidFill>
          <a:schemeClr val="accent2">
            <a:hueOff val="-623727"/>
            <a:satOff val="-35969"/>
            <a:lumOff val="3698"/>
            <a:alphaOff val="0"/>
          </a:schemeClr>
        </a:solidFill>
        <a:ln w="12700" cap="flat" cmpd="sng" algn="ctr">
          <a:solidFill>
            <a:schemeClr val="accent2">
              <a:hueOff val="-623727"/>
              <a:satOff val="-35969"/>
              <a:lumOff val="369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A3AD6BA-86D3-4308-9B96-2B9FD474BCED}">
      <dsp:nvSpPr>
        <dsp:cNvPr id="0" name=""/>
        <dsp:cNvSpPr/>
      </dsp:nvSpPr>
      <dsp:spPr>
        <a:xfrm>
          <a:off x="5380002" y="464830"/>
          <a:ext cx="2444055" cy="3421677"/>
        </a:xfrm>
        <a:prstGeom prst="rect">
          <a:avLst/>
        </a:prstGeom>
        <a:solidFill>
          <a:schemeClr val="accent2">
            <a:tint val="40000"/>
            <a:alpha val="90000"/>
            <a:hueOff val="-566151"/>
            <a:satOff val="-50231"/>
            <a:lumOff val="-513"/>
            <a:alphaOff val="0"/>
          </a:schemeClr>
        </a:solidFill>
        <a:ln w="12700" cap="flat" cmpd="sng" algn="ctr">
          <a:solidFill>
            <a:schemeClr val="accent2">
              <a:tint val="40000"/>
              <a:alpha val="90000"/>
              <a:hueOff val="-566151"/>
              <a:satOff val="-50231"/>
              <a:lumOff val="-51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622300">
            <a:lnSpc>
              <a:spcPct val="90000"/>
            </a:lnSpc>
            <a:spcBef>
              <a:spcPct val="0"/>
            </a:spcBef>
            <a:spcAft>
              <a:spcPct val="35000"/>
            </a:spcAft>
            <a:buNone/>
          </a:pPr>
          <a:r>
            <a:rPr lang="en-US" sz="1400" kern="1200"/>
            <a:t>3. Investigate the role of influencers in disseminating eco-friendly initiatives and advocating for environmentally conscious choices.</a:t>
          </a:r>
        </a:p>
      </dsp:txBody>
      <dsp:txXfrm>
        <a:off x="5380002" y="1765067"/>
        <a:ext cx="2444055" cy="2053006"/>
      </dsp:txXfrm>
    </dsp:sp>
    <dsp:sp modelId="{A5E292CC-323E-4075-832A-122F6A2D204C}">
      <dsp:nvSpPr>
        <dsp:cNvPr id="0" name=""/>
        <dsp:cNvSpPr/>
      </dsp:nvSpPr>
      <dsp:spPr>
        <a:xfrm>
          <a:off x="6088778" y="806997"/>
          <a:ext cx="1026503" cy="1026503"/>
        </a:xfrm>
        <a:prstGeom prst="ellipse">
          <a:avLst/>
        </a:prstGeom>
        <a:solidFill>
          <a:schemeClr val="accent2">
            <a:hueOff val="-831636"/>
            <a:satOff val="-47959"/>
            <a:lumOff val="4930"/>
            <a:alphaOff val="0"/>
          </a:schemeClr>
        </a:solidFill>
        <a:ln w="12700" cap="flat" cmpd="sng" algn="ctr">
          <a:solidFill>
            <a:schemeClr val="accent2">
              <a:hueOff val="-831636"/>
              <a:satOff val="-47959"/>
              <a:lumOff val="493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957325"/>
        <a:ext cx="725847" cy="725847"/>
      </dsp:txXfrm>
    </dsp:sp>
    <dsp:sp modelId="{CC642F09-80EB-4391-80BA-CBC15D3B5D4B}">
      <dsp:nvSpPr>
        <dsp:cNvPr id="0" name=""/>
        <dsp:cNvSpPr/>
      </dsp:nvSpPr>
      <dsp:spPr>
        <a:xfrm>
          <a:off x="5380002" y="3886435"/>
          <a:ext cx="2444055" cy="72"/>
        </a:xfrm>
        <a:prstGeom prst="rect">
          <a:avLst/>
        </a:prstGeom>
        <a:solidFill>
          <a:schemeClr val="accent2">
            <a:hueOff val="-1039545"/>
            <a:satOff val="-59949"/>
            <a:lumOff val="6163"/>
            <a:alphaOff val="0"/>
          </a:schemeClr>
        </a:solidFill>
        <a:ln w="12700" cap="flat" cmpd="sng" algn="ctr">
          <a:solidFill>
            <a:schemeClr val="accent2">
              <a:hueOff val="-1039545"/>
              <a:satOff val="-59949"/>
              <a:lumOff val="616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8680EE9-FA63-4BA7-A256-7E0EE75F3D79}">
      <dsp:nvSpPr>
        <dsp:cNvPr id="0" name=""/>
        <dsp:cNvSpPr/>
      </dsp:nvSpPr>
      <dsp:spPr>
        <a:xfrm>
          <a:off x="8068463" y="464830"/>
          <a:ext cx="2444055" cy="3421677"/>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622300">
            <a:lnSpc>
              <a:spcPct val="90000"/>
            </a:lnSpc>
            <a:spcBef>
              <a:spcPct val="0"/>
            </a:spcBef>
            <a:spcAft>
              <a:spcPct val="35000"/>
            </a:spcAft>
            <a:buNone/>
          </a:pPr>
          <a:r>
            <a:rPr lang="en-US" sz="1400" kern="1200"/>
            <a:t>4. Explore the contribution of social media platforms in fostering a sense of environmental responsibility among users.</a:t>
          </a:r>
        </a:p>
      </dsp:txBody>
      <dsp:txXfrm>
        <a:off x="8068463" y="1765067"/>
        <a:ext cx="2444055" cy="2053006"/>
      </dsp:txXfrm>
    </dsp:sp>
    <dsp:sp modelId="{7E5D1E9E-208F-4940-9335-3149BE03228B}">
      <dsp:nvSpPr>
        <dsp:cNvPr id="0" name=""/>
        <dsp:cNvSpPr/>
      </dsp:nvSpPr>
      <dsp:spPr>
        <a:xfrm>
          <a:off x="8777239" y="806997"/>
          <a:ext cx="1026503" cy="1026503"/>
        </a:xfrm>
        <a:prstGeom prst="ellipse">
          <a:avLst/>
        </a:prstGeom>
        <a:solidFill>
          <a:schemeClr val="accent2">
            <a:hueOff val="-1247454"/>
            <a:satOff val="-71938"/>
            <a:lumOff val="7395"/>
            <a:alphaOff val="0"/>
          </a:schemeClr>
        </a:solidFill>
        <a:ln w="12700" cap="flat" cmpd="sng" algn="ctr">
          <a:solidFill>
            <a:schemeClr val="accent2">
              <a:hueOff val="-1247454"/>
              <a:satOff val="-71938"/>
              <a:lumOff val="7395"/>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957325"/>
        <a:ext cx="725847" cy="725847"/>
      </dsp:txXfrm>
    </dsp:sp>
    <dsp:sp modelId="{C1C538B3-E1A8-4F5F-8C8D-8C1EA32AF8B5}">
      <dsp:nvSpPr>
        <dsp:cNvPr id="0" name=""/>
        <dsp:cNvSpPr/>
      </dsp:nvSpPr>
      <dsp:spPr>
        <a:xfrm>
          <a:off x="8068463" y="3886435"/>
          <a:ext cx="2444055" cy="72"/>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A81BDC-8662-4A94-823E-1FC2AAB12167}">
      <dsp:nvSpPr>
        <dsp:cNvPr id="0" name=""/>
        <dsp:cNvSpPr/>
      </dsp:nvSpPr>
      <dsp:spPr>
        <a:xfrm>
          <a:off x="647429" y="23057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1B27B1-2E13-4042-9FE4-35A2B7F33097}">
      <dsp:nvSpPr>
        <dsp:cNvPr id="0" name=""/>
        <dsp:cNvSpPr/>
      </dsp:nvSpPr>
      <dsp:spPr>
        <a:xfrm>
          <a:off x="1034992" y="61814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63A7CB-22F6-42DB-8149-BBA33625C873}">
      <dsp:nvSpPr>
        <dsp:cNvPr id="0" name=""/>
        <dsp:cNvSpPr/>
      </dsp:nvSpPr>
      <dsp:spPr>
        <a:xfrm>
          <a:off x="66086" y="261558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Informing policies for influencers and businesses.</a:t>
          </a:r>
        </a:p>
      </dsp:txBody>
      <dsp:txXfrm>
        <a:off x="66086" y="2615580"/>
        <a:ext cx="2981250" cy="720000"/>
      </dsp:txXfrm>
    </dsp:sp>
    <dsp:sp modelId="{2244186E-76C5-4A44-8357-A6CA0D6A4B3B}">
      <dsp:nvSpPr>
        <dsp:cNvPr id="0" name=""/>
        <dsp:cNvSpPr/>
      </dsp:nvSpPr>
      <dsp:spPr>
        <a:xfrm>
          <a:off x="4150398" y="23057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C5B08D-D70E-4D79-B965-707E9CBF461C}">
      <dsp:nvSpPr>
        <dsp:cNvPr id="0" name=""/>
        <dsp:cNvSpPr/>
      </dsp:nvSpPr>
      <dsp:spPr>
        <a:xfrm>
          <a:off x="4537961" y="61814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9A754B-DAE6-4FBC-B025-E7FAEB53D5C2}">
      <dsp:nvSpPr>
        <dsp:cNvPr id="0" name=""/>
        <dsp:cNvSpPr/>
      </dsp:nvSpPr>
      <dsp:spPr>
        <a:xfrm>
          <a:off x="3569054" y="261558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Collaboration opportunities for sustainable initiatives.</a:t>
          </a:r>
        </a:p>
      </dsp:txBody>
      <dsp:txXfrm>
        <a:off x="3569054" y="2615580"/>
        <a:ext cx="2981250" cy="720000"/>
      </dsp:txXfrm>
    </dsp:sp>
    <dsp:sp modelId="{36D82B1B-5EB9-45AC-AEC5-72CB743B99B9}">
      <dsp:nvSpPr>
        <dsp:cNvPr id="0" name=""/>
        <dsp:cNvSpPr/>
      </dsp:nvSpPr>
      <dsp:spPr>
        <a:xfrm>
          <a:off x="7653367" y="23057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C2CF61-2440-4852-BF57-ABD34C27EB9E}">
      <dsp:nvSpPr>
        <dsp:cNvPr id="0" name=""/>
        <dsp:cNvSpPr/>
      </dsp:nvSpPr>
      <dsp:spPr>
        <a:xfrm>
          <a:off x="8040930" y="61814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825819-0FD3-4C27-90E3-FB82C51FF3DF}">
      <dsp:nvSpPr>
        <dsp:cNvPr id="0" name=""/>
        <dsp:cNvSpPr/>
      </dsp:nvSpPr>
      <dsp:spPr>
        <a:xfrm>
          <a:off x="7072023" y="261558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Educational outreach based on study insights.</a:t>
          </a:r>
        </a:p>
      </dsp:txBody>
      <dsp:txXfrm>
        <a:off x="7072023" y="2615580"/>
        <a:ext cx="298125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D0128F-6ED3-4803-B7FA-C2D80C618C3C}">
      <dsp:nvSpPr>
        <dsp:cNvPr id="0" name=""/>
        <dsp:cNvSpPr/>
      </dsp:nvSpPr>
      <dsp:spPr>
        <a:xfrm>
          <a:off x="647429" y="23057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F1E029-457E-4BD7-92EA-12852CEEAD7A}">
      <dsp:nvSpPr>
        <dsp:cNvPr id="0" name=""/>
        <dsp:cNvSpPr/>
      </dsp:nvSpPr>
      <dsp:spPr>
        <a:xfrm>
          <a:off x="1034992" y="61814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360AE2-2559-41CD-AF9A-FF80E25A3B78}">
      <dsp:nvSpPr>
        <dsp:cNvPr id="0" name=""/>
        <dsp:cNvSpPr/>
      </dsp:nvSpPr>
      <dsp:spPr>
        <a:xfrm>
          <a:off x="66086" y="261558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Risk of influencers being perceived as inauthentic.</a:t>
          </a:r>
        </a:p>
      </dsp:txBody>
      <dsp:txXfrm>
        <a:off x="66086" y="2615580"/>
        <a:ext cx="2981250" cy="720000"/>
      </dsp:txXfrm>
    </dsp:sp>
    <dsp:sp modelId="{28BDAE32-48E6-496C-8DB5-8B146A58775D}">
      <dsp:nvSpPr>
        <dsp:cNvPr id="0" name=""/>
        <dsp:cNvSpPr/>
      </dsp:nvSpPr>
      <dsp:spPr>
        <a:xfrm>
          <a:off x="4150398" y="23057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002655-B4F0-480D-9978-02767267C6CB}">
      <dsp:nvSpPr>
        <dsp:cNvPr id="0" name=""/>
        <dsp:cNvSpPr/>
      </dsp:nvSpPr>
      <dsp:spPr>
        <a:xfrm>
          <a:off x="4537961" y="61814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4F2153-79D8-41B3-88BD-C175EFB2E373}">
      <dsp:nvSpPr>
        <dsp:cNvPr id="0" name=""/>
        <dsp:cNvSpPr/>
      </dsp:nvSpPr>
      <dsp:spPr>
        <a:xfrm>
          <a:off x="3569054" y="261558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Impact of changing algorithms on social media platforms.</a:t>
          </a:r>
        </a:p>
      </dsp:txBody>
      <dsp:txXfrm>
        <a:off x="3569054" y="2615580"/>
        <a:ext cx="2981250" cy="720000"/>
      </dsp:txXfrm>
    </dsp:sp>
    <dsp:sp modelId="{94D9081D-B4AC-4A3D-9703-CA0D2A5D6BC1}">
      <dsp:nvSpPr>
        <dsp:cNvPr id="0" name=""/>
        <dsp:cNvSpPr/>
      </dsp:nvSpPr>
      <dsp:spPr>
        <a:xfrm>
          <a:off x="7653367" y="23057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3B4C40-2332-4FB4-BE20-F8BADB54C5BE}">
      <dsp:nvSpPr>
        <dsp:cNvPr id="0" name=""/>
        <dsp:cNvSpPr/>
      </dsp:nvSpPr>
      <dsp:spPr>
        <a:xfrm>
          <a:off x="8040930" y="61814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0CF539-5A98-4B66-9568-F6CD23383467}">
      <dsp:nvSpPr>
        <dsp:cNvPr id="0" name=""/>
        <dsp:cNvSpPr/>
      </dsp:nvSpPr>
      <dsp:spPr>
        <a:xfrm>
          <a:off x="7072023" y="261558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Competition from conflicting narratives in sustainability messaging.</a:t>
          </a:r>
        </a:p>
      </dsp:txBody>
      <dsp:txXfrm>
        <a:off x="7072023" y="2615580"/>
        <a:ext cx="298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26032-6AE3-4C03-A497-DFD2BFE240D9}">
      <dsp:nvSpPr>
        <dsp:cNvPr id="0" name=""/>
        <dsp:cNvSpPr/>
      </dsp:nvSpPr>
      <dsp:spPr>
        <a:xfrm>
          <a:off x="1212569" y="786033"/>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5322A1-8782-4B48-9161-FD742825B0A1}">
      <dsp:nvSpPr>
        <dsp:cNvPr id="0" name=""/>
        <dsp:cNvSpPr/>
      </dsp:nvSpPr>
      <dsp:spPr>
        <a:xfrm>
          <a:off x="417971" y="244284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Influencers shape sustainability conversations online.</a:t>
          </a:r>
        </a:p>
      </dsp:txBody>
      <dsp:txXfrm>
        <a:off x="417971" y="2442842"/>
        <a:ext cx="2889450" cy="720000"/>
      </dsp:txXfrm>
    </dsp:sp>
    <dsp:sp modelId="{E5F3175E-372F-4106-883D-27F3734B24E6}">
      <dsp:nvSpPr>
        <dsp:cNvPr id="0" name=""/>
        <dsp:cNvSpPr/>
      </dsp:nvSpPr>
      <dsp:spPr>
        <a:xfrm>
          <a:off x="4607673" y="786033"/>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A8FBBD-942F-4A92-B5FE-8B0ECDC02628}">
      <dsp:nvSpPr>
        <dsp:cNvPr id="0" name=""/>
        <dsp:cNvSpPr/>
      </dsp:nvSpPr>
      <dsp:spPr>
        <a:xfrm>
          <a:off x="3813075" y="244284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Diverse approaches broaden the reach of eco-friendly messages.</a:t>
          </a:r>
        </a:p>
      </dsp:txBody>
      <dsp:txXfrm>
        <a:off x="3813075" y="2442842"/>
        <a:ext cx="2889450" cy="720000"/>
      </dsp:txXfrm>
    </dsp:sp>
    <dsp:sp modelId="{729CB7A1-FCCB-4C77-B069-C9F23B1FF276}">
      <dsp:nvSpPr>
        <dsp:cNvPr id="0" name=""/>
        <dsp:cNvSpPr/>
      </dsp:nvSpPr>
      <dsp:spPr>
        <a:xfrm>
          <a:off x="8002777" y="786033"/>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6EAF74-9451-4D61-A177-0EEE6F84DBF3}">
      <dsp:nvSpPr>
        <dsp:cNvPr id="0" name=""/>
        <dsp:cNvSpPr/>
      </dsp:nvSpPr>
      <dsp:spPr>
        <a:xfrm>
          <a:off x="7208178" y="244284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Collective impact reinforces the importance of sustainability.</a:t>
          </a:r>
        </a:p>
      </dsp:txBody>
      <dsp:txXfrm>
        <a:off x="7208178" y="2442842"/>
        <a:ext cx="28894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77AF49-EFF1-42CA-B90E-A2429DBBEC1D}">
      <dsp:nvSpPr>
        <dsp:cNvPr id="0" name=""/>
        <dsp:cNvSpPr/>
      </dsp:nvSpPr>
      <dsp:spPr>
        <a:xfrm>
          <a:off x="679050" y="376937"/>
          <a:ext cx="1887187" cy="1887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7F2807-518C-4A57-99CF-4BB93E530A43}">
      <dsp:nvSpPr>
        <dsp:cNvPr id="0" name=""/>
        <dsp:cNvSpPr/>
      </dsp:nvSpPr>
      <dsp:spPr>
        <a:xfrm>
          <a:off x="1081237" y="77912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64D71B-ED2B-4987-9303-374C18021A0A}">
      <dsp:nvSpPr>
        <dsp:cNvPr id="0" name=""/>
        <dsp:cNvSpPr/>
      </dsp:nvSpPr>
      <dsp:spPr>
        <a:xfrm>
          <a:off x="75768"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Influencers spread information about eco-friendly initiatives.</a:t>
          </a:r>
        </a:p>
      </dsp:txBody>
      <dsp:txXfrm>
        <a:off x="75768" y="2851938"/>
        <a:ext cx="3093750" cy="720000"/>
      </dsp:txXfrm>
    </dsp:sp>
    <dsp:sp modelId="{C5B50DA7-A208-497D-97EF-99A0104C2753}">
      <dsp:nvSpPr>
        <dsp:cNvPr id="0" name=""/>
        <dsp:cNvSpPr/>
      </dsp:nvSpPr>
      <dsp:spPr>
        <a:xfrm>
          <a:off x="4314206" y="376937"/>
          <a:ext cx="1887187" cy="1887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B8DFD7-3E35-44A8-81D8-DD28D4988E08}">
      <dsp:nvSpPr>
        <dsp:cNvPr id="0" name=""/>
        <dsp:cNvSpPr/>
      </dsp:nvSpPr>
      <dsp:spPr>
        <a:xfrm>
          <a:off x="4716393" y="7791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FCC8E2-E370-4FA4-8E07-7AE8A50FFBC4}">
      <dsp:nvSpPr>
        <dsp:cNvPr id="0" name=""/>
        <dsp:cNvSpPr/>
      </dsp:nvSpPr>
      <dsp:spPr>
        <a:xfrm>
          <a:off x="3710925"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Creative content and collaborations amplify visibility.</a:t>
          </a:r>
        </a:p>
      </dsp:txBody>
      <dsp:txXfrm>
        <a:off x="3710925" y="2851938"/>
        <a:ext cx="3093750" cy="720000"/>
      </dsp:txXfrm>
    </dsp:sp>
    <dsp:sp modelId="{2C935C32-6960-4F19-A73C-37D6AA72C159}">
      <dsp:nvSpPr>
        <dsp:cNvPr id="0" name=""/>
        <dsp:cNvSpPr/>
      </dsp:nvSpPr>
      <dsp:spPr>
        <a:xfrm>
          <a:off x="7949362" y="376937"/>
          <a:ext cx="1887187" cy="1887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87645A-395D-4209-A386-1EA83A512F14}">
      <dsp:nvSpPr>
        <dsp:cNvPr id="0" name=""/>
        <dsp:cNvSpPr/>
      </dsp:nvSpPr>
      <dsp:spPr>
        <a:xfrm>
          <a:off x="8351550" y="77912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22019C-BDDD-4B0F-8478-F72039F4451C}">
      <dsp:nvSpPr>
        <dsp:cNvPr id="0" name=""/>
        <dsp:cNvSpPr/>
      </dsp:nvSpPr>
      <dsp:spPr>
        <a:xfrm>
          <a:off x="7346081"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Bridge gap between awareness and action.</a:t>
          </a:r>
        </a:p>
      </dsp:txBody>
      <dsp:txXfrm>
        <a:off x="7346081" y="2851938"/>
        <a:ext cx="30937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B1B286-CF6C-4810-A08D-1F0A8DB6473F}">
      <dsp:nvSpPr>
        <dsp:cNvPr id="0" name=""/>
        <dsp:cNvSpPr/>
      </dsp:nvSpPr>
      <dsp:spPr>
        <a:xfrm>
          <a:off x="679050" y="376937"/>
          <a:ext cx="1887187" cy="18871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81809B-AD22-4549-BC46-C96FBB841D66}">
      <dsp:nvSpPr>
        <dsp:cNvPr id="0" name=""/>
        <dsp:cNvSpPr/>
      </dsp:nvSpPr>
      <dsp:spPr>
        <a:xfrm>
          <a:off x="1081237" y="77912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0FD536-8A68-4568-BCF6-CDC3D0DDE58B}">
      <dsp:nvSpPr>
        <dsp:cNvPr id="0" name=""/>
        <dsp:cNvSpPr/>
      </dsp:nvSpPr>
      <dsp:spPr>
        <a:xfrm>
          <a:off x="75768"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Build a community of environmentally conscious followers.</a:t>
          </a:r>
        </a:p>
      </dsp:txBody>
      <dsp:txXfrm>
        <a:off x="75768" y="2851938"/>
        <a:ext cx="3093750" cy="720000"/>
      </dsp:txXfrm>
    </dsp:sp>
    <dsp:sp modelId="{B9CDD792-355B-4995-9328-F7FDB289C823}">
      <dsp:nvSpPr>
        <dsp:cNvPr id="0" name=""/>
        <dsp:cNvSpPr/>
      </dsp:nvSpPr>
      <dsp:spPr>
        <a:xfrm>
          <a:off x="4314206" y="376937"/>
          <a:ext cx="1887187" cy="18871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031CA9-D74D-479E-BE75-118AACEB01C3}">
      <dsp:nvSpPr>
        <dsp:cNvPr id="0" name=""/>
        <dsp:cNvSpPr/>
      </dsp:nvSpPr>
      <dsp:spPr>
        <a:xfrm>
          <a:off x="4716393" y="7791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ECCE74-44A5-42E8-BCED-9A019F268009}">
      <dsp:nvSpPr>
        <dsp:cNvPr id="0" name=""/>
        <dsp:cNvSpPr/>
      </dsp:nvSpPr>
      <dsp:spPr>
        <a:xfrm>
          <a:off x="3710925"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Social media platforms catalyze environmental responsibility.</a:t>
          </a:r>
        </a:p>
      </dsp:txBody>
      <dsp:txXfrm>
        <a:off x="3710925" y="2851938"/>
        <a:ext cx="3093750" cy="720000"/>
      </dsp:txXfrm>
    </dsp:sp>
    <dsp:sp modelId="{A8E02837-7341-43B6-AE7A-6BD954ADF3E9}">
      <dsp:nvSpPr>
        <dsp:cNvPr id="0" name=""/>
        <dsp:cNvSpPr/>
      </dsp:nvSpPr>
      <dsp:spPr>
        <a:xfrm>
          <a:off x="7949362" y="376937"/>
          <a:ext cx="1887187" cy="188718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0DD332-78B9-4A50-9D12-64AB95DF1A35}">
      <dsp:nvSpPr>
        <dsp:cNvPr id="0" name=""/>
        <dsp:cNvSpPr/>
      </dsp:nvSpPr>
      <dsp:spPr>
        <a:xfrm>
          <a:off x="8351550" y="77912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E83456-D34B-4A32-BC4B-84AA32957470}">
      <dsp:nvSpPr>
        <dsp:cNvPr id="0" name=""/>
        <dsp:cNvSpPr/>
      </dsp:nvSpPr>
      <dsp:spPr>
        <a:xfrm>
          <a:off x="7346081"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defRPr cap="all"/>
          </a:pPr>
          <a:r>
            <a:rPr lang="en-US" sz="1700" kern="1200"/>
            <a:t>Inspire users to adopt sustainable behaviors for positive change.</a:t>
          </a:r>
        </a:p>
      </dsp:txBody>
      <dsp:txXfrm>
        <a:off x="7346081" y="2851938"/>
        <a:ext cx="30937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2C539-4554-4A6A-96C8-697EAB9203C6}">
      <dsp:nvSpPr>
        <dsp:cNvPr id="0" name=""/>
        <dsp:cNvSpPr/>
      </dsp:nvSpPr>
      <dsp:spPr>
        <a:xfrm>
          <a:off x="679050"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3C7CF8-874C-46EB-B144-D9C68D55DAD8}">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8271310-8C00-4A00-B8A2-C2A00A5B3F74}">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Advocates zero-waste living.</a:t>
          </a:r>
        </a:p>
      </dsp:txBody>
      <dsp:txXfrm>
        <a:off x="75768" y="3053169"/>
        <a:ext cx="3093750" cy="720000"/>
      </dsp:txXfrm>
    </dsp:sp>
    <dsp:sp modelId="{370B215D-5293-48B3-A265-96E5C1E683DC}">
      <dsp:nvSpPr>
        <dsp:cNvPr id="0" name=""/>
        <dsp:cNvSpPr/>
      </dsp:nvSpPr>
      <dsp:spPr>
        <a:xfrm>
          <a:off x="4314206"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44A2C4-B96F-421C-9817-BBD260106935}">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3EFCB6-472F-4A50-ABD0-3E22BEEB35EF}">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Raises awareness about waste reduction practices.</a:t>
          </a:r>
        </a:p>
      </dsp:txBody>
      <dsp:txXfrm>
        <a:off x="3710925" y="3053169"/>
        <a:ext cx="3093750" cy="720000"/>
      </dsp:txXfrm>
    </dsp:sp>
    <dsp:sp modelId="{25CC5980-EBA0-43A4-A31A-F2706B26008A}">
      <dsp:nvSpPr>
        <dsp:cNvPr id="0" name=""/>
        <dsp:cNvSpPr/>
      </dsp:nvSpPr>
      <dsp:spPr>
        <a:xfrm>
          <a:off x="7949362"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2792E3-D8E2-4480-BAE1-B6C646D36FDB}">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0CCDFE-834A-4110-82BD-4037B790E9E2}">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a:t>Engages followers through challenges and discussions.</a:t>
          </a:r>
        </a:p>
      </dsp:txBody>
      <dsp:txXfrm>
        <a:off x="7346081" y="3053169"/>
        <a:ext cx="3093750"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25FD06-60C0-4998-9C02-28B850D0F3C5}">
      <dsp:nvSpPr>
        <dsp:cNvPr id="0" name=""/>
        <dsp:cNvSpPr/>
      </dsp:nvSpPr>
      <dsp:spPr>
        <a:xfrm>
          <a:off x="1212569" y="786033"/>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E855F1-1361-4AB6-9E03-9D1929AD03F1}">
      <dsp:nvSpPr>
        <dsp:cNvPr id="0" name=""/>
        <dsp:cNvSpPr/>
      </dsp:nvSpPr>
      <dsp:spPr>
        <a:xfrm>
          <a:off x="417971" y="244284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Promotes eco-friendly products and ethical consumerism.</a:t>
          </a:r>
        </a:p>
      </dsp:txBody>
      <dsp:txXfrm>
        <a:off x="417971" y="2442842"/>
        <a:ext cx="2889450" cy="720000"/>
      </dsp:txXfrm>
    </dsp:sp>
    <dsp:sp modelId="{5D508DE5-3287-41D6-A7F2-6E3D3F14F7EE}">
      <dsp:nvSpPr>
        <dsp:cNvPr id="0" name=""/>
        <dsp:cNvSpPr/>
      </dsp:nvSpPr>
      <dsp:spPr>
        <a:xfrm>
          <a:off x="4607673" y="786033"/>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BC649B-5ACA-4E64-95B9-445C3CDFF618}">
      <dsp:nvSpPr>
        <dsp:cNvPr id="0" name=""/>
        <dsp:cNvSpPr/>
      </dsp:nvSpPr>
      <dsp:spPr>
        <a:xfrm>
          <a:off x="3813075" y="244284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Showcases sustainability in style choices.</a:t>
          </a:r>
        </a:p>
      </dsp:txBody>
      <dsp:txXfrm>
        <a:off x="3813075" y="2442842"/>
        <a:ext cx="2889450" cy="720000"/>
      </dsp:txXfrm>
    </dsp:sp>
    <dsp:sp modelId="{99DB5C61-96D5-4569-BE6F-40618DC286DB}">
      <dsp:nvSpPr>
        <dsp:cNvPr id="0" name=""/>
        <dsp:cNvSpPr/>
      </dsp:nvSpPr>
      <dsp:spPr>
        <a:xfrm>
          <a:off x="8002777" y="786033"/>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E3BCD2-A1DE-43A4-944C-6E2303624064}">
      <dsp:nvSpPr>
        <dsp:cNvPr id="0" name=""/>
        <dsp:cNvSpPr/>
      </dsp:nvSpPr>
      <dsp:spPr>
        <a:xfrm>
          <a:off x="7208178" y="2442842"/>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Utilizes a visual and relatable approach.</a:t>
          </a:r>
        </a:p>
      </dsp:txBody>
      <dsp:txXfrm>
        <a:off x="7208178" y="2442842"/>
        <a:ext cx="28894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1FE1C-EC62-42BE-A00C-E27F489B8FCC}">
      <dsp:nvSpPr>
        <dsp:cNvPr id="0" name=""/>
        <dsp:cNvSpPr/>
      </dsp:nvSpPr>
      <dsp:spPr>
        <a:xfrm>
          <a:off x="679050" y="578168"/>
          <a:ext cx="1887187" cy="188718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E0FB7E-D95B-4F02-9E39-634356942F93}">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534B27-E7BF-4FE3-86D7-6F25CC6672BD}">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Champions environmental causes on social media.</a:t>
          </a:r>
        </a:p>
      </dsp:txBody>
      <dsp:txXfrm>
        <a:off x="75768" y="3053169"/>
        <a:ext cx="3093750" cy="720000"/>
      </dsp:txXfrm>
    </dsp:sp>
    <dsp:sp modelId="{BDBB6FBD-3DA1-4DBA-A913-05011C9881C8}">
      <dsp:nvSpPr>
        <dsp:cNvPr id="0" name=""/>
        <dsp:cNvSpPr/>
      </dsp:nvSpPr>
      <dsp:spPr>
        <a:xfrm>
          <a:off x="4314206" y="578168"/>
          <a:ext cx="1887187" cy="1887187"/>
        </a:xfrm>
        <a:prstGeom prst="ellipse">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dsp:style>
    </dsp:sp>
    <dsp:sp modelId="{868ADA6E-CC96-46A9-8DD7-4DA12ACB4868}">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C5701C-376C-4911-BB66-E37242D540F6}">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Participates in and organizes campaigns for climate change.</a:t>
          </a:r>
        </a:p>
      </dsp:txBody>
      <dsp:txXfrm>
        <a:off x="3710925" y="3053169"/>
        <a:ext cx="3093750" cy="720000"/>
      </dsp:txXfrm>
    </dsp:sp>
    <dsp:sp modelId="{5C74BC26-18BF-4030-BAC8-888CE15697B9}">
      <dsp:nvSpPr>
        <dsp:cNvPr id="0" name=""/>
        <dsp:cNvSpPr/>
      </dsp:nvSpPr>
      <dsp:spPr>
        <a:xfrm>
          <a:off x="7949362" y="578168"/>
          <a:ext cx="1887187" cy="1887187"/>
        </a:xfrm>
        <a:prstGeom prst="ellipse">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dsp:style>
    </dsp:sp>
    <dsp:sp modelId="{70F972AC-85A7-4708-9EA1-02006894C8BD}">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C99963-018C-4B46-BA60-B9ECD707455B}">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a:t>Connects with followers through storytelling and personal experiences.</a:t>
          </a:r>
        </a:p>
      </dsp:txBody>
      <dsp:txXfrm>
        <a:off x="7346081" y="3053169"/>
        <a:ext cx="309375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A7285B-5A10-4E24-B4B7-B10A475095C5}">
      <dsp:nvSpPr>
        <dsp:cNvPr id="0" name=""/>
        <dsp:cNvSpPr/>
      </dsp:nvSpPr>
      <dsp:spPr>
        <a:xfrm>
          <a:off x="647429" y="23057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120D6-500A-4C8B-A41E-4E4BA7FD842D}">
      <dsp:nvSpPr>
        <dsp:cNvPr id="0" name=""/>
        <dsp:cNvSpPr/>
      </dsp:nvSpPr>
      <dsp:spPr>
        <a:xfrm>
          <a:off x="1034992" y="618142"/>
          <a:ext cx="1043437" cy="1043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07A145-7C0F-4C30-A553-A4AC8C475761}">
      <dsp:nvSpPr>
        <dsp:cNvPr id="0" name=""/>
        <dsp:cNvSpPr/>
      </dsp:nvSpPr>
      <dsp:spPr>
        <a:xfrm>
          <a:off x="66086" y="261558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Relevance to current societal concerns.</a:t>
          </a:r>
        </a:p>
      </dsp:txBody>
      <dsp:txXfrm>
        <a:off x="66086" y="2615580"/>
        <a:ext cx="2981250" cy="720000"/>
      </dsp:txXfrm>
    </dsp:sp>
    <dsp:sp modelId="{6F354BF3-3954-4B46-AF0F-67A915FC56DB}">
      <dsp:nvSpPr>
        <dsp:cNvPr id="0" name=""/>
        <dsp:cNvSpPr/>
      </dsp:nvSpPr>
      <dsp:spPr>
        <a:xfrm>
          <a:off x="4150398" y="23057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9C5B18-8CB6-4247-BF14-D8D12572925E}">
      <dsp:nvSpPr>
        <dsp:cNvPr id="0" name=""/>
        <dsp:cNvSpPr/>
      </dsp:nvSpPr>
      <dsp:spPr>
        <a:xfrm>
          <a:off x="4537961" y="61814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E18E30-D5B5-4D47-B885-07D66C839A25}">
      <dsp:nvSpPr>
        <dsp:cNvPr id="0" name=""/>
        <dsp:cNvSpPr/>
      </dsp:nvSpPr>
      <dsp:spPr>
        <a:xfrm>
          <a:off x="3569054" y="261558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Inclusion of diverse influencers.</a:t>
          </a:r>
        </a:p>
      </dsp:txBody>
      <dsp:txXfrm>
        <a:off x="3569054" y="2615580"/>
        <a:ext cx="2981250" cy="720000"/>
      </dsp:txXfrm>
    </dsp:sp>
    <dsp:sp modelId="{8311E5D9-EB4C-4557-9D53-AD12FF16CE5B}">
      <dsp:nvSpPr>
        <dsp:cNvPr id="0" name=""/>
        <dsp:cNvSpPr/>
      </dsp:nvSpPr>
      <dsp:spPr>
        <a:xfrm>
          <a:off x="7653367" y="23057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A18826-5711-472A-9563-23073472FA06}">
      <dsp:nvSpPr>
        <dsp:cNvPr id="0" name=""/>
        <dsp:cNvSpPr/>
      </dsp:nvSpPr>
      <dsp:spPr>
        <a:xfrm>
          <a:off x="8040930" y="61814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F2D4FE-5BBE-49E1-BFAD-049FFDE81114}">
      <dsp:nvSpPr>
        <dsp:cNvPr id="0" name=""/>
        <dsp:cNvSpPr/>
      </dsp:nvSpPr>
      <dsp:spPr>
        <a:xfrm>
          <a:off x="7072023" y="261558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Offers practical insights for sustainability promotion.</a:t>
          </a:r>
        </a:p>
      </dsp:txBody>
      <dsp:txXfrm>
        <a:off x="7072023" y="2615580"/>
        <a:ext cx="298125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F426AD-8224-4134-8E84-EC319FCA395E}">
      <dsp:nvSpPr>
        <dsp:cNvPr id="0" name=""/>
        <dsp:cNvSpPr/>
      </dsp:nvSpPr>
      <dsp:spPr>
        <a:xfrm>
          <a:off x="790" y="0"/>
          <a:ext cx="3201828" cy="356616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270" tIns="0" rIns="316270" bIns="330200" numCol="1" spcCol="1270" anchor="t" anchorCtr="0">
          <a:noAutofit/>
        </a:bodyPr>
        <a:lstStyle/>
        <a:p>
          <a:pPr marL="0" lvl="0" indent="0" algn="l" defTabSz="1155700">
            <a:lnSpc>
              <a:spcPct val="90000"/>
            </a:lnSpc>
            <a:spcBef>
              <a:spcPct val="0"/>
            </a:spcBef>
            <a:spcAft>
              <a:spcPct val="35000"/>
            </a:spcAft>
            <a:buNone/>
          </a:pPr>
          <a:r>
            <a:rPr lang="en-US" sz="2600" kern="1200"/>
            <a:t>Subjectivity in interpreting influencers' impact.</a:t>
          </a:r>
        </a:p>
      </dsp:txBody>
      <dsp:txXfrm>
        <a:off x="790" y="1426464"/>
        <a:ext cx="3201828" cy="2139696"/>
      </dsp:txXfrm>
    </dsp:sp>
    <dsp:sp modelId="{38D2D6BE-212C-47CF-A483-1A87216690BC}">
      <dsp:nvSpPr>
        <dsp:cNvPr id="0" name=""/>
        <dsp:cNvSpPr/>
      </dsp:nvSpPr>
      <dsp:spPr>
        <a:xfrm>
          <a:off x="790" y="0"/>
          <a:ext cx="3201828" cy="14264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6270" tIns="165100" rIns="316270"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790" y="0"/>
        <a:ext cx="3201828" cy="1426464"/>
      </dsp:txXfrm>
    </dsp:sp>
    <dsp:sp modelId="{CF57CCEB-3680-45E3-8861-892CD923E8D7}">
      <dsp:nvSpPr>
        <dsp:cNvPr id="0" name=""/>
        <dsp:cNvSpPr/>
      </dsp:nvSpPr>
      <dsp:spPr>
        <a:xfrm>
          <a:off x="3458765" y="0"/>
          <a:ext cx="3201828" cy="356616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270" tIns="0" rIns="316270" bIns="330200" numCol="1" spcCol="1270" anchor="t" anchorCtr="0">
          <a:noAutofit/>
        </a:bodyPr>
        <a:lstStyle/>
        <a:p>
          <a:pPr marL="0" lvl="0" indent="0" algn="l" defTabSz="1155700">
            <a:lnSpc>
              <a:spcPct val="90000"/>
            </a:lnSpc>
            <a:spcBef>
              <a:spcPct val="0"/>
            </a:spcBef>
            <a:spcAft>
              <a:spcPct val="35000"/>
            </a:spcAft>
            <a:buNone/>
          </a:pPr>
          <a:r>
            <a:rPr lang="en-US" sz="2600" kern="1200"/>
            <a:t>Limited generalizability due to specific focus.</a:t>
          </a:r>
        </a:p>
      </dsp:txBody>
      <dsp:txXfrm>
        <a:off x="3458765" y="1426464"/>
        <a:ext cx="3201828" cy="2139696"/>
      </dsp:txXfrm>
    </dsp:sp>
    <dsp:sp modelId="{5851AD7E-4E91-4B80-99F5-E60413C1DE87}">
      <dsp:nvSpPr>
        <dsp:cNvPr id="0" name=""/>
        <dsp:cNvSpPr/>
      </dsp:nvSpPr>
      <dsp:spPr>
        <a:xfrm>
          <a:off x="3458765" y="0"/>
          <a:ext cx="3201828" cy="14264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6270" tIns="165100" rIns="316270"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458765" y="0"/>
        <a:ext cx="3201828" cy="1426464"/>
      </dsp:txXfrm>
    </dsp:sp>
    <dsp:sp modelId="{EE3E5EDE-C327-404E-8DEF-0E06CC106D00}">
      <dsp:nvSpPr>
        <dsp:cNvPr id="0" name=""/>
        <dsp:cNvSpPr/>
      </dsp:nvSpPr>
      <dsp:spPr>
        <a:xfrm>
          <a:off x="6916740" y="0"/>
          <a:ext cx="3201828" cy="356616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6270" tIns="0" rIns="316270" bIns="330200" numCol="1" spcCol="1270" anchor="t" anchorCtr="0">
          <a:noAutofit/>
        </a:bodyPr>
        <a:lstStyle/>
        <a:p>
          <a:pPr marL="0" lvl="0" indent="0" algn="l" defTabSz="1155700">
            <a:lnSpc>
              <a:spcPct val="90000"/>
            </a:lnSpc>
            <a:spcBef>
              <a:spcPct val="0"/>
            </a:spcBef>
            <a:spcAft>
              <a:spcPct val="35000"/>
            </a:spcAft>
            <a:buNone/>
          </a:pPr>
          <a:r>
            <a:rPr lang="en-US" sz="2600" kern="1200"/>
            <a:t>Vulnerable to the dynamic nature of social media trends.</a:t>
          </a:r>
        </a:p>
      </dsp:txBody>
      <dsp:txXfrm>
        <a:off x="6916740" y="1426464"/>
        <a:ext cx="3201828" cy="2139696"/>
      </dsp:txXfrm>
    </dsp:sp>
    <dsp:sp modelId="{05501C5B-8CF5-40CC-B086-77BBA972C92A}">
      <dsp:nvSpPr>
        <dsp:cNvPr id="0" name=""/>
        <dsp:cNvSpPr/>
      </dsp:nvSpPr>
      <dsp:spPr>
        <a:xfrm>
          <a:off x="6916740" y="0"/>
          <a:ext cx="3201828" cy="142646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16270" tIns="165100" rIns="316270"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6916740" y="0"/>
        <a:ext cx="3201828" cy="1426464"/>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DA65F-DCDA-4FB6-9F2A-2845C0724BF6}" type="datetimeFigureOut">
              <a:t>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E0D4C0-E125-4C35-85A9-43C05E66D172}" type="slidenum">
              <a:t>‹#›</a:t>
            </a:fld>
            <a:endParaRPr lang="en-US"/>
          </a:p>
        </p:txBody>
      </p:sp>
    </p:spTree>
    <p:extLst>
      <p:ext uri="{BB962C8B-B14F-4D97-AF65-F5344CB8AC3E}">
        <p14:creationId xmlns:p14="http://schemas.microsoft.com/office/powerpoint/2010/main" val="1212606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8e96c7d2dc_0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8e96c7d2dc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5C65A-790A-8B4A-4AC8-448BA9B807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CF8FA58-51E1-F7B9-AE72-6F49D74CAE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F14747-DC29-E915-E905-FEECE1A68CEA}"/>
              </a:ext>
            </a:extLst>
          </p:cNvPr>
          <p:cNvSpPr>
            <a:spLocks noGrp="1"/>
          </p:cNvSpPr>
          <p:nvPr>
            <p:ph type="dt" sz="half" idx="10"/>
          </p:nvPr>
        </p:nvSpPr>
        <p:spPr/>
        <p:txBody>
          <a:bodyPr/>
          <a:lstStyle/>
          <a:p>
            <a:fld id="{70C024B6-104D-4A67-9169-32221628A8C1}" type="datetimeFigureOut">
              <a:rPr lang="en-IN" smtClean="0"/>
              <a:t>20-02-2024</a:t>
            </a:fld>
            <a:endParaRPr lang="en-IN"/>
          </a:p>
        </p:txBody>
      </p:sp>
      <p:sp>
        <p:nvSpPr>
          <p:cNvPr id="5" name="Footer Placeholder 4">
            <a:extLst>
              <a:ext uri="{FF2B5EF4-FFF2-40B4-BE49-F238E27FC236}">
                <a16:creationId xmlns:a16="http://schemas.microsoft.com/office/drawing/2014/main" id="{AAF19E2A-74AD-72AA-B116-509101CC52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5B7614-2AE3-36C9-3BC6-DF8C2F01FAC0}"/>
              </a:ext>
            </a:extLst>
          </p:cNvPr>
          <p:cNvSpPr>
            <a:spLocks noGrp="1"/>
          </p:cNvSpPr>
          <p:nvPr>
            <p:ph type="sldNum" sz="quarter" idx="12"/>
          </p:nvPr>
        </p:nvSpPr>
        <p:spPr/>
        <p:txBody>
          <a:bodyPr/>
          <a:lstStyle/>
          <a:p>
            <a:fld id="{FF7BD16D-6420-43A2-BF1D-F021EF9A3D4F}" type="slidenum">
              <a:rPr lang="en-IN" smtClean="0"/>
              <a:t>‹#›</a:t>
            </a:fld>
            <a:endParaRPr lang="en-IN"/>
          </a:p>
        </p:txBody>
      </p:sp>
    </p:spTree>
    <p:extLst>
      <p:ext uri="{BB962C8B-B14F-4D97-AF65-F5344CB8AC3E}">
        <p14:creationId xmlns:p14="http://schemas.microsoft.com/office/powerpoint/2010/main" val="108667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A5C1-0E17-C780-C088-EC072DB6AA6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2C8C95A-675C-45A7-CFF2-935A7F6EEC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B043E2-63EA-5320-EC6F-3E57BBB269F6}"/>
              </a:ext>
            </a:extLst>
          </p:cNvPr>
          <p:cNvSpPr>
            <a:spLocks noGrp="1"/>
          </p:cNvSpPr>
          <p:nvPr>
            <p:ph type="dt" sz="half" idx="10"/>
          </p:nvPr>
        </p:nvSpPr>
        <p:spPr/>
        <p:txBody>
          <a:bodyPr/>
          <a:lstStyle/>
          <a:p>
            <a:fld id="{70C024B6-104D-4A67-9169-32221628A8C1}" type="datetimeFigureOut">
              <a:rPr lang="en-IN" smtClean="0"/>
              <a:t>20-02-2024</a:t>
            </a:fld>
            <a:endParaRPr lang="en-IN"/>
          </a:p>
        </p:txBody>
      </p:sp>
      <p:sp>
        <p:nvSpPr>
          <p:cNvPr id="5" name="Footer Placeholder 4">
            <a:extLst>
              <a:ext uri="{FF2B5EF4-FFF2-40B4-BE49-F238E27FC236}">
                <a16:creationId xmlns:a16="http://schemas.microsoft.com/office/drawing/2014/main" id="{2428C237-5F4A-746D-9E0A-F10807842E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34A35-8E45-34C8-6735-0DD8C33E4603}"/>
              </a:ext>
            </a:extLst>
          </p:cNvPr>
          <p:cNvSpPr>
            <a:spLocks noGrp="1"/>
          </p:cNvSpPr>
          <p:nvPr>
            <p:ph type="sldNum" sz="quarter" idx="12"/>
          </p:nvPr>
        </p:nvSpPr>
        <p:spPr/>
        <p:txBody>
          <a:bodyPr/>
          <a:lstStyle/>
          <a:p>
            <a:fld id="{FF7BD16D-6420-43A2-BF1D-F021EF9A3D4F}" type="slidenum">
              <a:rPr lang="en-IN" smtClean="0"/>
              <a:t>‹#›</a:t>
            </a:fld>
            <a:endParaRPr lang="en-IN"/>
          </a:p>
        </p:txBody>
      </p:sp>
    </p:spTree>
    <p:extLst>
      <p:ext uri="{BB962C8B-B14F-4D97-AF65-F5344CB8AC3E}">
        <p14:creationId xmlns:p14="http://schemas.microsoft.com/office/powerpoint/2010/main" val="3115392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EF565C-9509-DC07-CC00-3C7B4D65B3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83D3B7-4606-A72C-5B7D-C8FBEB1A7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2C5BA-194A-8B61-3104-E4C93BB9411F}"/>
              </a:ext>
            </a:extLst>
          </p:cNvPr>
          <p:cNvSpPr>
            <a:spLocks noGrp="1"/>
          </p:cNvSpPr>
          <p:nvPr>
            <p:ph type="dt" sz="half" idx="10"/>
          </p:nvPr>
        </p:nvSpPr>
        <p:spPr/>
        <p:txBody>
          <a:bodyPr/>
          <a:lstStyle/>
          <a:p>
            <a:fld id="{70C024B6-104D-4A67-9169-32221628A8C1}" type="datetimeFigureOut">
              <a:rPr lang="en-IN" smtClean="0"/>
              <a:t>20-02-2024</a:t>
            </a:fld>
            <a:endParaRPr lang="en-IN"/>
          </a:p>
        </p:txBody>
      </p:sp>
      <p:sp>
        <p:nvSpPr>
          <p:cNvPr id="5" name="Footer Placeholder 4">
            <a:extLst>
              <a:ext uri="{FF2B5EF4-FFF2-40B4-BE49-F238E27FC236}">
                <a16:creationId xmlns:a16="http://schemas.microsoft.com/office/drawing/2014/main" id="{DE33E335-769B-CD6E-AD62-175BA32B78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55206D-9551-DF1B-DEBF-CAFD02098DCD}"/>
              </a:ext>
            </a:extLst>
          </p:cNvPr>
          <p:cNvSpPr>
            <a:spLocks noGrp="1"/>
          </p:cNvSpPr>
          <p:nvPr>
            <p:ph type="sldNum" sz="quarter" idx="12"/>
          </p:nvPr>
        </p:nvSpPr>
        <p:spPr/>
        <p:txBody>
          <a:bodyPr/>
          <a:lstStyle/>
          <a:p>
            <a:fld id="{FF7BD16D-6420-43A2-BF1D-F021EF9A3D4F}" type="slidenum">
              <a:rPr lang="en-IN" smtClean="0"/>
              <a:t>‹#›</a:t>
            </a:fld>
            <a:endParaRPr lang="en-IN"/>
          </a:p>
        </p:txBody>
      </p:sp>
    </p:spTree>
    <p:extLst>
      <p:ext uri="{BB962C8B-B14F-4D97-AF65-F5344CB8AC3E}">
        <p14:creationId xmlns:p14="http://schemas.microsoft.com/office/powerpoint/2010/main" val="4207185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E7F13-A405-C8B1-306F-AAA0E90CCE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CB8804-29BB-5FF4-E8EE-FCD5DDF66C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32C688-3229-4723-9AE5-0841B908D371}"/>
              </a:ext>
            </a:extLst>
          </p:cNvPr>
          <p:cNvSpPr>
            <a:spLocks noGrp="1"/>
          </p:cNvSpPr>
          <p:nvPr>
            <p:ph type="dt" sz="half" idx="10"/>
          </p:nvPr>
        </p:nvSpPr>
        <p:spPr/>
        <p:txBody>
          <a:bodyPr/>
          <a:lstStyle/>
          <a:p>
            <a:fld id="{70C024B6-104D-4A67-9169-32221628A8C1}" type="datetimeFigureOut">
              <a:rPr lang="en-IN" smtClean="0"/>
              <a:t>20-02-2024</a:t>
            </a:fld>
            <a:endParaRPr lang="en-IN"/>
          </a:p>
        </p:txBody>
      </p:sp>
      <p:sp>
        <p:nvSpPr>
          <p:cNvPr id="5" name="Footer Placeholder 4">
            <a:extLst>
              <a:ext uri="{FF2B5EF4-FFF2-40B4-BE49-F238E27FC236}">
                <a16:creationId xmlns:a16="http://schemas.microsoft.com/office/drawing/2014/main" id="{6BFB3936-916F-E541-431D-C3C6CDF5A9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2485BB-56B4-A6BC-0F12-1E2FC4659DDB}"/>
              </a:ext>
            </a:extLst>
          </p:cNvPr>
          <p:cNvSpPr>
            <a:spLocks noGrp="1"/>
          </p:cNvSpPr>
          <p:nvPr>
            <p:ph type="sldNum" sz="quarter" idx="12"/>
          </p:nvPr>
        </p:nvSpPr>
        <p:spPr/>
        <p:txBody>
          <a:bodyPr/>
          <a:lstStyle/>
          <a:p>
            <a:fld id="{FF7BD16D-6420-43A2-BF1D-F021EF9A3D4F}" type="slidenum">
              <a:rPr lang="en-IN" smtClean="0"/>
              <a:t>‹#›</a:t>
            </a:fld>
            <a:endParaRPr lang="en-IN"/>
          </a:p>
        </p:txBody>
      </p:sp>
    </p:spTree>
    <p:extLst>
      <p:ext uri="{BB962C8B-B14F-4D97-AF65-F5344CB8AC3E}">
        <p14:creationId xmlns:p14="http://schemas.microsoft.com/office/powerpoint/2010/main" val="2469851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4867C-53A2-5105-D7BE-56C5B2F3E4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8BDEB5-AB3D-0B89-DD2B-B9B2B32986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9D611B-AD86-26E8-6658-7267FCB79708}"/>
              </a:ext>
            </a:extLst>
          </p:cNvPr>
          <p:cNvSpPr>
            <a:spLocks noGrp="1"/>
          </p:cNvSpPr>
          <p:nvPr>
            <p:ph type="dt" sz="half" idx="10"/>
          </p:nvPr>
        </p:nvSpPr>
        <p:spPr/>
        <p:txBody>
          <a:bodyPr/>
          <a:lstStyle/>
          <a:p>
            <a:fld id="{70C024B6-104D-4A67-9169-32221628A8C1}" type="datetimeFigureOut">
              <a:rPr lang="en-IN" smtClean="0"/>
              <a:t>20-02-2024</a:t>
            </a:fld>
            <a:endParaRPr lang="en-IN"/>
          </a:p>
        </p:txBody>
      </p:sp>
      <p:sp>
        <p:nvSpPr>
          <p:cNvPr id="5" name="Footer Placeholder 4">
            <a:extLst>
              <a:ext uri="{FF2B5EF4-FFF2-40B4-BE49-F238E27FC236}">
                <a16:creationId xmlns:a16="http://schemas.microsoft.com/office/drawing/2014/main" id="{A1BACD80-BC3D-2C4C-53F2-C3E088E8EA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8FF977-44DF-AC91-F0D4-85FA527EF204}"/>
              </a:ext>
            </a:extLst>
          </p:cNvPr>
          <p:cNvSpPr>
            <a:spLocks noGrp="1"/>
          </p:cNvSpPr>
          <p:nvPr>
            <p:ph type="sldNum" sz="quarter" idx="12"/>
          </p:nvPr>
        </p:nvSpPr>
        <p:spPr/>
        <p:txBody>
          <a:bodyPr/>
          <a:lstStyle/>
          <a:p>
            <a:fld id="{FF7BD16D-6420-43A2-BF1D-F021EF9A3D4F}" type="slidenum">
              <a:rPr lang="en-IN" smtClean="0"/>
              <a:t>‹#›</a:t>
            </a:fld>
            <a:endParaRPr lang="en-IN"/>
          </a:p>
        </p:txBody>
      </p:sp>
    </p:spTree>
    <p:extLst>
      <p:ext uri="{BB962C8B-B14F-4D97-AF65-F5344CB8AC3E}">
        <p14:creationId xmlns:p14="http://schemas.microsoft.com/office/powerpoint/2010/main" val="596043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76DB1-C2C6-500B-1EE0-ACBBBC98D6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4135DF-5816-2A1A-0366-CA27EF146E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1A7386-5D68-DE58-C87F-00C2482D17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44B36A8-D1B9-FADC-F634-C23D2F6D2F85}"/>
              </a:ext>
            </a:extLst>
          </p:cNvPr>
          <p:cNvSpPr>
            <a:spLocks noGrp="1"/>
          </p:cNvSpPr>
          <p:nvPr>
            <p:ph type="dt" sz="half" idx="10"/>
          </p:nvPr>
        </p:nvSpPr>
        <p:spPr/>
        <p:txBody>
          <a:bodyPr/>
          <a:lstStyle/>
          <a:p>
            <a:fld id="{70C024B6-104D-4A67-9169-32221628A8C1}" type="datetimeFigureOut">
              <a:rPr lang="en-IN" smtClean="0"/>
              <a:t>20-02-2024</a:t>
            </a:fld>
            <a:endParaRPr lang="en-IN"/>
          </a:p>
        </p:txBody>
      </p:sp>
      <p:sp>
        <p:nvSpPr>
          <p:cNvPr id="6" name="Footer Placeholder 5">
            <a:extLst>
              <a:ext uri="{FF2B5EF4-FFF2-40B4-BE49-F238E27FC236}">
                <a16:creationId xmlns:a16="http://schemas.microsoft.com/office/drawing/2014/main" id="{1392DB7B-0C46-CB6C-96DC-35FE5C627A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A866D7-9595-F4F2-DBDC-F740A9DED336}"/>
              </a:ext>
            </a:extLst>
          </p:cNvPr>
          <p:cNvSpPr>
            <a:spLocks noGrp="1"/>
          </p:cNvSpPr>
          <p:nvPr>
            <p:ph type="sldNum" sz="quarter" idx="12"/>
          </p:nvPr>
        </p:nvSpPr>
        <p:spPr/>
        <p:txBody>
          <a:bodyPr/>
          <a:lstStyle/>
          <a:p>
            <a:fld id="{FF7BD16D-6420-43A2-BF1D-F021EF9A3D4F}" type="slidenum">
              <a:rPr lang="en-IN" smtClean="0"/>
              <a:t>‹#›</a:t>
            </a:fld>
            <a:endParaRPr lang="en-IN"/>
          </a:p>
        </p:txBody>
      </p:sp>
    </p:spTree>
    <p:extLst>
      <p:ext uri="{BB962C8B-B14F-4D97-AF65-F5344CB8AC3E}">
        <p14:creationId xmlns:p14="http://schemas.microsoft.com/office/powerpoint/2010/main" val="373023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EE4B-2D40-274A-DD6D-9E844F5DAC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81A684-B9FA-A8D0-FABC-7D528DEEDF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0D44B5-61CD-1516-0234-5C34FC72BE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BAE138-3687-98B2-DB0F-9CBB57BFB3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9E9BD0-5AD4-045A-F0F8-745ACFF4BB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19E5E0-65FE-8563-B2B2-CB6C381283CC}"/>
              </a:ext>
            </a:extLst>
          </p:cNvPr>
          <p:cNvSpPr>
            <a:spLocks noGrp="1"/>
          </p:cNvSpPr>
          <p:nvPr>
            <p:ph type="dt" sz="half" idx="10"/>
          </p:nvPr>
        </p:nvSpPr>
        <p:spPr/>
        <p:txBody>
          <a:bodyPr/>
          <a:lstStyle/>
          <a:p>
            <a:fld id="{70C024B6-104D-4A67-9169-32221628A8C1}" type="datetimeFigureOut">
              <a:rPr lang="en-IN" smtClean="0"/>
              <a:t>20-02-2024</a:t>
            </a:fld>
            <a:endParaRPr lang="en-IN"/>
          </a:p>
        </p:txBody>
      </p:sp>
      <p:sp>
        <p:nvSpPr>
          <p:cNvPr id="8" name="Footer Placeholder 7">
            <a:extLst>
              <a:ext uri="{FF2B5EF4-FFF2-40B4-BE49-F238E27FC236}">
                <a16:creationId xmlns:a16="http://schemas.microsoft.com/office/drawing/2014/main" id="{DD3A61FD-7701-0001-C0DA-0ED0A522EE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5FEF2BB-0E1F-4C4C-50A2-C2E2FE586B85}"/>
              </a:ext>
            </a:extLst>
          </p:cNvPr>
          <p:cNvSpPr>
            <a:spLocks noGrp="1"/>
          </p:cNvSpPr>
          <p:nvPr>
            <p:ph type="sldNum" sz="quarter" idx="12"/>
          </p:nvPr>
        </p:nvSpPr>
        <p:spPr/>
        <p:txBody>
          <a:bodyPr/>
          <a:lstStyle/>
          <a:p>
            <a:fld id="{FF7BD16D-6420-43A2-BF1D-F021EF9A3D4F}" type="slidenum">
              <a:rPr lang="en-IN" smtClean="0"/>
              <a:t>‹#›</a:t>
            </a:fld>
            <a:endParaRPr lang="en-IN"/>
          </a:p>
        </p:txBody>
      </p:sp>
    </p:spTree>
    <p:extLst>
      <p:ext uri="{BB962C8B-B14F-4D97-AF65-F5344CB8AC3E}">
        <p14:creationId xmlns:p14="http://schemas.microsoft.com/office/powerpoint/2010/main" val="3568186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4AC1-E1EA-37BE-E45A-6851C3ED4D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50BECA-7247-CC3A-3DC5-5B0D070A3AA3}"/>
              </a:ext>
            </a:extLst>
          </p:cNvPr>
          <p:cNvSpPr>
            <a:spLocks noGrp="1"/>
          </p:cNvSpPr>
          <p:nvPr>
            <p:ph type="dt" sz="half" idx="10"/>
          </p:nvPr>
        </p:nvSpPr>
        <p:spPr/>
        <p:txBody>
          <a:bodyPr/>
          <a:lstStyle/>
          <a:p>
            <a:fld id="{70C024B6-104D-4A67-9169-32221628A8C1}" type="datetimeFigureOut">
              <a:rPr lang="en-IN" smtClean="0"/>
              <a:t>20-02-2024</a:t>
            </a:fld>
            <a:endParaRPr lang="en-IN"/>
          </a:p>
        </p:txBody>
      </p:sp>
      <p:sp>
        <p:nvSpPr>
          <p:cNvPr id="4" name="Footer Placeholder 3">
            <a:extLst>
              <a:ext uri="{FF2B5EF4-FFF2-40B4-BE49-F238E27FC236}">
                <a16:creationId xmlns:a16="http://schemas.microsoft.com/office/drawing/2014/main" id="{4115C4CD-73E1-45C8-58C7-0713BCEAFEC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31CECB-130F-0A7B-BA32-3ABC3B56FA2E}"/>
              </a:ext>
            </a:extLst>
          </p:cNvPr>
          <p:cNvSpPr>
            <a:spLocks noGrp="1"/>
          </p:cNvSpPr>
          <p:nvPr>
            <p:ph type="sldNum" sz="quarter" idx="12"/>
          </p:nvPr>
        </p:nvSpPr>
        <p:spPr/>
        <p:txBody>
          <a:bodyPr/>
          <a:lstStyle/>
          <a:p>
            <a:fld id="{FF7BD16D-6420-43A2-BF1D-F021EF9A3D4F}" type="slidenum">
              <a:rPr lang="en-IN" smtClean="0"/>
              <a:t>‹#›</a:t>
            </a:fld>
            <a:endParaRPr lang="en-IN"/>
          </a:p>
        </p:txBody>
      </p:sp>
    </p:spTree>
    <p:extLst>
      <p:ext uri="{BB962C8B-B14F-4D97-AF65-F5344CB8AC3E}">
        <p14:creationId xmlns:p14="http://schemas.microsoft.com/office/powerpoint/2010/main" val="10995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1838BE-7C84-A7D5-E0B9-84645A6E6BB0}"/>
              </a:ext>
            </a:extLst>
          </p:cNvPr>
          <p:cNvSpPr>
            <a:spLocks noGrp="1"/>
          </p:cNvSpPr>
          <p:nvPr>
            <p:ph type="dt" sz="half" idx="10"/>
          </p:nvPr>
        </p:nvSpPr>
        <p:spPr/>
        <p:txBody>
          <a:bodyPr/>
          <a:lstStyle/>
          <a:p>
            <a:fld id="{70C024B6-104D-4A67-9169-32221628A8C1}" type="datetimeFigureOut">
              <a:rPr lang="en-IN" smtClean="0"/>
              <a:t>20-02-2024</a:t>
            </a:fld>
            <a:endParaRPr lang="en-IN"/>
          </a:p>
        </p:txBody>
      </p:sp>
      <p:sp>
        <p:nvSpPr>
          <p:cNvPr id="3" name="Footer Placeholder 2">
            <a:extLst>
              <a:ext uri="{FF2B5EF4-FFF2-40B4-BE49-F238E27FC236}">
                <a16:creationId xmlns:a16="http://schemas.microsoft.com/office/drawing/2014/main" id="{3EFBE8B3-3781-A34D-93FF-3FCA2A8E55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EA1138-7061-C3A5-78E7-F5E3B9FA585D}"/>
              </a:ext>
            </a:extLst>
          </p:cNvPr>
          <p:cNvSpPr>
            <a:spLocks noGrp="1"/>
          </p:cNvSpPr>
          <p:nvPr>
            <p:ph type="sldNum" sz="quarter" idx="12"/>
          </p:nvPr>
        </p:nvSpPr>
        <p:spPr/>
        <p:txBody>
          <a:bodyPr/>
          <a:lstStyle/>
          <a:p>
            <a:fld id="{FF7BD16D-6420-43A2-BF1D-F021EF9A3D4F}" type="slidenum">
              <a:rPr lang="en-IN" smtClean="0"/>
              <a:t>‹#›</a:t>
            </a:fld>
            <a:endParaRPr lang="en-IN"/>
          </a:p>
        </p:txBody>
      </p:sp>
    </p:spTree>
    <p:extLst>
      <p:ext uri="{BB962C8B-B14F-4D97-AF65-F5344CB8AC3E}">
        <p14:creationId xmlns:p14="http://schemas.microsoft.com/office/powerpoint/2010/main" val="3016000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CECB7-6EB2-B8DE-F4A1-7813A1C02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B69B0C-3B28-1AEC-4843-FF1883F055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590502-0B53-BBE1-3479-A29F33564C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1F868D-C154-F37F-0FC8-2C5BCE8A627F}"/>
              </a:ext>
            </a:extLst>
          </p:cNvPr>
          <p:cNvSpPr>
            <a:spLocks noGrp="1"/>
          </p:cNvSpPr>
          <p:nvPr>
            <p:ph type="dt" sz="half" idx="10"/>
          </p:nvPr>
        </p:nvSpPr>
        <p:spPr/>
        <p:txBody>
          <a:bodyPr/>
          <a:lstStyle/>
          <a:p>
            <a:fld id="{70C024B6-104D-4A67-9169-32221628A8C1}" type="datetimeFigureOut">
              <a:rPr lang="en-IN" smtClean="0"/>
              <a:t>20-02-2024</a:t>
            </a:fld>
            <a:endParaRPr lang="en-IN"/>
          </a:p>
        </p:txBody>
      </p:sp>
      <p:sp>
        <p:nvSpPr>
          <p:cNvPr id="6" name="Footer Placeholder 5">
            <a:extLst>
              <a:ext uri="{FF2B5EF4-FFF2-40B4-BE49-F238E27FC236}">
                <a16:creationId xmlns:a16="http://schemas.microsoft.com/office/drawing/2014/main" id="{EEFB7BAC-6EB1-CFB9-D219-0CE832BE62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3C9748-D3D4-7114-9440-6C675CDBC7B2}"/>
              </a:ext>
            </a:extLst>
          </p:cNvPr>
          <p:cNvSpPr>
            <a:spLocks noGrp="1"/>
          </p:cNvSpPr>
          <p:nvPr>
            <p:ph type="sldNum" sz="quarter" idx="12"/>
          </p:nvPr>
        </p:nvSpPr>
        <p:spPr/>
        <p:txBody>
          <a:bodyPr/>
          <a:lstStyle/>
          <a:p>
            <a:fld id="{FF7BD16D-6420-43A2-BF1D-F021EF9A3D4F}" type="slidenum">
              <a:rPr lang="en-IN" smtClean="0"/>
              <a:t>‹#›</a:t>
            </a:fld>
            <a:endParaRPr lang="en-IN"/>
          </a:p>
        </p:txBody>
      </p:sp>
    </p:spTree>
    <p:extLst>
      <p:ext uri="{BB962C8B-B14F-4D97-AF65-F5344CB8AC3E}">
        <p14:creationId xmlns:p14="http://schemas.microsoft.com/office/powerpoint/2010/main" val="3327035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2DEC-DC6A-3C12-8168-B4C6A1D255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885986D-1719-7E62-9AB5-02461774A3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BD1D8A-7173-A80A-E152-1ABDA2938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5DE03-046C-44A0-8F92-3794F40B286B}"/>
              </a:ext>
            </a:extLst>
          </p:cNvPr>
          <p:cNvSpPr>
            <a:spLocks noGrp="1"/>
          </p:cNvSpPr>
          <p:nvPr>
            <p:ph type="dt" sz="half" idx="10"/>
          </p:nvPr>
        </p:nvSpPr>
        <p:spPr/>
        <p:txBody>
          <a:bodyPr/>
          <a:lstStyle/>
          <a:p>
            <a:fld id="{70C024B6-104D-4A67-9169-32221628A8C1}" type="datetimeFigureOut">
              <a:rPr lang="en-IN" smtClean="0"/>
              <a:t>20-02-2024</a:t>
            </a:fld>
            <a:endParaRPr lang="en-IN"/>
          </a:p>
        </p:txBody>
      </p:sp>
      <p:sp>
        <p:nvSpPr>
          <p:cNvPr id="6" name="Footer Placeholder 5">
            <a:extLst>
              <a:ext uri="{FF2B5EF4-FFF2-40B4-BE49-F238E27FC236}">
                <a16:creationId xmlns:a16="http://schemas.microsoft.com/office/drawing/2014/main" id="{05B163CD-CBCC-6DD0-C697-256CCD5ADE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0BC880-D457-52C5-753C-B98775BFC51D}"/>
              </a:ext>
            </a:extLst>
          </p:cNvPr>
          <p:cNvSpPr>
            <a:spLocks noGrp="1"/>
          </p:cNvSpPr>
          <p:nvPr>
            <p:ph type="sldNum" sz="quarter" idx="12"/>
          </p:nvPr>
        </p:nvSpPr>
        <p:spPr/>
        <p:txBody>
          <a:bodyPr/>
          <a:lstStyle/>
          <a:p>
            <a:fld id="{FF7BD16D-6420-43A2-BF1D-F021EF9A3D4F}" type="slidenum">
              <a:rPr lang="en-IN" smtClean="0"/>
              <a:t>‹#›</a:t>
            </a:fld>
            <a:endParaRPr lang="en-IN"/>
          </a:p>
        </p:txBody>
      </p:sp>
    </p:spTree>
    <p:extLst>
      <p:ext uri="{BB962C8B-B14F-4D97-AF65-F5344CB8AC3E}">
        <p14:creationId xmlns:p14="http://schemas.microsoft.com/office/powerpoint/2010/main" val="69995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AC2307-2138-95E7-A880-60BDA6678D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68B6FB-FB4D-6578-EE8F-A27F5D3067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F4EFF4-D300-401D-5F87-E93771C8D8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24B6-104D-4A67-9169-32221628A8C1}" type="datetimeFigureOut">
              <a:rPr lang="en-IN" smtClean="0"/>
              <a:t>20-02-2024</a:t>
            </a:fld>
            <a:endParaRPr lang="en-IN"/>
          </a:p>
        </p:txBody>
      </p:sp>
      <p:sp>
        <p:nvSpPr>
          <p:cNvPr id="5" name="Footer Placeholder 4">
            <a:extLst>
              <a:ext uri="{FF2B5EF4-FFF2-40B4-BE49-F238E27FC236}">
                <a16:creationId xmlns:a16="http://schemas.microsoft.com/office/drawing/2014/main" id="{D612CF8F-AEA6-F13E-A532-7A40CE1C92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1BA2D2-4DF1-08EF-6B25-C47D6EAC88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7BD16D-6420-43A2-BF1D-F021EF9A3D4F}" type="slidenum">
              <a:rPr lang="en-IN" smtClean="0"/>
              <a:t>‹#›</a:t>
            </a:fld>
            <a:endParaRPr lang="en-IN"/>
          </a:p>
        </p:txBody>
      </p:sp>
    </p:spTree>
    <p:extLst>
      <p:ext uri="{BB962C8B-B14F-4D97-AF65-F5344CB8AC3E}">
        <p14:creationId xmlns:p14="http://schemas.microsoft.com/office/powerpoint/2010/main" val="3639873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3.xml"/><Relationship Id="rId7" Type="http://schemas.openxmlformats.org/officeDocument/2006/relationships/slide" Target="slide8.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4.xml"/><Relationship Id="rId7" Type="http://schemas.openxmlformats.org/officeDocument/2006/relationships/slide" Target="slide8.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2.png"/><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2.png"/><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2.png"/><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2.png"/><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2.png"/><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png"/><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slide" Target="slide11.xml"/><Relationship Id="rId4" Type="http://schemas.openxmlformats.org/officeDocument/2006/relationships/slide" Target="slide10.xml"/></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2.xml"/><Relationship Id="rId7" Type="http://schemas.openxmlformats.org/officeDocument/2006/relationships/slide" Target="slide8.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6" name="Rectangle 1085">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IIT Lucknow - Info, Ranking, Cutoff &amp; Placements 2024 | College Pravesh">
            <a:extLst>
              <a:ext uri="{FF2B5EF4-FFF2-40B4-BE49-F238E27FC236}">
                <a16:creationId xmlns:a16="http://schemas.microsoft.com/office/drawing/2014/main" id="{84A07576-EF45-5B8E-3958-AD920A6A3617}"/>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r="11133"/>
          <a:stretch/>
        </p:blipFill>
        <p:spPr bwMode="auto">
          <a:xfrm>
            <a:off x="20" y="10"/>
            <a:ext cx="1218893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4017445-952B-41BA-5138-239372F031A6}"/>
              </a:ext>
            </a:extLst>
          </p:cNvPr>
          <p:cNvSpPr>
            <a:spLocks noGrp="1"/>
          </p:cNvSpPr>
          <p:nvPr>
            <p:ph type="ctrTitle"/>
          </p:nvPr>
        </p:nvSpPr>
        <p:spPr>
          <a:xfrm>
            <a:off x="1527048" y="1124712"/>
            <a:ext cx="9144000" cy="3063240"/>
          </a:xfrm>
        </p:spPr>
        <p:txBody>
          <a:bodyPr>
            <a:normAutofit/>
          </a:bodyPr>
          <a:lstStyle/>
          <a:p>
            <a:r>
              <a:rPr lang="en-US" sz="4100">
                <a:solidFill>
                  <a:schemeClr val="bg1"/>
                </a:solidFill>
                <a:latin typeface="Aptos Display"/>
              </a:rPr>
              <a:t>IIIT LUCKNOW</a:t>
            </a:r>
            <a:br>
              <a:rPr lang="en-US" sz="4100">
                <a:latin typeface="Aptos Display"/>
              </a:rPr>
            </a:br>
            <a:r>
              <a:rPr lang="en-US" sz="4100">
                <a:solidFill>
                  <a:schemeClr val="bg1"/>
                </a:solidFill>
                <a:latin typeface="Aptos Display"/>
              </a:rPr>
              <a:t>SUSTAIN-FLUENCE : NAVIGATING THE LANDSCAPE OF SUSTAINABLE MARKETING THROUGH SOCIAL MEDIA INFLUENCERS</a:t>
            </a:r>
          </a:p>
        </p:txBody>
      </p:sp>
      <p:sp>
        <p:nvSpPr>
          <p:cNvPr id="3" name="Subtitle 2">
            <a:extLst>
              <a:ext uri="{FF2B5EF4-FFF2-40B4-BE49-F238E27FC236}">
                <a16:creationId xmlns:a16="http://schemas.microsoft.com/office/drawing/2014/main" id="{607EAADC-F554-DD9E-7C50-C128D49949DB}"/>
              </a:ext>
            </a:extLst>
          </p:cNvPr>
          <p:cNvSpPr>
            <a:spLocks noGrp="1"/>
          </p:cNvSpPr>
          <p:nvPr>
            <p:ph type="subTitle" idx="1"/>
          </p:nvPr>
        </p:nvSpPr>
        <p:spPr>
          <a:xfrm>
            <a:off x="1527048" y="4599432"/>
            <a:ext cx="9144000" cy="1227520"/>
          </a:xfrm>
        </p:spPr>
        <p:txBody>
          <a:bodyPr vert="horz" lIns="91440" tIns="45720" rIns="91440" bIns="45720" rtlCol="0" anchor="t">
            <a:noAutofit/>
          </a:bodyPr>
          <a:lstStyle/>
          <a:p>
            <a:r>
              <a:rPr lang="en-US" sz="1800">
                <a:solidFill>
                  <a:schemeClr val="bg1"/>
                </a:solidFill>
                <a:latin typeface="Roboto"/>
                <a:ea typeface="Roboto"/>
                <a:cs typeface="Arabic Typesetting"/>
              </a:rPr>
              <a:t>PRESENTER’S: SHIWANGI SINGH</a:t>
            </a:r>
            <a:endParaRPr lang="en-US" sz="1800">
              <a:solidFill>
                <a:schemeClr val="bg1"/>
              </a:solidFill>
              <a:latin typeface="Roboto"/>
              <a:ea typeface="Roboto"/>
              <a:cs typeface="Roboto"/>
            </a:endParaRPr>
          </a:p>
          <a:p>
            <a:r>
              <a:rPr lang="en-US" sz="1800">
                <a:solidFill>
                  <a:schemeClr val="bg1"/>
                </a:solidFill>
                <a:latin typeface="Roboto"/>
                <a:ea typeface="Roboto"/>
                <a:cs typeface="Arabic Typesetting"/>
              </a:rPr>
              <a:t>DYOVAN MADHAV</a:t>
            </a:r>
          </a:p>
          <a:p>
            <a:r>
              <a:rPr lang="en-US" sz="1800">
                <a:solidFill>
                  <a:schemeClr val="bg1"/>
                </a:solidFill>
                <a:latin typeface="Roboto"/>
                <a:ea typeface="Roboto"/>
                <a:cs typeface="Arabic Typesetting"/>
              </a:rPr>
              <a:t>HRISHABH SUKHLA</a:t>
            </a:r>
          </a:p>
          <a:p>
            <a:r>
              <a:rPr lang="en-US" sz="1800">
                <a:solidFill>
                  <a:schemeClr val="bg1"/>
                </a:solidFill>
                <a:latin typeface="Roboto"/>
                <a:ea typeface="Roboto"/>
                <a:cs typeface="Arabic Typesetting"/>
              </a:rPr>
              <a:t>SHEFALI SRIVASTAVA</a:t>
            </a:r>
            <a:endParaRPr lang="en-IN" sz="1800">
              <a:solidFill>
                <a:schemeClr val="bg1"/>
              </a:solidFill>
              <a:latin typeface="Roboto"/>
              <a:ea typeface="Roboto"/>
              <a:cs typeface="Arabic Typesetting"/>
            </a:endParaRPr>
          </a:p>
        </p:txBody>
      </p:sp>
      <p:sp>
        <p:nvSpPr>
          <p:cNvPr id="1087"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8"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Indian Institute of Information Technology, Lucknow">
            <a:extLst>
              <a:ext uri="{FF2B5EF4-FFF2-40B4-BE49-F238E27FC236}">
                <a16:creationId xmlns:a16="http://schemas.microsoft.com/office/drawing/2014/main" id="{F83B8971-5A9C-9C9B-A82D-F8CE4D485C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97" y="0"/>
            <a:ext cx="694129" cy="61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605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anim calcmode="lin" valueType="num">
                                      <p:cBhvr>
                                        <p:cTn id="8" dur="1000" fill="hold"/>
                                        <p:tgtEl>
                                          <p:spTgt spid="1026"/>
                                        </p:tgtEl>
                                        <p:attrNameLst>
                                          <p:attrName>ppt_x</p:attrName>
                                        </p:attrNameLst>
                                      </p:cBhvr>
                                      <p:tavLst>
                                        <p:tav tm="0">
                                          <p:val>
                                            <p:strVal val="#ppt_x"/>
                                          </p:val>
                                        </p:tav>
                                        <p:tav tm="100000">
                                          <p:val>
                                            <p:strVal val="#ppt_x"/>
                                          </p:val>
                                        </p:tav>
                                      </p:tavLst>
                                    </p:anim>
                                    <p:anim calcmode="lin" valueType="num">
                                      <p:cBhvr>
                                        <p:cTn id="9"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Effect transition="in" filter="randombar(horizontal)">
                                      <p:cBhvr>
                                        <p:cTn id="14"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774676-DB91-F6B5-AB23-01F876E1738F}"/>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000" kern="1200">
                <a:solidFill>
                  <a:schemeClr val="tx1"/>
                </a:solidFill>
                <a:latin typeface="+mj-lt"/>
                <a:ea typeface="+mj-ea"/>
                <a:cs typeface="+mj-cs"/>
              </a:rPr>
              <a:t>Dissemination of Eco-Friendly Initiatives</a:t>
            </a:r>
          </a:p>
        </p:txBody>
      </p:sp>
      <p:sp>
        <p:nvSpPr>
          <p:cNvPr id="28"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TextBox 2">
            <a:extLst>
              <a:ext uri="{FF2B5EF4-FFF2-40B4-BE49-F238E27FC236}">
                <a16:creationId xmlns:a16="http://schemas.microsoft.com/office/drawing/2014/main" id="{FFFF148B-C002-29B3-4210-7CA170D11199}"/>
              </a:ext>
            </a:extLst>
          </p:cNvPr>
          <p:cNvGraphicFramePr/>
          <p:nvPr>
            <p:extLst>
              <p:ext uri="{D42A27DB-BD31-4B8C-83A1-F6EECF244321}">
                <p14:modId xmlns:p14="http://schemas.microsoft.com/office/powerpoint/2010/main" val="4285619956"/>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4" descr="Indian Institute of Information Technology, Lucknow">
            <a:hlinkClick r:id="rId7" action="ppaction://hlinksldjump"/>
            <a:extLst>
              <a:ext uri="{FF2B5EF4-FFF2-40B4-BE49-F238E27FC236}">
                <a16:creationId xmlns:a16="http://schemas.microsoft.com/office/drawing/2014/main" id="{C31066A8-1F6F-4598-328E-8BE1E4826D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24997" y="0"/>
            <a:ext cx="694129" cy="61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62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B83B7-BC87-D98B-9172-198F31B5878D}"/>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000" kern="1200">
                <a:solidFill>
                  <a:schemeClr val="tx1"/>
                </a:solidFill>
                <a:latin typeface="+mj-lt"/>
                <a:ea typeface="+mj-ea"/>
                <a:cs typeface="+mj-cs"/>
              </a:rPr>
              <a:t>Fostering Environmental Responsibility</a:t>
            </a:r>
          </a:p>
        </p:txBody>
      </p:sp>
      <p:sp>
        <p:nvSpPr>
          <p:cNvPr id="22"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TextBox 2">
            <a:extLst>
              <a:ext uri="{FF2B5EF4-FFF2-40B4-BE49-F238E27FC236}">
                <a16:creationId xmlns:a16="http://schemas.microsoft.com/office/drawing/2014/main" id="{23A7BC90-E6F1-DAC1-493A-C12D787BA8BA}"/>
              </a:ext>
            </a:extLst>
          </p:cNvPr>
          <p:cNvGraphicFramePr/>
          <p:nvPr>
            <p:extLst>
              <p:ext uri="{D42A27DB-BD31-4B8C-83A1-F6EECF244321}">
                <p14:modId xmlns:p14="http://schemas.microsoft.com/office/powerpoint/2010/main" val="2430361325"/>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4" descr="Indian Institute of Information Technology, Lucknow">
            <a:hlinkClick r:id="rId7" action="ppaction://hlinksldjump"/>
            <a:extLst>
              <a:ext uri="{FF2B5EF4-FFF2-40B4-BE49-F238E27FC236}">
                <a16:creationId xmlns:a16="http://schemas.microsoft.com/office/drawing/2014/main" id="{2717260B-9845-135D-6283-A3764904866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24997" y="0"/>
            <a:ext cx="694129" cy="61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928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C7E0A2C-7C0A-4AAC-B3B0-6C12B2EBA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51871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9995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904F29-3D6A-879A-0638-79150138FFDA}"/>
              </a:ext>
            </a:extLst>
          </p:cNvPr>
          <p:cNvSpPr>
            <a:spLocks noGrp="1"/>
          </p:cNvSpPr>
          <p:nvPr>
            <p:ph type="title"/>
          </p:nvPr>
        </p:nvSpPr>
        <p:spPr>
          <a:xfrm>
            <a:off x="1524000" y="1248587"/>
            <a:ext cx="9144000" cy="2387600"/>
          </a:xfrm>
        </p:spPr>
        <p:txBody>
          <a:bodyPr vert="horz" lIns="91440" tIns="45720" rIns="91440" bIns="45720" rtlCol="0" anchor="b">
            <a:normAutofit/>
          </a:bodyPr>
          <a:lstStyle/>
          <a:p>
            <a:pPr algn="ctr"/>
            <a:r>
              <a:rPr lang="en-US" sz="6400" kern="1200">
                <a:solidFill>
                  <a:schemeClr val="tx1"/>
                </a:solidFill>
                <a:latin typeface="+mj-lt"/>
                <a:ea typeface="+mj-ea"/>
                <a:cs typeface="+mj-cs"/>
              </a:rPr>
              <a:t>INFLUENCER</a:t>
            </a:r>
          </a:p>
        </p:txBody>
      </p:sp>
      <p:cxnSp>
        <p:nvCxnSpPr>
          <p:cNvPr id="13" name="Straight Connector 1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29769"/>
            <a:ext cx="11000232"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4" descr="Indian Institute of Information Technology, Lucknow">
            <a:extLst>
              <a:ext uri="{FF2B5EF4-FFF2-40B4-BE49-F238E27FC236}">
                <a16:creationId xmlns:a16="http://schemas.microsoft.com/office/drawing/2014/main" id="{95AA663F-FA2B-8197-2274-E2AD760429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4997" y="0"/>
            <a:ext cx="694129" cy="61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32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BCFC50-3048-E355-B5BA-FE387CFDF74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Pankti Pandey (zerowasteadda)</a:t>
            </a:r>
          </a:p>
        </p:txBody>
      </p:sp>
      <p:graphicFrame>
        <p:nvGraphicFramePr>
          <p:cNvPr id="42" name="TextBox 2">
            <a:extLst>
              <a:ext uri="{FF2B5EF4-FFF2-40B4-BE49-F238E27FC236}">
                <a16:creationId xmlns:a16="http://schemas.microsoft.com/office/drawing/2014/main" id="{D9FDA7DD-8F19-40FB-23A8-20DA3832F2CE}"/>
              </a:ext>
            </a:extLst>
          </p:cNvPr>
          <p:cNvGraphicFramePr/>
          <p:nvPr>
            <p:extLst>
              <p:ext uri="{D42A27DB-BD31-4B8C-83A1-F6EECF244321}">
                <p14:modId xmlns:p14="http://schemas.microsoft.com/office/powerpoint/2010/main" val="13417860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4" descr="Indian Institute of Information Technology, Lucknow">
            <a:extLst>
              <a:ext uri="{FF2B5EF4-FFF2-40B4-BE49-F238E27FC236}">
                <a16:creationId xmlns:a16="http://schemas.microsoft.com/office/drawing/2014/main" id="{58441A85-E169-61B7-B50D-2E2C795CB2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4997" y="0"/>
            <a:ext cx="694129" cy="61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5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CFC50-3048-E355-B5BA-FE387CFDF74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Nayana Premnath</a:t>
            </a:r>
          </a:p>
        </p:txBody>
      </p:sp>
      <p:sp>
        <p:nvSpPr>
          <p:cNvPr id="43"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9" name="TextBox 2">
            <a:extLst>
              <a:ext uri="{FF2B5EF4-FFF2-40B4-BE49-F238E27FC236}">
                <a16:creationId xmlns:a16="http://schemas.microsoft.com/office/drawing/2014/main" id="{F98968B1-E479-C289-76C8-9F34532DD6D0}"/>
              </a:ext>
            </a:extLst>
          </p:cNvPr>
          <p:cNvGraphicFramePr/>
          <p:nvPr>
            <p:extLst>
              <p:ext uri="{D42A27DB-BD31-4B8C-83A1-F6EECF244321}">
                <p14:modId xmlns:p14="http://schemas.microsoft.com/office/powerpoint/2010/main" val="3467682182"/>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4" descr="Indian Institute of Information Technology, Lucknow">
            <a:extLst>
              <a:ext uri="{FF2B5EF4-FFF2-40B4-BE49-F238E27FC236}">
                <a16:creationId xmlns:a16="http://schemas.microsoft.com/office/drawing/2014/main" id="{C1726DEC-D5BE-8B9A-9822-9C4CB067BE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4997" y="0"/>
            <a:ext cx="694129" cy="61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30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BCFC50-3048-E355-B5BA-FE387CFDF74B}"/>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Akash Ranison</a:t>
            </a:r>
          </a:p>
        </p:txBody>
      </p:sp>
      <p:graphicFrame>
        <p:nvGraphicFramePr>
          <p:cNvPr id="22" name="TextBox 2">
            <a:extLst>
              <a:ext uri="{FF2B5EF4-FFF2-40B4-BE49-F238E27FC236}">
                <a16:creationId xmlns:a16="http://schemas.microsoft.com/office/drawing/2014/main" id="{94E55848-8AEF-030F-B673-F736F8B1F179}"/>
              </a:ext>
            </a:extLst>
          </p:cNvPr>
          <p:cNvGraphicFramePr/>
          <p:nvPr>
            <p:extLst>
              <p:ext uri="{D42A27DB-BD31-4B8C-83A1-F6EECF244321}">
                <p14:modId xmlns:p14="http://schemas.microsoft.com/office/powerpoint/2010/main" val="36443286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4" name="Picture 4" descr="Indian Institute of Information Technology, Lucknow">
            <a:extLst>
              <a:ext uri="{FF2B5EF4-FFF2-40B4-BE49-F238E27FC236}">
                <a16:creationId xmlns:a16="http://schemas.microsoft.com/office/drawing/2014/main" id="{C0D308D3-5A5B-D946-4B3C-4DE8AAF59B3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4997" y="0"/>
            <a:ext cx="694129" cy="61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56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Triangle 26">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B65DE7-F6CD-15B4-35DD-0A40DA431820}"/>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11500" kern="1200">
                <a:solidFill>
                  <a:schemeClr val="tx1"/>
                </a:solidFill>
                <a:latin typeface="+mj-lt"/>
                <a:ea typeface="+mj-ea"/>
                <a:cs typeface="+mj-cs"/>
              </a:rPr>
              <a:t>ANALYSIS</a:t>
            </a:r>
          </a:p>
        </p:txBody>
      </p:sp>
      <p:pic>
        <p:nvPicPr>
          <p:cNvPr id="4" name="Picture 4" descr="Indian Institute of Information Technology, Lucknow">
            <a:extLst>
              <a:ext uri="{FF2B5EF4-FFF2-40B4-BE49-F238E27FC236}">
                <a16:creationId xmlns:a16="http://schemas.microsoft.com/office/drawing/2014/main" id="{73F49084-AD16-8287-E4CD-50E98E5B1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4997" y="0"/>
            <a:ext cx="694129" cy="61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9472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6B65DE7-F6CD-15B4-35DD-0A40DA431820}"/>
              </a:ext>
            </a:extLst>
          </p:cNvPr>
          <p:cNvSpPr>
            <a:spLocks noGrp="1"/>
          </p:cNvSpPr>
          <p:nvPr>
            <p:ph type="title"/>
          </p:nvPr>
        </p:nvSpPr>
        <p:spPr>
          <a:xfrm>
            <a:off x="804672" y="457200"/>
            <a:ext cx="10579608" cy="1188720"/>
          </a:xfrm>
        </p:spPr>
        <p:txBody>
          <a:bodyPr vert="horz" lIns="91440" tIns="45720" rIns="91440" bIns="45720" rtlCol="0" anchor="ctr">
            <a:normAutofit/>
          </a:bodyPr>
          <a:lstStyle/>
          <a:p>
            <a:r>
              <a:rPr lang="en-US" sz="4000" kern="1200">
                <a:solidFill>
                  <a:schemeClr val="tx2"/>
                </a:solidFill>
                <a:latin typeface="+mj-lt"/>
                <a:ea typeface="+mj-ea"/>
                <a:cs typeface="+mj-cs"/>
              </a:rPr>
              <a:t>Strengths</a:t>
            </a:r>
          </a:p>
        </p:txBody>
      </p:sp>
      <p:grpSp>
        <p:nvGrpSpPr>
          <p:cNvPr id="56" name="Group 55">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57" name="Freeform: Shape 56">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7" name="Freeform: Shape 4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50" name="Freeform: Shape 4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4" name="TextBox 2">
            <a:extLst>
              <a:ext uri="{FF2B5EF4-FFF2-40B4-BE49-F238E27FC236}">
                <a16:creationId xmlns:a16="http://schemas.microsoft.com/office/drawing/2014/main" id="{8D956908-B00A-0B15-64AE-B9AF0524F735}"/>
              </a:ext>
            </a:extLst>
          </p:cNvPr>
          <p:cNvGraphicFramePr/>
          <p:nvPr>
            <p:extLst>
              <p:ext uri="{D42A27DB-BD31-4B8C-83A1-F6EECF244321}">
                <p14:modId xmlns:p14="http://schemas.microsoft.com/office/powerpoint/2010/main" val="353976476"/>
              </p:ext>
            </p:extLst>
          </p:nvPr>
        </p:nvGraphicFramePr>
        <p:xfrm>
          <a:off x="1036320" y="2543633"/>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 name="Picture 4" descr="Indian Institute of Information Technology, Lucknow">
            <a:extLst>
              <a:ext uri="{FF2B5EF4-FFF2-40B4-BE49-F238E27FC236}">
                <a16:creationId xmlns:a16="http://schemas.microsoft.com/office/drawing/2014/main" id="{3C8CDA94-9297-A063-B6F7-4C7541444B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4997" y="0"/>
            <a:ext cx="694129" cy="61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15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6B65DE7-F6CD-15B4-35DD-0A40DA431820}"/>
              </a:ext>
            </a:extLst>
          </p:cNvPr>
          <p:cNvSpPr>
            <a:spLocks noGrp="1"/>
          </p:cNvSpPr>
          <p:nvPr>
            <p:ph type="title"/>
          </p:nvPr>
        </p:nvSpPr>
        <p:spPr>
          <a:xfrm>
            <a:off x="804672" y="457200"/>
            <a:ext cx="10579608" cy="1188720"/>
          </a:xfrm>
        </p:spPr>
        <p:txBody>
          <a:bodyPr vert="horz" lIns="91440" tIns="45720" rIns="91440" bIns="45720" rtlCol="0" anchor="ctr">
            <a:normAutofit/>
          </a:bodyPr>
          <a:lstStyle/>
          <a:p>
            <a:r>
              <a:rPr lang="en-US" sz="4000" kern="1200">
                <a:solidFill>
                  <a:schemeClr val="tx2"/>
                </a:solidFill>
                <a:latin typeface="+mj-lt"/>
                <a:ea typeface="+mj-ea"/>
                <a:cs typeface="+mj-cs"/>
              </a:rPr>
              <a:t>Weaknesses</a:t>
            </a:r>
          </a:p>
        </p:txBody>
      </p:sp>
      <p:grpSp>
        <p:nvGrpSpPr>
          <p:cNvPr id="49" name="Group 48">
            <a:extLst>
              <a:ext uri="{FF2B5EF4-FFF2-40B4-BE49-F238E27FC236}">
                <a16:creationId xmlns:a16="http://schemas.microsoft.com/office/drawing/2014/main" id="{76566969-F813-4CC5-B3E9-363D85B55C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81264" y="-5116"/>
            <a:ext cx="3318648" cy="2490264"/>
            <a:chOff x="-305" y="-1"/>
            <a:chExt cx="3832880" cy="2876136"/>
          </a:xfrm>
        </p:grpSpPr>
        <p:sp>
          <p:nvSpPr>
            <p:cNvPr id="50" name="Freeform: Shape 49">
              <a:extLst>
                <a:ext uri="{FF2B5EF4-FFF2-40B4-BE49-F238E27FC236}">
                  <a16:creationId xmlns:a16="http://schemas.microsoft.com/office/drawing/2014/main" id="{AF8CF66C-45E2-456B-92B0-9E97A331D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D65D590E-D70D-4D25-B853-D5208F2AA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6231501E-3F84-4705-A001-13995FA6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552617E4-47FD-4C38-8F70-93BF9B125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5" name="Group 54">
            <a:extLst>
              <a:ext uri="{FF2B5EF4-FFF2-40B4-BE49-F238E27FC236}">
                <a16:creationId xmlns:a16="http://schemas.microsoft.com/office/drawing/2014/main" id="{0217D733-97B6-4C43-AF0C-5E3CB0EA13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07887"/>
            <a:ext cx="2605762" cy="2252847"/>
            <a:chOff x="-305" y="-4155"/>
            <a:chExt cx="2514948" cy="2174333"/>
          </a:xfrm>
        </p:grpSpPr>
        <p:sp>
          <p:nvSpPr>
            <p:cNvPr id="56" name="Freeform: Shape 55">
              <a:extLst>
                <a:ext uri="{FF2B5EF4-FFF2-40B4-BE49-F238E27FC236}">
                  <a16:creationId xmlns:a16="http://schemas.microsoft.com/office/drawing/2014/main" id="{FD288266-7E76-4D4A-BAAC-E233FA013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B697F88A-8624-4BA2-AF06-E6C3A52F0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7">
              <a:extLst>
                <a:ext uri="{FF2B5EF4-FFF2-40B4-BE49-F238E27FC236}">
                  <a16:creationId xmlns:a16="http://schemas.microsoft.com/office/drawing/2014/main" id="{8CA77163-C052-481C-9DCF-68C23ACA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9" name="Freeform: Shape 58">
              <a:extLst>
                <a:ext uri="{FF2B5EF4-FFF2-40B4-BE49-F238E27FC236}">
                  <a16:creationId xmlns:a16="http://schemas.microsoft.com/office/drawing/2014/main" id="{02B425B5-0A0E-4B85-B718-E5DA73431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2" name="TextBox 2">
            <a:extLst>
              <a:ext uri="{FF2B5EF4-FFF2-40B4-BE49-F238E27FC236}">
                <a16:creationId xmlns:a16="http://schemas.microsoft.com/office/drawing/2014/main" id="{24560462-7F88-84DC-8B22-378A86123686}"/>
              </a:ext>
            </a:extLst>
          </p:cNvPr>
          <p:cNvGraphicFramePr/>
          <p:nvPr>
            <p:extLst>
              <p:ext uri="{D42A27DB-BD31-4B8C-83A1-F6EECF244321}">
                <p14:modId xmlns:p14="http://schemas.microsoft.com/office/powerpoint/2010/main" val="624145887"/>
              </p:ext>
            </p:extLst>
          </p:nvPr>
        </p:nvGraphicFramePr>
        <p:xfrm>
          <a:off x="1036320" y="2560320"/>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Picture 4" descr="Indian Institute of Information Technology, Lucknow">
            <a:extLst>
              <a:ext uri="{FF2B5EF4-FFF2-40B4-BE49-F238E27FC236}">
                <a16:creationId xmlns:a16="http://schemas.microsoft.com/office/drawing/2014/main" id="{8ED551F9-2DAA-87EA-EE52-F04D3EE044A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4997" y="0"/>
            <a:ext cx="694129" cy="61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792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6B65DE7-F6CD-15B4-35DD-0A40DA431820}"/>
              </a:ext>
            </a:extLst>
          </p:cNvPr>
          <p:cNvSpPr>
            <a:spLocks noGrp="1"/>
          </p:cNvSpPr>
          <p:nvPr>
            <p:ph type="title"/>
          </p:nvPr>
        </p:nvSpPr>
        <p:spPr>
          <a:xfrm>
            <a:off x="804672" y="457200"/>
            <a:ext cx="10579608" cy="1188720"/>
          </a:xfrm>
        </p:spPr>
        <p:txBody>
          <a:bodyPr vert="horz" lIns="91440" tIns="45720" rIns="91440" bIns="45720" rtlCol="0" anchor="ctr">
            <a:normAutofit/>
          </a:bodyPr>
          <a:lstStyle/>
          <a:p>
            <a:r>
              <a:rPr lang="en-US" sz="4000" kern="1200">
                <a:solidFill>
                  <a:schemeClr val="tx2"/>
                </a:solidFill>
                <a:latin typeface="+mj-lt"/>
                <a:ea typeface="+mj-ea"/>
                <a:cs typeface="+mj-cs"/>
              </a:rPr>
              <a:t>Opportunities</a:t>
            </a:r>
          </a:p>
        </p:txBody>
      </p:sp>
      <p:grpSp>
        <p:nvGrpSpPr>
          <p:cNvPr id="30" name="Group 29">
            <a:extLst>
              <a:ext uri="{FF2B5EF4-FFF2-40B4-BE49-F238E27FC236}">
                <a16:creationId xmlns:a16="http://schemas.microsoft.com/office/drawing/2014/main" id="{76566969-F813-4CC5-B3E9-363D85B55C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81264" y="-5116"/>
            <a:ext cx="3318648" cy="2490264"/>
            <a:chOff x="-305" y="-1"/>
            <a:chExt cx="3832880" cy="2876136"/>
          </a:xfrm>
        </p:grpSpPr>
        <p:sp>
          <p:nvSpPr>
            <p:cNvPr id="31" name="Freeform: Shape 30">
              <a:extLst>
                <a:ext uri="{FF2B5EF4-FFF2-40B4-BE49-F238E27FC236}">
                  <a16:creationId xmlns:a16="http://schemas.microsoft.com/office/drawing/2014/main" id="{AF8CF66C-45E2-456B-92B0-9E97A331D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65D590E-D70D-4D25-B853-D5208F2AA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231501E-3F84-4705-A001-13995FA6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52617E4-47FD-4C38-8F70-93BF9B125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0217D733-97B6-4C43-AF0C-5E3CB0EA13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07887"/>
            <a:ext cx="2605762" cy="2252847"/>
            <a:chOff x="-305" y="-4155"/>
            <a:chExt cx="2514948" cy="2174333"/>
          </a:xfrm>
        </p:grpSpPr>
        <p:sp>
          <p:nvSpPr>
            <p:cNvPr id="37" name="Freeform: Shape 36">
              <a:extLst>
                <a:ext uri="{FF2B5EF4-FFF2-40B4-BE49-F238E27FC236}">
                  <a16:creationId xmlns:a16="http://schemas.microsoft.com/office/drawing/2014/main" id="{FD288266-7E76-4D4A-BAAC-E233FA013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B697F88A-8624-4BA2-AF06-E6C3A52F0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8CA77163-C052-481C-9DCF-68C23ACA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0" name="Freeform: Shape 39">
              <a:extLst>
                <a:ext uri="{FF2B5EF4-FFF2-40B4-BE49-F238E27FC236}">
                  <a16:creationId xmlns:a16="http://schemas.microsoft.com/office/drawing/2014/main" id="{02B425B5-0A0E-4B85-B718-E5DA73431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2" name="TextBox 2">
            <a:extLst>
              <a:ext uri="{FF2B5EF4-FFF2-40B4-BE49-F238E27FC236}">
                <a16:creationId xmlns:a16="http://schemas.microsoft.com/office/drawing/2014/main" id="{DA21D6E3-9195-9258-3247-93BC0AD05B1D}"/>
              </a:ext>
            </a:extLst>
          </p:cNvPr>
          <p:cNvGraphicFramePr/>
          <p:nvPr>
            <p:extLst>
              <p:ext uri="{D42A27DB-BD31-4B8C-83A1-F6EECF244321}">
                <p14:modId xmlns:p14="http://schemas.microsoft.com/office/powerpoint/2010/main" val="2176204394"/>
              </p:ext>
            </p:extLst>
          </p:nvPr>
        </p:nvGraphicFramePr>
        <p:xfrm>
          <a:off x="1036320" y="2560320"/>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 name="Picture 4" descr="Indian Institute of Information Technology, Lucknow">
            <a:extLst>
              <a:ext uri="{FF2B5EF4-FFF2-40B4-BE49-F238E27FC236}">
                <a16:creationId xmlns:a16="http://schemas.microsoft.com/office/drawing/2014/main" id="{4AFC4937-CB8D-2D99-D87C-4873017A55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4997" y="0"/>
            <a:ext cx="694129" cy="61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0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6C9F-1E84-9DBC-C7CF-0FB5081C50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99A725-DAAD-B123-2397-FCA80797AF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99486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6B65DE7-F6CD-15B4-35DD-0A40DA431820}"/>
              </a:ext>
            </a:extLst>
          </p:cNvPr>
          <p:cNvSpPr>
            <a:spLocks noGrp="1"/>
          </p:cNvSpPr>
          <p:nvPr>
            <p:ph type="title"/>
          </p:nvPr>
        </p:nvSpPr>
        <p:spPr>
          <a:xfrm>
            <a:off x="804672" y="457200"/>
            <a:ext cx="10579608" cy="1188720"/>
          </a:xfrm>
        </p:spPr>
        <p:txBody>
          <a:bodyPr vert="horz" lIns="91440" tIns="45720" rIns="91440" bIns="45720" rtlCol="0" anchor="ctr">
            <a:normAutofit/>
          </a:bodyPr>
          <a:lstStyle/>
          <a:p>
            <a:r>
              <a:rPr lang="en-US" sz="4000" kern="1200">
                <a:solidFill>
                  <a:schemeClr val="tx2"/>
                </a:solidFill>
                <a:latin typeface="+mj-lt"/>
                <a:ea typeface="+mj-ea"/>
                <a:cs typeface="+mj-cs"/>
              </a:rPr>
              <a:t>Threats</a:t>
            </a:r>
          </a:p>
        </p:txBody>
      </p:sp>
      <p:grpSp>
        <p:nvGrpSpPr>
          <p:cNvPr id="30" name="Group 29">
            <a:extLst>
              <a:ext uri="{FF2B5EF4-FFF2-40B4-BE49-F238E27FC236}">
                <a16:creationId xmlns:a16="http://schemas.microsoft.com/office/drawing/2014/main" id="{76566969-F813-4CC5-B3E9-363D85B55C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881264" y="-5116"/>
            <a:ext cx="3318648" cy="2490264"/>
            <a:chOff x="-305" y="-1"/>
            <a:chExt cx="3832880" cy="2876136"/>
          </a:xfrm>
        </p:grpSpPr>
        <p:sp>
          <p:nvSpPr>
            <p:cNvPr id="31" name="Freeform: Shape 30">
              <a:extLst>
                <a:ext uri="{FF2B5EF4-FFF2-40B4-BE49-F238E27FC236}">
                  <a16:creationId xmlns:a16="http://schemas.microsoft.com/office/drawing/2014/main" id="{AF8CF66C-45E2-456B-92B0-9E97A331D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65D590E-D70D-4D25-B853-D5208F2AA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231501E-3F84-4705-A001-13995FA6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52617E4-47FD-4C38-8F70-93BF9B125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0217D733-97B6-4C43-AF0C-5E3CB0EA13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07887"/>
            <a:ext cx="2605762" cy="2252847"/>
            <a:chOff x="-305" y="-4155"/>
            <a:chExt cx="2514948" cy="2174333"/>
          </a:xfrm>
        </p:grpSpPr>
        <p:sp>
          <p:nvSpPr>
            <p:cNvPr id="37" name="Freeform: Shape 36">
              <a:extLst>
                <a:ext uri="{FF2B5EF4-FFF2-40B4-BE49-F238E27FC236}">
                  <a16:creationId xmlns:a16="http://schemas.microsoft.com/office/drawing/2014/main" id="{FD288266-7E76-4D4A-BAAC-E233FA013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B697F88A-8624-4BA2-AF06-E6C3A52F0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8CA77163-C052-481C-9DCF-68C23ACA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0" name="Freeform: Shape 39">
              <a:extLst>
                <a:ext uri="{FF2B5EF4-FFF2-40B4-BE49-F238E27FC236}">
                  <a16:creationId xmlns:a16="http://schemas.microsoft.com/office/drawing/2014/main" id="{02B425B5-0A0E-4B85-B718-E5DA73431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2" name="TextBox 2">
            <a:extLst>
              <a:ext uri="{FF2B5EF4-FFF2-40B4-BE49-F238E27FC236}">
                <a16:creationId xmlns:a16="http://schemas.microsoft.com/office/drawing/2014/main" id="{315E2937-13FE-9BE2-8336-1773FC07DCCD}"/>
              </a:ext>
            </a:extLst>
          </p:cNvPr>
          <p:cNvGraphicFramePr/>
          <p:nvPr>
            <p:extLst>
              <p:ext uri="{D42A27DB-BD31-4B8C-83A1-F6EECF244321}">
                <p14:modId xmlns:p14="http://schemas.microsoft.com/office/powerpoint/2010/main" val="3203823008"/>
              </p:ext>
            </p:extLst>
          </p:nvPr>
        </p:nvGraphicFramePr>
        <p:xfrm>
          <a:off x="1036320" y="2560320"/>
          <a:ext cx="10119360"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25" name="Picture 4" descr="Indian Institute of Information Technology, Lucknow">
            <a:extLst>
              <a:ext uri="{FF2B5EF4-FFF2-40B4-BE49-F238E27FC236}">
                <a16:creationId xmlns:a16="http://schemas.microsoft.com/office/drawing/2014/main" id="{1FDE39BE-957A-0914-92FE-942B0DA63B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4997" y="0"/>
            <a:ext cx="694129" cy="61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127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randombar(horizontal)">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DB0639-98BF-61C7-0B99-FE4F64FF1AB3}"/>
              </a:ext>
            </a:extLst>
          </p:cNvPr>
          <p:cNvSpPr>
            <a:spLocks noGrp="1"/>
          </p:cNvSpPr>
          <p:nvPr>
            <p:ph type="title"/>
          </p:nvPr>
        </p:nvSpPr>
        <p:spPr>
          <a:xfrm>
            <a:off x="1285240" y="1050595"/>
            <a:ext cx="8074815" cy="1618489"/>
          </a:xfrm>
        </p:spPr>
        <p:txBody>
          <a:bodyPr vert="horz" lIns="91440" tIns="45720" rIns="91440" bIns="45720" rtlCol="0" anchor="ctr">
            <a:normAutofit/>
          </a:bodyPr>
          <a:lstStyle/>
          <a:p>
            <a:r>
              <a:rPr lang="en-US" sz="7200" kern="1200">
                <a:solidFill>
                  <a:schemeClr val="tx1"/>
                </a:solidFill>
                <a:latin typeface="+mj-lt"/>
                <a:ea typeface="+mj-ea"/>
                <a:cs typeface="+mj-cs"/>
              </a:rPr>
              <a:t>CONCLUSION</a:t>
            </a:r>
          </a:p>
        </p:txBody>
      </p:sp>
      <p:sp>
        <p:nvSpPr>
          <p:cNvPr id="3" name="TextBox 2">
            <a:extLst>
              <a:ext uri="{FF2B5EF4-FFF2-40B4-BE49-F238E27FC236}">
                <a16:creationId xmlns:a16="http://schemas.microsoft.com/office/drawing/2014/main" id="{E21FBFEB-89C3-177B-4DE6-987203D63640}"/>
              </a:ext>
            </a:extLst>
          </p:cNvPr>
          <p:cNvSpPr txBox="1"/>
          <p:nvPr/>
        </p:nvSpPr>
        <p:spPr>
          <a:xfrm>
            <a:off x="1285240" y="2969469"/>
            <a:ext cx="8074815" cy="280039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1700"/>
              <a:t>This case study illuminates the powerful nexus between social media influencers and sustainable marketing. Through the lens of influencers like Pankti Pandey (</a:t>
            </a:r>
            <a:r>
              <a:rPr lang="en-US" sz="1700" err="1"/>
              <a:t>zerowasteadda</a:t>
            </a:r>
            <a:r>
              <a:rPr lang="en-US" sz="1700"/>
              <a:t>), Nayana Premnath, and Akash </a:t>
            </a:r>
            <a:r>
              <a:rPr lang="en-US" sz="1700" err="1"/>
              <a:t>Ranison</a:t>
            </a:r>
            <a:r>
              <a:rPr lang="en-US" sz="1700"/>
              <a:t>, we witness the transformative impact on sustainability discourse. Their ability to engage diverse audiences, promote eco-friendly practices, and foster environmental responsibility underscores a compelling opportunity for businesses in the realm of sustainable marketing. As we navigate the dynamic landscape of digital communication, this study signals the potential for authentic influencer collaborations to not only amplify brand visibility but also champion positive environmental change. It prompts us to recognize influencers as catalysts for shaping not just consumer choices, but a collective commitment to a more sustainable future.</a:t>
            </a:r>
            <a:endParaRPr lang="en-US"/>
          </a:p>
        </p:txBody>
      </p:sp>
      <p:pic>
        <p:nvPicPr>
          <p:cNvPr id="5" name="Picture 4" descr="Indian Institute of Information Technology, Lucknow">
            <a:extLst>
              <a:ext uri="{FF2B5EF4-FFF2-40B4-BE49-F238E27FC236}">
                <a16:creationId xmlns:a16="http://schemas.microsoft.com/office/drawing/2014/main" id="{C036CC98-C1AB-A6ED-7EB1-0881366E7C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4997" y="0"/>
            <a:ext cx="694129" cy="61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12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9EB723B-64DE-3C64-F9AF-796150664447}"/>
              </a:ext>
            </a:extLst>
          </p:cNvPr>
          <p:cNvSpPr/>
          <p:nvPr/>
        </p:nvSpPr>
        <p:spPr>
          <a:xfrm>
            <a:off x="0" y="-1"/>
            <a:ext cx="12192000" cy="6858001"/>
          </a:xfrm>
          <a:prstGeom prst="rect">
            <a:avLst/>
          </a:prstGeom>
          <a:gradFill flip="none" rotWithShape="1">
            <a:gsLst>
              <a:gs pos="0">
                <a:schemeClr val="tx1">
                  <a:alpha val="51000"/>
                  <a:lumMod val="89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a:outerShdw blurRad="50800" dist="50800" dir="5400000" algn="ctr" rotWithShape="0">
              <a:srgbClr val="000000"/>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useBgFill="1">
        <p:nvSpPr>
          <p:cNvPr id="2" name="Title 1">
            <a:extLst>
              <a:ext uri="{FF2B5EF4-FFF2-40B4-BE49-F238E27FC236}">
                <a16:creationId xmlns:a16="http://schemas.microsoft.com/office/drawing/2014/main" id="{53CD223E-768F-7B7E-9C0A-D6EA51009E67}"/>
              </a:ext>
            </a:extLst>
          </p:cNvPr>
          <p:cNvSpPr>
            <a:spLocks noGrp="1"/>
          </p:cNvSpPr>
          <p:nvPr>
            <p:ph type="title"/>
          </p:nvPr>
        </p:nvSpPr>
        <p:spPr>
          <a:xfrm>
            <a:off x="838200" y="365125"/>
            <a:ext cx="10755086" cy="6209845"/>
          </a:xfrm>
        </p:spPr>
        <p:txBody>
          <a:bodyPr>
            <a:normAutofit/>
            <a:scene3d>
              <a:camera prst="orthographicFront"/>
              <a:lightRig rig="flat" dir="t"/>
            </a:scene3d>
            <a:sp3d extrusionH="57150" prstMaterial="matte">
              <a:bevelT w="38100" h="38100"/>
              <a:bevelB w="38100" h="38100"/>
            </a:sp3d>
          </a:bodyPr>
          <a:lstStyle/>
          <a:p>
            <a:pPr algn="ctr"/>
            <a:r>
              <a:rPr lang="en-US" sz="16600" b="1">
                <a:blipFill>
                  <a:blip r:embed="rId2"/>
                  <a:stretch>
                    <a:fillRect/>
                  </a:stretch>
                </a:blipFill>
                <a:latin typeface="Blackpast" pitchFamily="50" charset="0"/>
              </a:rPr>
              <a:t>THANK YOU</a:t>
            </a:r>
            <a:endParaRPr lang="en-IN" sz="16600" b="1">
              <a:blipFill>
                <a:blip r:embed="rId2"/>
                <a:stretch>
                  <a:fillRect/>
                </a:stretch>
              </a:blipFill>
              <a:latin typeface="Blackpast" pitchFamily="50" charset="0"/>
            </a:endParaRPr>
          </a:p>
        </p:txBody>
      </p:sp>
    </p:spTree>
    <p:extLst>
      <p:ext uri="{BB962C8B-B14F-4D97-AF65-F5344CB8AC3E}">
        <p14:creationId xmlns:p14="http://schemas.microsoft.com/office/powerpoint/2010/main" val="4197014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A93C962B-DD08-80F0-7EF0-30FE6423B014}"/>
              </a:ext>
            </a:extLst>
          </p:cNvPr>
          <p:cNvSpPr/>
          <p:nvPr/>
        </p:nvSpPr>
        <p:spPr>
          <a:xfrm>
            <a:off x="4044043" y="881743"/>
            <a:ext cx="1632857" cy="15784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0847D995-1F54-821B-1E61-6D7A72E1A562}"/>
              </a:ext>
            </a:extLst>
          </p:cNvPr>
          <p:cNvSpPr/>
          <p:nvPr/>
        </p:nvSpPr>
        <p:spPr>
          <a:xfrm>
            <a:off x="7043057" y="881743"/>
            <a:ext cx="1632857" cy="15784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0BAA4588-C6E1-226B-E284-BDD9370A0DF4}"/>
              </a:ext>
            </a:extLst>
          </p:cNvPr>
          <p:cNvSpPr/>
          <p:nvPr/>
        </p:nvSpPr>
        <p:spPr>
          <a:xfrm>
            <a:off x="10025742" y="881743"/>
            <a:ext cx="1632857" cy="157842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071114B-D27F-BBC3-C3E9-D8D8313CE2B1}"/>
              </a:ext>
            </a:extLst>
          </p:cNvPr>
          <p:cNvSpPr txBox="1"/>
          <p:nvPr/>
        </p:nvSpPr>
        <p:spPr>
          <a:xfrm>
            <a:off x="1045029" y="2971800"/>
            <a:ext cx="1586332" cy="923330"/>
          </a:xfrm>
          <a:prstGeom prst="rect">
            <a:avLst/>
          </a:prstGeom>
          <a:noFill/>
        </p:spPr>
        <p:txBody>
          <a:bodyPr wrap="none" rtlCol="0">
            <a:spAutoFit/>
          </a:bodyPr>
          <a:lstStyle/>
          <a:p>
            <a:r>
              <a:rPr lang="en-IN" err="1"/>
              <a:t>Shiwangi</a:t>
            </a:r>
            <a:r>
              <a:rPr lang="en-IN"/>
              <a:t> Singh</a:t>
            </a:r>
          </a:p>
          <a:p>
            <a:r>
              <a:rPr lang="en-IN"/>
              <a:t>IIIT LUCKNOW</a:t>
            </a:r>
          </a:p>
          <a:p>
            <a:endParaRPr lang="en-IN"/>
          </a:p>
        </p:txBody>
      </p:sp>
      <p:sp>
        <p:nvSpPr>
          <p:cNvPr id="9" name="TextBox 8">
            <a:extLst>
              <a:ext uri="{FF2B5EF4-FFF2-40B4-BE49-F238E27FC236}">
                <a16:creationId xmlns:a16="http://schemas.microsoft.com/office/drawing/2014/main" id="{BA138D62-B132-C68F-CC82-41BE063B0385}"/>
              </a:ext>
            </a:extLst>
          </p:cNvPr>
          <p:cNvSpPr txBox="1"/>
          <p:nvPr/>
        </p:nvSpPr>
        <p:spPr>
          <a:xfrm>
            <a:off x="4044043" y="2971800"/>
            <a:ext cx="1586332" cy="923330"/>
          </a:xfrm>
          <a:prstGeom prst="rect">
            <a:avLst/>
          </a:prstGeom>
          <a:noFill/>
        </p:spPr>
        <p:txBody>
          <a:bodyPr wrap="none" rtlCol="0">
            <a:spAutoFit/>
          </a:bodyPr>
          <a:lstStyle/>
          <a:p>
            <a:r>
              <a:rPr lang="en-IN" err="1"/>
              <a:t>Shiwangi</a:t>
            </a:r>
            <a:r>
              <a:rPr lang="en-IN"/>
              <a:t> Singh</a:t>
            </a:r>
          </a:p>
          <a:p>
            <a:r>
              <a:rPr lang="en-IN"/>
              <a:t>IIIT LUCKNOW</a:t>
            </a:r>
          </a:p>
          <a:p>
            <a:endParaRPr lang="en-IN"/>
          </a:p>
        </p:txBody>
      </p:sp>
      <p:sp>
        <p:nvSpPr>
          <p:cNvPr id="11" name="TextBox 10">
            <a:extLst>
              <a:ext uri="{FF2B5EF4-FFF2-40B4-BE49-F238E27FC236}">
                <a16:creationId xmlns:a16="http://schemas.microsoft.com/office/drawing/2014/main" id="{D48628ED-13BA-20FF-591F-C38D58293A2B}"/>
              </a:ext>
            </a:extLst>
          </p:cNvPr>
          <p:cNvSpPr txBox="1"/>
          <p:nvPr/>
        </p:nvSpPr>
        <p:spPr>
          <a:xfrm>
            <a:off x="7026728" y="2967335"/>
            <a:ext cx="1586332" cy="923330"/>
          </a:xfrm>
          <a:prstGeom prst="rect">
            <a:avLst/>
          </a:prstGeom>
          <a:noFill/>
        </p:spPr>
        <p:txBody>
          <a:bodyPr wrap="none" rtlCol="0">
            <a:spAutoFit/>
          </a:bodyPr>
          <a:lstStyle/>
          <a:p>
            <a:r>
              <a:rPr lang="en-IN" err="1"/>
              <a:t>Shiwangi</a:t>
            </a:r>
            <a:r>
              <a:rPr lang="en-IN"/>
              <a:t> Singh</a:t>
            </a:r>
          </a:p>
          <a:p>
            <a:r>
              <a:rPr lang="en-IN"/>
              <a:t>IIIT LUCKNOW</a:t>
            </a:r>
          </a:p>
          <a:p>
            <a:endParaRPr lang="en-IN"/>
          </a:p>
        </p:txBody>
      </p:sp>
      <p:sp>
        <p:nvSpPr>
          <p:cNvPr id="12" name="TextBox 11">
            <a:extLst>
              <a:ext uri="{FF2B5EF4-FFF2-40B4-BE49-F238E27FC236}">
                <a16:creationId xmlns:a16="http://schemas.microsoft.com/office/drawing/2014/main" id="{8A92E3B3-96D1-DF85-12E1-85ADDC129934}"/>
              </a:ext>
            </a:extLst>
          </p:cNvPr>
          <p:cNvSpPr txBox="1"/>
          <p:nvPr/>
        </p:nvSpPr>
        <p:spPr>
          <a:xfrm>
            <a:off x="10025742" y="2971800"/>
            <a:ext cx="1586332" cy="923330"/>
          </a:xfrm>
          <a:prstGeom prst="rect">
            <a:avLst/>
          </a:prstGeom>
          <a:noFill/>
        </p:spPr>
        <p:txBody>
          <a:bodyPr wrap="none" rtlCol="0">
            <a:spAutoFit/>
          </a:bodyPr>
          <a:lstStyle/>
          <a:p>
            <a:r>
              <a:rPr lang="en-IN" err="1"/>
              <a:t>Shiwangi</a:t>
            </a:r>
            <a:r>
              <a:rPr lang="en-IN"/>
              <a:t> Singh</a:t>
            </a:r>
          </a:p>
          <a:p>
            <a:r>
              <a:rPr lang="en-IN"/>
              <a:t>IIIT LUCKNOW</a:t>
            </a:r>
          </a:p>
          <a:p>
            <a:endParaRPr lang="en-IN"/>
          </a:p>
        </p:txBody>
      </p:sp>
      <p:pic>
        <p:nvPicPr>
          <p:cNvPr id="15" name="Picture 14">
            <a:extLst>
              <a:ext uri="{FF2B5EF4-FFF2-40B4-BE49-F238E27FC236}">
                <a16:creationId xmlns:a16="http://schemas.microsoft.com/office/drawing/2014/main" id="{544B8EC4-8040-6F35-D3C1-0EBB932AF071}"/>
              </a:ext>
            </a:extLst>
          </p:cNvPr>
          <p:cNvPicPr>
            <a:picLocks noChangeAspect="1"/>
          </p:cNvPicPr>
          <p:nvPr/>
        </p:nvPicPr>
        <p:blipFill rotWithShape="1">
          <a:blip r:embed="rId2">
            <a:extLst>
              <a:ext uri="{28A0092B-C50C-407E-A947-70E740481C1C}">
                <a14:useLocalDpi xmlns:a14="http://schemas.microsoft.com/office/drawing/2010/main" val="0"/>
              </a:ext>
            </a:extLst>
          </a:blip>
          <a:srcRect t="28730" b="15237"/>
          <a:stretch/>
        </p:blipFill>
        <p:spPr>
          <a:xfrm>
            <a:off x="291873" y="239486"/>
            <a:ext cx="3857625" cy="3842657"/>
          </a:xfrm>
          <a:prstGeom prst="rect">
            <a:avLst/>
          </a:prstGeom>
        </p:spPr>
      </p:pic>
      <p:pic>
        <p:nvPicPr>
          <p:cNvPr id="17" name="Picture 16">
            <a:extLst>
              <a:ext uri="{FF2B5EF4-FFF2-40B4-BE49-F238E27FC236}">
                <a16:creationId xmlns:a16="http://schemas.microsoft.com/office/drawing/2014/main" id="{654D6CDB-5967-2BD7-F299-56DA381DA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873" y="239485"/>
            <a:ext cx="3903036" cy="3651179"/>
          </a:xfrm>
          <a:prstGeom prst="rect">
            <a:avLst/>
          </a:prstGeom>
        </p:spPr>
      </p:pic>
      <p:pic>
        <p:nvPicPr>
          <p:cNvPr id="19" name="Picture 18">
            <a:extLst>
              <a:ext uri="{FF2B5EF4-FFF2-40B4-BE49-F238E27FC236}">
                <a16:creationId xmlns:a16="http://schemas.microsoft.com/office/drawing/2014/main" id="{15BBE80A-D615-D3C8-2F16-B039182B8F02}"/>
              </a:ext>
            </a:extLst>
          </p:cNvPr>
          <p:cNvPicPr>
            <a:picLocks noChangeAspect="1"/>
          </p:cNvPicPr>
          <p:nvPr/>
        </p:nvPicPr>
        <p:blipFill rotWithShape="1">
          <a:blip r:embed="rId4">
            <a:extLst>
              <a:ext uri="{28A0092B-C50C-407E-A947-70E740481C1C}">
                <a14:useLocalDpi xmlns:a14="http://schemas.microsoft.com/office/drawing/2010/main" val="0"/>
              </a:ext>
            </a:extLst>
          </a:blip>
          <a:srcRect l="25893" r="31518" b="6821"/>
          <a:stretch/>
        </p:blipFill>
        <p:spPr>
          <a:xfrm>
            <a:off x="291873" y="239485"/>
            <a:ext cx="3903036" cy="3842657"/>
          </a:xfrm>
          <a:prstGeom prst="rect">
            <a:avLst/>
          </a:prstGeom>
        </p:spPr>
      </p:pic>
    </p:spTree>
    <p:extLst>
      <p:ext uri="{BB962C8B-B14F-4D97-AF65-F5344CB8AC3E}">
        <p14:creationId xmlns:p14="http://schemas.microsoft.com/office/powerpoint/2010/main" val="295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Glasses on top of a book">
            <a:extLst>
              <a:ext uri="{FF2B5EF4-FFF2-40B4-BE49-F238E27FC236}">
                <a16:creationId xmlns:a16="http://schemas.microsoft.com/office/drawing/2014/main" id="{0FCEF7B4-8505-F2BB-A770-45AD47AB9AE3}"/>
              </a:ext>
            </a:extLst>
          </p:cNvPr>
          <p:cNvPicPr>
            <a:picLocks noChangeAspect="1"/>
          </p:cNvPicPr>
          <p:nvPr/>
        </p:nvPicPr>
        <p:blipFill rotWithShape="1">
          <a:blip r:embed="rId2"/>
          <a:srcRect r="6588" b="-1"/>
          <a:stretch/>
        </p:blipFill>
        <p:spPr>
          <a:xfrm>
            <a:off x="1" y="10"/>
            <a:ext cx="9669642" cy="6857990"/>
          </a:xfrm>
          <a:prstGeom prst="rect">
            <a:avLst/>
          </a:prstGeom>
        </p:spPr>
      </p:pic>
      <p:sp>
        <p:nvSpPr>
          <p:cNvPr id="29" name="Rectangle 2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C1A7B7-2596-2F71-C056-081DD6F2B4C0}"/>
              </a:ext>
            </a:extLst>
          </p:cNvPr>
          <p:cNvSpPr>
            <a:spLocks noGrp="1"/>
          </p:cNvSpPr>
          <p:nvPr>
            <p:ph type="title"/>
          </p:nvPr>
        </p:nvSpPr>
        <p:spPr>
          <a:xfrm>
            <a:off x="7531610" y="365125"/>
            <a:ext cx="3822189" cy="1899912"/>
          </a:xfrm>
        </p:spPr>
        <p:txBody>
          <a:bodyPr>
            <a:normAutofit/>
          </a:bodyPr>
          <a:lstStyle/>
          <a:p>
            <a:r>
              <a:rPr lang="en-US" sz="4000"/>
              <a:t>Table Of Content</a:t>
            </a:r>
            <a:endParaRPr lang="en-IN" sz="4000"/>
          </a:p>
        </p:txBody>
      </p:sp>
      <p:sp>
        <p:nvSpPr>
          <p:cNvPr id="13" name="Content Placeholder 2">
            <a:extLst>
              <a:ext uri="{FF2B5EF4-FFF2-40B4-BE49-F238E27FC236}">
                <a16:creationId xmlns:a16="http://schemas.microsoft.com/office/drawing/2014/main" id="{1E5238B6-3092-B6E1-B127-1C72B647E856}"/>
              </a:ext>
            </a:extLst>
          </p:cNvPr>
          <p:cNvSpPr>
            <a:spLocks noGrp="1"/>
          </p:cNvSpPr>
          <p:nvPr>
            <p:ph idx="1"/>
          </p:nvPr>
        </p:nvSpPr>
        <p:spPr>
          <a:xfrm>
            <a:off x="7531610" y="2434201"/>
            <a:ext cx="3822189" cy="3742762"/>
          </a:xfrm>
        </p:spPr>
        <p:txBody>
          <a:bodyPr>
            <a:normAutofit/>
          </a:bodyPr>
          <a:lstStyle/>
          <a:p>
            <a:r>
              <a:rPr lang="en-US" sz="2000"/>
              <a:t>Introduction</a:t>
            </a:r>
          </a:p>
          <a:p>
            <a:r>
              <a:rPr lang="en-US" sz="2000"/>
              <a:t>Problem Statement</a:t>
            </a:r>
            <a:endParaRPr lang="en-US" sz="2000">
              <a:cs typeface="Calibri"/>
            </a:endParaRPr>
          </a:p>
          <a:p>
            <a:r>
              <a:rPr lang="en-US" sz="2000"/>
              <a:t>Objective</a:t>
            </a:r>
            <a:endParaRPr lang="en-US" sz="2000">
              <a:cs typeface="Calibri"/>
            </a:endParaRPr>
          </a:p>
          <a:p>
            <a:r>
              <a:rPr lang="en-US" sz="2000"/>
              <a:t>Findings</a:t>
            </a:r>
            <a:endParaRPr lang="en-US" sz="2000">
              <a:cs typeface="Calibri"/>
            </a:endParaRPr>
          </a:p>
          <a:p>
            <a:r>
              <a:rPr lang="en-US" sz="2000"/>
              <a:t>Analysis (SWOT)</a:t>
            </a:r>
            <a:endParaRPr lang="en-US" sz="2000">
              <a:cs typeface="Calibri"/>
            </a:endParaRPr>
          </a:p>
          <a:p>
            <a:r>
              <a:rPr lang="en-US" sz="2000"/>
              <a:t>Conclusion</a:t>
            </a:r>
            <a:endParaRPr lang="en-US" sz="2000">
              <a:cs typeface="Calibri"/>
            </a:endParaRPr>
          </a:p>
          <a:p>
            <a:r>
              <a:rPr lang="en-US" sz="2000"/>
              <a:t>Further Questions</a:t>
            </a:r>
            <a:endParaRPr lang="en-US" sz="2000">
              <a:cs typeface="Calibri"/>
            </a:endParaRPr>
          </a:p>
          <a:p>
            <a:endParaRPr lang="en-IN" sz="2000"/>
          </a:p>
        </p:txBody>
      </p:sp>
      <p:pic>
        <p:nvPicPr>
          <p:cNvPr id="4" name="Picture 4" descr="Indian Institute of Information Technology, Lucknow">
            <a:extLst>
              <a:ext uri="{FF2B5EF4-FFF2-40B4-BE49-F238E27FC236}">
                <a16:creationId xmlns:a16="http://schemas.microsoft.com/office/drawing/2014/main" id="{18CF54B7-C737-34F3-EE71-63AD2C1E3D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97" y="0"/>
            <a:ext cx="694129" cy="61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033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Sphere of mesh and nodes">
            <a:extLst>
              <a:ext uri="{FF2B5EF4-FFF2-40B4-BE49-F238E27FC236}">
                <a16:creationId xmlns:a16="http://schemas.microsoft.com/office/drawing/2014/main" id="{75FFD3AC-6A52-C4E9-BC4E-6FD417D32BC8}"/>
              </a:ext>
            </a:extLst>
          </p:cNvPr>
          <p:cNvPicPr>
            <a:picLocks noChangeAspect="1"/>
          </p:cNvPicPr>
          <p:nvPr/>
        </p:nvPicPr>
        <p:blipFill rotWithShape="1">
          <a:blip r:embed="rId2"/>
          <a:srcRect b="5436"/>
          <a:stretch/>
        </p:blipFill>
        <p:spPr>
          <a:xfrm>
            <a:off x="1" y="10"/>
            <a:ext cx="9669642" cy="6857990"/>
          </a:xfrm>
          <a:prstGeom prst="rect">
            <a:avLst/>
          </a:prstGeom>
        </p:spPr>
      </p:pic>
      <p:sp>
        <p:nvSpPr>
          <p:cNvPr id="23" name="Rectangle 2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B977B-32C6-E66B-C089-8CF916D8C6FC}"/>
              </a:ext>
            </a:extLst>
          </p:cNvPr>
          <p:cNvSpPr>
            <a:spLocks noGrp="1"/>
          </p:cNvSpPr>
          <p:nvPr>
            <p:ph type="title"/>
          </p:nvPr>
        </p:nvSpPr>
        <p:spPr>
          <a:xfrm>
            <a:off x="7531610" y="365125"/>
            <a:ext cx="3822189" cy="1899912"/>
          </a:xfrm>
        </p:spPr>
        <p:txBody>
          <a:bodyPr>
            <a:normAutofit/>
          </a:bodyPr>
          <a:lstStyle/>
          <a:p>
            <a:r>
              <a:rPr lang="en-US" sz="4000">
                <a:ea typeface="Calibri Light"/>
                <a:cs typeface="Calibri Light"/>
              </a:rPr>
              <a:t>INTRODUCTION</a:t>
            </a:r>
            <a:endParaRPr lang="en-US" sz="4000"/>
          </a:p>
        </p:txBody>
      </p:sp>
      <p:sp>
        <p:nvSpPr>
          <p:cNvPr id="3" name="Content Placeholder 2">
            <a:extLst>
              <a:ext uri="{FF2B5EF4-FFF2-40B4-BE49-F238E27FC236}">
                <a16:creationId xmlns:a16="http://schemas.microsoft.com/office/drawing/2014/main" id="{97201850-773B-0B2C-D131-C66AB5DFB285}"/>
              </a:ext>
            </a:extLst>
          </p:cNvPr>
          <p:cNvSpPr>
            <a:spLocks noGrp="1"/>
          </p:cNvSpPr>
          <p:nvPr>
            <p:ph idx="1"/>
          </p:nvPr>
        </p:nvSpPr>
        <p:spPr>
          <a:xfrm>
            <a:off x="7531610" y="2434201"/>
            <a:ext cx="3822189" cy="3742762"/>
          </a:xfrm>
        </p:spPr>
        <p:txBody>
          <a:bodyPr vert="horz" lIns="91440" tIns="45720" rIns="91440" bIns="45720" rtlCol="0">
            <a:normAutofit/>
          </a:bodyPr>
          <a:lstStyle/>
          <a:p>
            <a:pPr marL="0" indent="0">
              <a:buNone/>
            </a:pPr>
            <a:r>
              <a:rPr lang="en-US" sz="1400"/>
              <a:t>In today's digitally connected era, social media has become a powerful tool, not just for communication, but also as a dynamic force in marketing. The vast reach and influential capabilities of social media platforms provide businesses with a unique opportunity to enhance their online presence and positively contribute to the planet. This study explores how influencers, in the age of online dominance, leverage their reach to champion sustainable practices, products, and lifestyles. It aims to analyze the impact of social media on shaping sustainability discourse, examining how influencers contribute to the dissemination of eco-friendly initiatives and advocate for environmentally conscious choices. Additionally, the study delves into the role of social media platforms in fostering a sense of environmental responsibility among users.</a:t>
            </a:r>
            <a:endParaRPr lang="en-US" sz="1400">
              <a:ea typeface="Calibri" panose="020F0502020204030204"/>
              <a:cs typeface="Calibri" panose="020F0502020204030204"/>
            </a:endParaRPr>
          </a:p>
        </p:txBody>
      </p:sp>
      <p:pic>
        <p:nvPicPr>
          <p:cNvPr id="5" name="Picture 4" descr="Indian Institute of Information Technology, Lucknow">
            <a:extLst>
              <a:ext uri="{FF2B5EF4-FFF2-40B4-BE49-F238E27FC236}">
                <a16:creationId xmlns:a16="http://schemas.microsoft.com/office/drawing/2014/main" id="{10E49125-9EA4-698A-B682-AA9D78652E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97" y="0"/>
            <a:ext cx="694129" cy="61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274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One in a crowd">
            <a:extLst>
              <a:ext uri="{FF2B5EF4-FFF2-40B4-BE49-F238E27FC236}">
                <a16:creationId xmlns:a16="http://schemas.microsoft.com/office/drawing/2014/main" id="{772D52E1-1B79-005B-82B0-EA8197D49382}"/>
              </a:ext>
            </a:extLst>
          </p:cNvPr>
          <p:cNvPicPr>
            <a:picLocks noChangeAspect="1"/>
          </p:cNvPicPr>
          <p:nvPr/>
        </p:nvPicPr>
        <p:blipFill rotWithShape="1">
          <a:blip r:embed="rId2"/>
          <a:srcRect b="5436"/>
          <a:stretch/>
        </p:blipFill>
        <p:spPr>
          <a:xfrm>
            <a:off x="1" y="10"/>
            <a:ext cx="9669642" cy="6857990"/>
          </a:xfrm>
          <a:prstGeom prst="rect">
            <a:avLst/>
          </a:prstGeom>
        </p:spPr>
      </p:pic>
      <p:sp>
        <p:nvSpPr>
          <p:cNvPr id="35" name="Rectangle 3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62A41-7233-77D1-BEE9-E96CBE21C22F}"/>
              </a:ext>
            </a:extLst>
          </p:cNvPr>
          <p:cNvSpPr>
            <a:spLocks noGrp="1"/>
          </p:cNvSpPr>
          <p:nvPr>
            <p:ph type="title"/>
          </p:nvPr>
        </p:nvSpPr>
        <p:spPr>
          <a:xfrm>
            <a:off x="7531610" y="365125"/>
            <a:ext cx="3822189" cy="1899912"/>
          </a:xfrm>
        </p:spPr>
        <p:txBody>
          <a:bodyPr>
            <a:normAutofit/>
          </a:bodyPr>
          <a:lstStyle/>
          <a:p>
            <a:r>
              <a:rPr lang="en-US" sz="4000">
                <a:ea typeface="Calibri Light"/>
                <a:cs typeface="Calibri Light"/>
              </a:rPr>
              <a:t>PROBLEM STATETMENT</a:t>
            </a:r>
            <a:endParaRPr lang="en-US" sz="4000"/>
          </a:p>
        </p:txBody>
      </p:sp>
      <p:sp>
        <p:nvSpPr>
          <p:cNvPr id="3" name="Content Placeholder 2">
            <a:extLst>
              <a:ext uri="{FF2B5EF4-FFF2-40B4-BE49-F238E27FC236}">
                <a16:creationId xmlns:a16="http://schemas.microsoft.com/office/drawing/2014/main" id="{BDE699EC-5D29-5ACF-F32C-E354FBEE8B6F}"/>
              </a:ext>
            </a:extLst>
          </p:cNvPr>
          <p:cNvSpPr>
            <a:spLocks noGrp="1"/>
          </p:cNvSpPr>
          <p:nvPr>
            <p:ph idx="1"/>
          </p:nvPr>
        </p:nvSpPr>
        <p:spPr>
          <a:xfrm>
            <a:off x="7531610" y="2434201"/>
            <a:ext cx="3822189" cy="3742762"/>
          </a:xfrm>
        </p:spPr>
        <p:txBody>
          <a:bodyPr vert="horz" lIns="91440" tIns="45720" rIns="91440" bIns="45720" rtlCol="0">
            <a:normAutofit/>
          </a:bodyPr>
          <a:lstStyle/>
          <a:p>
            <a:pPr marL="0" indent="0">
              <a:buNone/>
            </a:pPr>
            <a:r>
              <a:rPr lang="en-US" sz="1900">
                <a:ea typeface="+mn-lt"/>
                <a:cs typeface="+mn-lt"/>
              </a:rPr>
              <a:t>How does the increasing influence of social media and influencers in the digital era impact the promotion and adoption of sustainable practices, products, and lifestyles? This study aims to investigate the role of influencers in shaping sustainability discourse, analyzing their contributions to the dissemination of eco-friendly initiatives, and exploring the influence of social media platforms in fostering environmental responsibility among users.</a:t>
            </a:r>
          </a:p>
        </p:txBody>
      </p:sp>
      <p:pic>
        <p:nvPicPr>
          <p:cNvPr id="5" name="Picture 4" descr="Indian Institute of Information Technology, Lucknow">
            <a:extLst>
              <a:ext uri="{FF2B5EF4-FFF2-40B4-BE49-F238E27FC236}">
                <a16:creationId xmlns:a16="http://schemas.microsoft.com/office/drawing/2014/main" id="{6641B59D-95CF-38CB-8523-30D5423F8A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97" y="0"/>
            <a:ext cx="694129" cy="61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7512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EF2E53A0-6303-9F96-0BFD-D29A038113F1}"/>
              </a:ext>
            </a:extLst>
          </p:cNvPr>
          <p:cNvPicPr>
            <a:picLocks noChangeAspect="1"/>
          </p:cNvPicPr>
          <p:nvPr/>
        </p:nvPicPr>
        <p:blipFill rotWithShape="1">
          <a:blip r:embed="rId2">
            <a:alphaModFix amt="35000"/>
          </a:blip>
          <a:srcRect t="15605" r="-2" b="-2"/>
          <a:stretch/>
        </p:blipFill>
        <p:spPr>
          <a:xfrm>
            <a:off x="20" y="10"/>
            <a:ext cx="12191980" cy="6857990"/>
          </a:xfrm>
          <a:prstGeom prst="rect">
            <a:avLst/>
          </a:prstGeom>
        </p:spPr>
      </p:pic>
      <p:sp>
        <p:nvSpPr>
          <p:cNvPr id="2" name="Title 1">
            <a:extLst>
              <a:ext uri="{FF2B5EF4-FFF2-40B4-BE49-F238E27FC236}">
                <a16:creationId xmlns:a16="http://schemas.microsoft.com/office/drawing/2014/main" id="{5CD9476D-C9D9-4C67-5803-61784A75835B}"/>
              </a:ext>
            </a:extLst>
          </p:cNvPr>
          <p:cNvSpPr>
            <a:spLocks noGrp="1"/>
          </p:cNvSpPr>
          <p:nvPr>
            <p:ph type="title"/>
          </p:nvPr>
        </p:nvSpPr>
        <p:spPr>
          <a:xfrm>
            <a:off x="838200" y="365125"/>
            <a:ext cx="10515600" cy="1325563"/>
          </a:xfrm>
        </p:spPr>
        <p:txBody>
          <a:bodyPr>
            <a:normAutofit/>
          </a:bodyPr>
          <a:lstStyle/>
          <a:p>
            <a:r>
              <a:rPr lang="en-US">
                <a:solidFill>
                  <a:srgbClr val="FFFFFF"/>
                </a:solidFill>
                <a:ea typeface="Calibri Light"/>
                <a:cs typeface="Calibri Light"/>
              </a:rPr>
              <a:t>OBJECTIVE</a:t>
            </a:r>
          </a:p>
        </p:txBody>
      </p:sp>
      <p:graphicFrame>
        <p:nvGraphicFramePr>
          <p:cNvPr id="7" name="Content Placeholder 2">
            <a:extLst>
              <a:ext uri="{FF2B5EF4-FFF2-40B4-BE49-F238E27FC236}">
                <a16:creationId xmlns:a16="http://schemas.microsoft.com/office/drawing/2014/main" id="{DFA4EB91-CD09-5EAD-504C-28F94A8E38CB}"/>
              </a:ext>
            </a:extLst>
          </p:cNvPr>
          <p:cNvGraphicFramePr>
            <a:graphicFrameLocks noGrp="1"/>
          </p:cNvGraphicFramePr>
          <p:nvPr>
            <p:ph idx="1"/>
            <p:extLst>
              <p:ext uri="{D42A27DB-BD31-4B8C-83A1-F6EECF244321}">
                <p14:modId xmlns:p14="http://schemas.microsoft.com/office/powerpoint/2010/main" val="26579652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3" name="Picture 4" descr="Indian Institute of Information Technology, Lucknow">
            <a:extLst>
              <a:ext uri="{FF2B5EF4-FFF2-40B4-BE49-F238E27FC236}">
                <a16:creationId xmlns:a16="http://schemas.microsoft.com/office/drawing/2014/main" id="{155F079A-93B2-945A-3EA5-4F48F1D0BB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24997" y="0"/>
            <a:ext cx="694129" cy="61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8041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73"/>
        <p:cNvGrpSpPr/>
        <p:nvPr/>
      </p:nvGrpSpPr>
      <p:grpSpPr>
        <a:xfrm>
          <a:off x="0" y="0"/>
          <a:ext cx="0" cy="0"/>
          <a:chOff x="0" y="0"/>
          <a:chExt cx="0" cy="0"/>
        </a:xfrm>
      </p:grpSpPr>
      <p:sp useBgFill="1">
        <p:nvSpPr>
          <p:cNvPr id="405" name="Rectangle 40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Google Shape;374;p24"/>
          <p:cNvSpPr txBox="1">
            <a:spLocks noGrp="1"/>
          </p:cNvSpPr>
          <p:nvPr>
            <p:ph type="title"/>
          </p:nvPr>
        </p:nvSpPr>
        <p:spPr>
          <a:xfrm>
            <a:off x="630936" y="502920"/>
            <a:ext cx="3419856" cy="1463040"/>
          </a:xfrm>
          <a:prstGeom prst="rect">
            <a:avLst/>
          </a:prstGeom>
        </p:spPr>
        <p:txBody>
          <a:bodyPr spcFirstLastPara="1" vert="horz" lIns="91440" tIns="45720" rIns="91440" bIns="45720" rtlCol="0"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nSpc>
                <a:spcPct val="90000"/>
              </a:lnSpc>
              <a:spcBef>
                <a:spcPct val="0"/>
              </a:spcBef>
              <a:spcAft>
                <a:spcPts val="0"/>
              </a:spcAft>
            </a:pPr>
            <a:r>
              <a:rPr lang="en-US" sz="4800" kern="1200">
                <a:solidFill>
                  <a:schemeClr val="tx1"/>
                </a:solidFill>
                <a:latin typeface="+mj-lt"/>
                <a:ea typeface="+mj-ea"/>
                <a:cs typeface="+mj-cs"/>
              </a:rPr>
              <a:t>FINDING</a:t>
            </a:r>
          </a:p>
        </p:txBody>
      </p:sp>
      <p:sp>
        <p:nvSpPr>
          <p:cNvPr id="40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Google Shape;375;p24"/>
          <p:cNvSpPr/>
          <p:nvPr/>
        </p:nvSpPr>
        <p:spPr>
          <a:xfrm rot="21126464">
            <a:off x="4494770" y="2867643"/>
            <a:ext cx="3230698" cy="2882255"/>
          </a:xfrm>
          <a:custGeom>
            <a:avLst/>
            <a:gdLst/>
            <a:ahLst/>
            <a:cxnLst/>
            <a:rect l="l" t="t" r="r" b="b"/>
            <a:pathLst>
              <a:path w="87463" h="72620" extrusionOk="0">
                <a:moveTo>
                  <a:pt x="86862" y="42197"/>
                </a:moveTo>
                <a:cubicBezTo>
                  <a:pt x="86362" y="44699"/>
                  <a:pt x="85428" y="47134"/>
                  <a:pt x="84127" y="49302"/>
                </a:cubicBezTo>
                <a:cubicBezTo>
                  <a:pt x="74087" y="66081"/>
                  <a:pt x="49636" y="72619"/>
                  <a:pt x="31590" y="67349"/>
                </a:cubicBezTo>
                <a:cubicBezTo>
                  <a:pt x="17613" y="63246"/>
                  <a:pt x="7039" y="52805"/>
                  <a:pt x="2736" y="38928"/>
                </a:cubicBezTo>
                <a:cubicBezTo>
                  <a:pt x="0" y="30155"/>
                  <a:pt x="367" y="20682"/>
                  <a:pt x="4570" y="12976"/>
                </a:cubicBezTo>
                <a:cubicBezTo>
                  <a:pt x="6472" y="9541"/>
                  <a:pt x="9140" y="6438"/>
                  <a:pt x="12643" y="3937"/>
                </a:cubicBezTo>
                <a:cubicBezTo>
                  <a:pt x="18180" y="1"/>
                  <a:pt x="25952" y="1969"/>
                  <a:pt x="31890" y="5271"/>
                </a:cubicBezTo>
                <a:cubicBezTo>
                  <a:pt x="37827" y="8573"/>
                  <a:pt x="45933" y="11642"/>
                  <a:pt x="52304" y="14011"/>
                </a:cubicBezTo>
                <a:cubicBezTo>
                  <a:pt x="60210" y="16979"/>
                  <a:pt x="68950" y="17747"/>
                  <a:pt x="76388" y="21950"/>
                </a:cubicBezTo>
                <a:cubicBezTo>
                  <a:pt x="80825" y="24451"/>
                  <a:pt x="84728" y="28287"/>
                  <a:pt x="86362" y="33124"/>
                </a:cubicBezTo>
                <a:cubicBezTo>
                  <a:pt x="87363" y="36026"/>
                  <a:pt x="87463" y="39162"/>
                  <a:pt x="86862" y="42197"/>
                </a:cubicBezTo>
                <a:close/>
              </a:path>
            </a:pathLst>
          </a:custGeom>
          <a:solidFill>
            <a:schemeClr val="accent3"/>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6" name="Google Shape;376;p24"/>
          <p:cNvSpPr/>
          <p:nvPr/>
        </p:nvSpPr>
        <p:spPr>
          <a:xfrm rot="21126464">
            <a:off x="4425997" y="2528121"/>
            <a:ext cx="3202366" cy="3263513"/>
          </a:xfrm>
          <a:custGeom>
            <a:avLst/>
            <a:gdLst/>
            <a:ahLst/>
            <a:cxnLst/>
            <a:rect l="l" t="t" r="r" b="b"/>
            <a:pathLst>
              <a:path w="86696" h="82226" extrusionOk="0">
                <a:moveTo>
                  <a:pt x="23451" y="1701"/>
                </a:moveTo>
                <a:cubicBezTo>
                  <a:pt x="30889" y="401"/>
                  <a:pt x="37728" y="6772"/>
                  <a:pt x="40330" y="9574"/>
                </a:cubicBezTo>
                <a:cubicBezTo>
                  <a:pt x="45100" y="14677"/>
                  <a:pt x="51738" y="20081"/>
                  <a:pt x="58142" y="25185"/>
                </a:cubicBezTo>
                <a:cubicBezTo>
                  <a:pt x="60878" y="27386"/>
                  <a:pt x="63913" y="29288"/>
                  <a:pt x="66815" y="31156"/>
                </a:cubicBezTo>
                <a:cubicBezTo>
                  <a:pt x="71385" y="34025"/>
                  <a:pt x="76088" y="37027"/>
                  <a:pt x="79791" y="41063"/>
                </a:cubicBezTo>
                <a:cubicBezTo>
                  <a:pt x="83761" y="45433"/>
                  <a:pt x="85996" y="50436"/>
                  <a:pt x="86029" y="55240"/>
                </a:cubicBezTo>
                <a:cubicBezTo>
                  <a:pt x="86096" y="60644"/>
                  <a:pt x="83327" y="66281"/>
                  <a:pt x="78624" y="70384"/>
                </a:cubicBezTo>
                <a:cubicBezTo>
                  <a:pt x="73453" y="74887"/>
                  <a:pt x="66648" y="77989"/>
                  <a:pt x="58976" y="79324"/>
                </a:cubicBezTo>
                <a:cubicBezTo>
                  <a:pt x="45733" y="81592"/>
                  <a:pt x="30956" y="78490"/>
                  <a:pt x="20382" y="71285"/>
                </a:cubicBezTo>
                <a:cubicBezTo>
                  <a:pt x="14211" y="67048"/>
                  <a:pt x="9141" y="61377"/>
                  <a:pt x="5805" y="54906"/>
                </a:cubicBezTo>
                <a:cubicBezTo>
                  <a:pt x="2436" y="48435"/>
                  <a:pt x="735" y="41063"/>
                  <a:pt x="835" y="33591"/>
                </a:cubicBezTo>
                <a:cubicBezTo>
                  <a:pt x="935" y="26386"/>
                  <a:pt x="2836" y="19681"/>
                  <a:pt x="6305" y="14210"/>
                </a:cubicBezTo>
                <a:cubicBezTo>
                  <a:pt x="10041" y="8306"/>
                  <a:pt x="15445" y="4103"/>
                  <a:pt x="21983" y="2068"/>
                </a:cubicBezTo>
                <a:cubicBezTo>
                  <a:pt x="22450" y="1902"/>
                  <a:pt x="22950" y="1768"/>
                  <a:pt x="23451" y="1701"/>
                </a:cubicBezTo>
                <a:close/>
                <a:moveTo>
                  <a:pt x="23351" y="1101"/>
                </a:moveTo>
                <a:cubicBezTo>
                  <a:pt x="22817" y="1168"/>
                  <a:pt x="22317" y="1301"/>
                  <a:pt x="21783" y="1468"/>
                </a:cubicBezTo>
                <a:cubicBezTo>
                  <a:pt x="7706" y="5904"/>
                  <a:pt x="434" y="19381"/>
                  <a:pt x="234" y="33558"/>
                </a:cubicBezTo>
                <a:cubicBezTo>
                  <a:pt x="1" y="49002"/>
                  <a:pt x="7273" y="63012"/>
                  <a:pt x="20048" y="71752"/>
                </a:cubicBezTo>
                <a:cubicBezTo>
                  <a:pt x="30689" y="79023"/>
                  <a:pt x="45600" y="82226"/>
                  <a:pt x="59076" y="79891"/>
                </a:cubicBezTo>
                <a:cubicBezTo>
                  <a:pt x="66482" y="78623"/>
                  <a:pt x="73487" y="75688"/>
                  <a:pt x="79024" y="70851"/>
                </a:cubicBezTo>
                <a:cubicBezTo>
                  <a:pt x="83527" y="66915"/>
                  <a:pt x="86696" y="61211"/>
                  <a:pt x="86663" y="55240"/>
                </a:cubicBezTo>
                <a:cubicBezTo>
                  <a:pt x="86596" y="49803"/>
                  <a:pt x="83894" y="44666"/>
                  <a:pt x="80225" y="40663"/>
                </a:cubicBezTo>
                <a:cubicBezTo>
                  <a:pt x="74087" y="33958"/>
                  <a:pt x="65548" y="30289"/>
                  <a:pt x="58509" y="24718"/>
                </a:cubicBezTo>
                <a:cubicBezTo>
                  <a:pt x="52872" y="20215"/>
                  <a:pt x="45700" y="14444"/>
                  <a:pt x="40797" y="9173"/>
                </a:cubicBezTo>
                <a:cubicBezTo>
                  <a:pt x="36227" y="4270"/>
                  <a:pt x="29722" y="0"/>
                  <a:pt x="23351" y="1101"/>
                </a:cubicBezTo>
                <a:close/>
              </a:path>
            </a:pathLst>
          </a:cu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7" name="Google Shape;377;p24"/>
          <p:cNvSpPr/>
          <p:nvPr/>
        </p:nvSpPr>
        <p:spPr>
          <a:xfrm>
            <a:off x="6158082" y="2544273"/>
            <a:ext cx="851628" cy="851661"/>
          </a:xfrm>
          <a:custGeom>
            <a:avLst/>
            <a:gdLst/>
            <a:ahLst/>
            <a:cxnLst/>
            <a:rect l="l" t="t" r="r" b="b"/>
            <a:pathLst>
              <a:path w="20049" h="18614" extrusionOk="0">
                <a:moveTo>
                  <a:pt x="501" y="10074"/>
                </a:moveTo>
                <a:cubicBezTo>
                  <a:pt x="834" y="12709"/>
                  <a:pt x="2502" y="14978"/>
                  <a:pt x="4804" y="16279"/>
                </a:cubicBezTo>
                <a:cubicBezTo>
                  <a:pt x="8940" y="18614"/>
                  <a:pt x="20048" y="17313"/>
                  <a:pt x="19681" y="10741"/>
                </a:cubicBezTo>
                <a:cubicBezTo>
                  <a:pt x="19448" y="7005"/>
                  <a:pt x="15044" y="5004"/>
                  <a:pt x="12576" y="2802"/>
                </a:cubicBezTo>
                <a:cubicBezTo>
                  <a:pt x="10708" y="1134"/>
                  <a:pt x="8673" y="0"/>
                  <a:pt x="6105" y="934"/>
                </a:cubicBezTo>
                <a:cubicBezTo>
                  <a:pt x="2435" y="2235"/>
                  <a:pt x="0" y="6238"/>
                  <a:pt x="501" y="10074"/>
                </a:cubicBezTo>
                <a:close/>
              </a:path>
            </a:pathLst>
          </a:custGeom>
          <a:gradFill>
            <a:gsLst>
              <a:gs pos="0">
                <a:srgbClr val="DCECD5"/>
              </a:gs>
              <a:gs pos="100000">
                <a:srgbClr val="94BD82"/>
              </a:gs>
            </a:gsLst>
            <a:lin ang="5400012" scaled="0"/>
          </a:gra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defTabSz="932688">
              <a:spcAft>
                <a:spcPts val="600"/>
              </a:spcAft>
              <a:buClr>
                <a:schemeClr val="dk1"/>
              </a:buClr>
              <a:buSzPts val="1100"/>
            </a:pPr>
            <a:r>
              <a:rPr lang="en" sz="2720" b="1" i="0" u="none" strike="noStrike" kern="1200" cap="none">
                <a:solidFill>
                  <a:schemeClr val="lt1"/>
                </a:solidFill>
                <a:latin typeface="Roboto"/>
                <a:ea typeface="Roboto"/>
                <a:cs typeface="Roboto"/>
                <a:sym typeface="Roboto"/>
              </a:rPr>
              <a:t>2</a:t>
            </a:r>
            <a:endParaRPr lang="en" sz="2489"/>
          </a:p>
        </p:txBody>
      </p:sp>
      <p:sp>
        <p:nvSpPr>
          <p:cNvPr id="378" name="Google Shape;378;p24"/>
          <p:cNvSpPr/>
          <p:nvPr/>
        </p:nvSpPr>
        <p:spPr>
          <a:xfrm>
            <a:off x="7118698" y="3239351"/>
            <a:ext cx="318721" cy="296935"/>
          </a:xfrm>
          <a:custGeom>
            <a:avLst/>
            <a:gdLst/>
            <a:ahLst/>
            <a:cxnLst/>
            <a:rect l="l" t="t" r="r" b="b"/>
            <a:pathLst>
              <a:path w="8640" h="7473" extrusionOk="0">
                <a:moveTo>
                  <a:pt x="267" y="4070"/>
                </a:moveTo>
                <a:cubicBezTo>
                  <a:pt x="534" y="6238"/>
                  <a:pt x="3102" y="7472"/>
                  <a:pt x="5104" y="6838"/>
                </a:cubicBezTo>
                <a:cubicBezTo>
                  <a:pt x="8606" y="5738"/>
                  <a:pt x="8640" y="367"/>
                  <a:pt x="4603" y="134"/>
                </a:cubicBezTo>
                <a:cubicBezTo>
                  <a:pt x="2435" y="0"/>
                  <a:pt x="0" y="1668"/>
                  <a:pt x="267" y="4070"/>
                </a:cubicBezTo>
                <a:close/>
              </a:path>
            </a:pathLst>
          </a:custGeom>
          <a:gradFill>
            <a:gsLst>
              <a:gs pos="0">
                <a:srgbClr val="DCECD5"/>
              </a:gs>
              <a:gs pos="100000">
                <a:srgbClr val="94BD82"/>
              </a:gs>
            </a:gsLst>
            <a:lin ang="5400012" scaled="0"/>
          </a:gra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79" name="Google Shape;379;p24"/>
          <p:cNvSpPr/>
          <p:nvPr/>
        </p:nvSpPr>
        <p:spPr>
          <a:xfrm>
            <a:off x="4654184" y="5434527"/>
            <a:ext cx="611583" cy="568640"/>
          </a:xfrm>
          <a:custGeom>
            <a:avLst/>
            <a:gdLst/>
            <a:ahLst/>
            <a:cxnLst/>
            <a:rect l="l" t="t" r="r" b="b"/>
            <a:pathLst>
              <a:path w="16579" h="14311" extrusionOk="0">
                <a:moveTo>
                  <a:pt x="534" y="7806"/>
                </a:moveTo>
                <a:cubicBezTo>
                  <a:pt x="1034" y="11942"/>
                  <a:pt x="5938" y="14311"/>
                  <a:pt x="9741" y="13110"/>
                </a:cubicBezTo>
                <a:cubicBezTo>
                  <a:pt x="16479" y="11008"/>
                  <a:pt x="16579" y="701"/>
                  <a:pt x="8840" y="267"/>
                </a:cubicBezTo>
                <a:cubicBezTo>
                  <a:pt x="4637" y="0"/>
                  <a:pt x="0" y="3203"/>
                  <a:pt x="534" y="7806"/>
                </a:cubicBezTo>
                <a:close/>
              </a:path>
            </a:pathLst>
          </a:custGeom>
          <a:gradFill>
            <a:gsLst>
              <a:gs pos="0">
                <a:srgbClr val="B9D9AB"/>
              </a:gs>
              <a:gs pos="100000">
                <a:srgbClr val="72A859"/>
              </a:gs>
            </a:gsLst>
            <a:lin ang="5400012" scaled="0"/>
          </a:gra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0" name="Google Shape;380;p24"/>
          <p:cNvSpPr/>
          <p:nvPr/>
        </p:nvSpPr>
        <p:spPr>
          <a:xfrm>
            <a:off x="2481745" y="2660876"/>
            <a:ext cx="851545" cy="730359"/>
          </a:xfrm>
          <a:custGeom>
            <a:avLst/>
            <a:gdLst/>
            <a:ahLst/>
            <a:cxnLst/>
            <a:rect l="l" t="t" r="r" b="b"/>
            <a:pathLst>
              <a:path w="23084" h="18381" extrusionOk="0">
                <a:moveTo>
                  <a:pt x="234" y="10742"/>
                </a:moveTo>
                <a:cubicBezTo>
                  <a:pt x="400" y="12643"/>
                  <a:pt x="1501" y="14478"/>
                  <a:pt x="3703" y="15979"/>
                </a:cubicBezTo>
                <a:cubicBezTo>
                  <a:pt x="7139" y="18314"/>
                  <a:pt x="11975" y="18381"/>
                  <a:pt x="15745" y="16713"/>
                </a:cubicBezTo>
                <a:cubicBezTo>
                  <a:pt x="23083" y="13444"/>
                  <a:pt x="21882" y="1"/>
                  <a:pt x="13043" y="268"/>
                </a:cubicBezTo>
                <a:cubicBezTo>
                  <a:pt x="10007" y="368"/>
                  <a:pt x="7239" y="1936"/>
                  <a:pt x="4603" y="3503"/>
                </a:cubicBezTo>
                <a:cubicBezTo>
                  <a:pt x="1635" y="5271"/>
                  <a:pt x="0" y="8040"/>
                  <a:pt x="234" y="10742"/>
                </a:cubicBezTo>
                <a:close/>
              </a:path>
            </a:pathLst>
          </a:custGeom>
          <a:gradFill>
            <a:gsLst>
              <a:gs pos="0">
                <a:srgbClr val="B9D9AB"/>
              </a:gs>
              <a:gs pos="100000">
                <a:srgbClr val="72A859"/>
              </a:gs>
            </a:gsLst>
            <a:lin ang="5400012" scaled="0"/>
          </a:gra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defTabSz="932688">
              <a:spcAft>
                <a:spcPts val="600"/>
              </a:spcAft>
            </a:pPr>
            <a:r>
              <a:rPr lang="en" sz="2720" b="1" i="0" u="none" strike="noStrike" kern="1200" cap="none">
                <a:solidFill>
                  <a:schemeClr val="lt1"/>
                </a:solidFill>
                <a:latin typeface="Roboto"/>
                <a:ea typeface="Roboto"/>
                <a:cs typeface="Roboto"/>
                <a:sym typeface="Roboto"/>
              </a:rPr>
              <a:t>1</a:t>
            </a:r>
            <a:endParaRPr lang="en" sz="2667" b="1">
              <a:solidFill>
                <a:schemeClr val="lt1"/>
              </a:solidFill>
              <a:latin typeface="Roboto"/>
              <a:ea typeface="Roboto"/>
              <a:cs typeface="Roboto"/>
              <a:sym typeface="Roboto"/>
            </a:endParaRPr>
          </a:p>
        </p:txBody>
      </p:sp>
      <p:sp>
        <p:nvSpPr>
          <p:cNvPr id="381" name="Google Shape;381;p24"/>
          <p:cNvSpPr/>
          <p:nvPr/>
        </p:nvSpPr>
        <p:spPr>
          <a:xfrm>
            <a:off x="830262" y="3132788"/>
            <a:ext cx="3383972" cy="2791386"/>
          </a:xfrm>
          <a:custGeom>
            <a:avLst/>
            <a:gdLst/>
            <a:ahLst/>
            <a:cxnLst/>
            <a:rect l="l" t="t" r="r" b="b"/>
            <a:pathLst>
              <a:path w="91734" h="70251" extrusionOk="0">
                <a:moveTo>
                  <a:pt x="86696" y="44665"/>
                </a:moveTo>
                <a:cubicBezTo>
                  <a:pt x="84595" y="48835"/>
                  <a:pt x="80992" y="52037"/>
                  <a:pt x="76822" y="54206"/>
                </a:cubicBezTo>
                <a:cubicBezTo>
                  <a:pt x="74487" y="55406"/>
                  <a:pt x="71952" y="56340"/>
                  <a:pt x="69384" y="56908"/>
                </a:cubicBezTo>
                <a:cubicBezTo>
                  <a:pt x="62145" y="58575"/>
                  <a:pt x="54707" y="55940"/>
                  <a:pt x="47501" y="57408"/>
                </a:cubicBezTo>
                <a:cubicBezTo>
                  <a:pt x="41664" y="58609"/>
                  <a:pt x="38829" y="64380"/>
                  <a:pt x="33858" y="67082"/>
                </a:cubicBezTo>
                <a:cubicBezTo>
                  <a:pt x="27988" y="70250"/>
                  <a:pt x="20182" y="69350"/>
                  <a:pt x="14478" y="66281"/>
                </a:cubicBezTo>
                <a:cubicBezTo>
                  <a:pt x="10809" y="64279"/>
                  <a:pt x="7940" y="61711"/>
                  <a:pt x="5838" y="58709"/>
                </a:cubicBezTo>
                <a:cubicBezTo>
                  <a:pt x="968" y="51837"/>
                  <a:pt x="1" y="42831"/>
                  <a:pt x="2002" y="33991"/>
                </a:cubicBezTo>
                <a:cubicBezTo>
                  <a:pt x="5271" y="19614"/>
                  <a:pt x="14545" y="434"/>
                  <a:pt x="31590" y="134"/>
                </a:cubicBezTo>
                <a:cubicBezTo>
                  <a:pt x="37428" y="0"/>
                  <a:pt x="42364" y="3403"/>
                  <a:pt x="47535" y="5638"/>
                </a:cubicBezTo>
                <a:cubicBezTo>
                  <a:pt x="52872" y="7939"/>
                  <a:pt x="59143" y="8139"/>
                  <a:pt x="64814" y="9607"/>
                </a:cubicBezTo>
                <a:cubicBezTo>
                  <a:pt x="70318" y="11008"/>
                  <a:pt x="75922" y="14044"/>
                  <a:pt x="80325" y="18146"/>
                </a:cubicBezTo>
                <a:cubicBezTo>
                  <a:pt x="87664" y="24951"/>
                  <a:pt x="91733" y="34658"/>
                  <a:pt x="86696" y="44665"/>
                </a:cubicBezTo>
                <a:close/>
              </a:path>
            </a:pathLst>
          </a:custGeom>
          <a:solidFill>
            <a:schemeClr val="accent2"/>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2" name="Google Shape;382;p24"/>
          <p:cNvSpPr/>
          <p:nvPr/>
        </p:nvSpPr>
        <p:spPr>
          <a:xfrm>
            <a:off x="630936" y="2822606"/>
            <a:ext cx="3381465" cy="2748989"/>
          </a:xfrm>
          <a:custGeom>
            <a:avLst/>
            <a:gdLst/>
            <a:ahLst/>
            <a:cxnLst/>
            <a:rect l="l" t="t" r="r" b="b"/>
            <a:pathLst>
              <a:path w="91666" h="69184" extrusionOk="0">
                <a:moveTo>
                  <a:pt x="68549" y="69183"/>
                </a:moveTo>
                <a:cubicBezTo>
                  <a:pt x="66814" y="69183"/>
                  <a:pt x="65080" y="69050"/>
                  <a:pt x="63379" y="68716"/>
                </a:cubicBezTo>
                <a:cubicBezTo>
                  <a:pt x="60777" y="68249"/>
                  <a:pt x="58275" y="67349"/>
                  <a:pt x="55840" y="66515"/>
                </a:cubicBezTo>
                <a:cubicBezTo>
                  <a:pt x="52971" y="65514"/>
                  <a:pt x="50036" y="64447"/>
                  <a:pt x="47000" y="64113"/>
                </a:cubicBezTo>
                <a:cubicBezTo>
                  <a:pt x="43498" y="63679"/>
                  <a:pt x="39795" y="64113"/>
                  <a:pt x="35959" y="65347"/>
                </a:cubicBezTo>
                <a:cubicBezTo>
                  <a:pt x="34958" y="65681"/>
                  <a:pt x="33958" y="66081"/>
                  <a:pt x="32990" y="66481"/>
                </a:cubicBezTo>
                <a:cubicBezTo>
                  <a:pt x="30655" y="67382"/>
                  <a:pt x="28454" y="68249"/>
                  <a:pt x="25818" y="68383"/>
                </a:cubicBezTo>
                <a:cubicBezTo>
                  <a:pt x="20148" y="68683"/>
                  <a:pt x="14143" y="66181"/>
                  <a:pt x="9740" y="61645"/>
                </a:cubicBezTo>
                <a:cubicBezTo>
                  <a:pt x="867" y="52538"/>
                  <a:pt x="0" y="39429"/>
                  <a:pt x="7439" y="26653"/>
                </a:cubicBezTo>
                <a:cubicBezTo>
                  <a:pt x="13310" y="16579"/>
                  <a:pt x="25552" y="1"/>
                  <a:pt x="41530" y="2069"/>
                </a:cubicBezTo>
                <a:cubicBezTo>
                  <a:pt x="47401" y="2803"/>
                  <a:pt x="52571" y="6372"/>
                  <a:pt x="56407" y="9374"/>
                </a:cubicBezTo>
                <a:cubicBezTo>
                  <a:pt x="59242" y="11609"/>
                  <a:pt x="62378" y="13710"/>
                  <a:pt x="65680" y="15945"/>
                </a:cubicBezTo>
                <a:cubicBezTo>
                  <a:pt x="76288" y="23050"/>
                  <a:pt x="87262" y="30389"/>
                  <a:pt x="90031" y="42831"/>
                </a:cubicBezTo>
                <a:cubicBezTo>
                  <a:pt x="91666" y="50036"/>
                  <a:pt x="90064" y="57308"/>
                  <a:pt x="85728" y="62278"/>
                </a:cubicBezTo>
                <a:cubicBezTo>
                  <a:pt x="81992" y="66615"/>
                  <a:pt x="76822" y="68249"/>
                  <a:pt x="73119" y="68850"/>
                </a:cubicBezTo>
                <a:cubicBezTo>
                  <a:pt x="71618" y="69083"/>
                  <a:pt x="70083" y="69183"/>
                  <a:pt x="68549" y="69183"/>
                </a:cubicBezTo>
                <a:close/>
                <a:moveTo>
                  <a:pt x="44365" y="63212"/>
                </a:moveTo>
                <a:cubicBezTo>
                  <a:pt x="45266" y="63212"/>
                  <a:pt x="46166" y="63246"/>
                  <a:pt x="47067" y="63346"/>
                </a:cubicBezTo>
                <a:cubicBezTo>
                  <a:pt x="50203" y="63746"/>
                  <a:pt x="53205" y="64780"/>
                  <a:pt x="56073" y="65814"/>
                </a:cubicBezTo>
                <a:cubicBezTo>
                  <a:pt x="58475" y="66648"/>
                  <a:pt x="60977" y="67516"/>
                  <a:pt x="63512" y="67983"/>
                </a:cubicBezTo>
                <a:cubicBezTo>
                  <a:pt x="66614" y="68583"/>
                  <a:pt x="69917" y="68616"/>
                  <a:pt x="73019" y="68083"/>
                </a:cubicBezTo>
                <a:cubicBezTo>
                  <a:pt x="76588" y="67516"/>
                  <a:pt x="81592" y="65948"/>
                  <a:pt x="85194" y="61811"/>
                </a:cubicBezTo>
                <a:cubicBezTo>
                  <a:pt x="89331" y="57008"/>
                  <a:pt x="90865" y="49970"/>
                  <a:pt x="89331" y="42965"/>
                </a:cubicBezTo>
                <a:cubicBezTo>
                  <a:pt x="86595" y="30823"/>
                  <a:pt x="75754" y="23584"/>
                  <a:pt x="65280" y="16546"/>
                </a:cubicBezTo>
                <a:cubicBezTo>
                  <a:pt x="61944" y="14311"/>
                  <a:pt x="58809" y="12209"/>
                  <a:pt x="55940" y="9974"/>
                </a:cubicBezTo>
                <a:cubicBezTo>
                  <a:pt x="52171" y="7006"/>
                  <a:pt x="47134" y="3536"/>
                  <a:pt x="41463" y="2803"/>
                </a:cubicBezTo>
                <a:cubicBezTo>
                  <a:pt x="25885" y="768"/>
                  <a:pt x="13877" y="17113"/>
                  <a:pt x="8106" y="27020"/>
                </a:cubicBezTo>
                <a:cubicBezTo>
                  <a:pt x="834" y="39495"/>
                  <a:pt x="1635" y="52271"/>
                  <a:pt x="10274" y="61144"/>
                </a:cubicBezTo>
                <a:cubicBezTo>
                  <a:pt x="14510" y="65514"/>
                  <a:pt x="20315" y="67949"/>
                  <a:pt x="25785" y="67649"/>
                </a:cubicBezTo>
                <a:cubicBezTo>
                  <a:pt x="28320" y="67516"/>
                  <a:pt x="30455" y="66682"/>
                  <a:pt x="32723" y="65781"/>
                </a:cubicBezTo>
                <a:cubicBezTo>
                  <a:pt x="33691" y="65381"/>
                  <a:pt x="34691" y="64980"/>
                  <a:pt x="35759" y="64647"/>
                </a:cubicBezTo>
                <a:cubicBezTo>
                  <a:pt x="38694" y="63679"/>
                  <a:pt x="41596" y="63212"/>
                  <a:pt x="44365" y="63212"/>
                </a:cubicBezTo>
                <a:close/>
              </a:path>
            </a:pathLst>
          </a:custGeom>
          <a:solidFill>
            <a:schemeClr val="accen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3" name="Google Shape;383;p24"/>
          <p:cNvSpPr/>
          <p:nvPr/>
        </p:nvSpPr>
        <p:spPr>
          <a:xfrm>
            <a:off x="3330839" y="3155319"/>
            <a:ext cx="319975" cy="296935"/>
          </a:xfrm>
          <a:custGeom>
            <a:avLst/>
            <a:gdLst/>
            <a:ahLst/>
            <a:cxnLst/>
            <a:rect l="l" t="t" r="r" b="b"/>
            <a:pathLst>
              <a:path w="8674" h="7473" extrusionOk="0">
                <a:moveTo>
                  <a:pt x="301" y="4070"/>
                </a:moveTo>
                <a:cubicBezTo>
                  <a:pt x="534" y="6238"/>
                  <a:pt x="3103" y="7472"/>
                  <a:pt x="5104" y="6872"/>
                </a:cubicBezTo>
                <a:cubicBezTo>
                  <a:pt x="8607" y="5771"/>
                  <a:pt x="8673" y="367"/>
                  <a:pt x="4637" y="134"/>
                </a:cubicBezTo>
                <a:cubicBezTo>
                  <a:pt x="2436" y="0"/>
                  <a:pt x="1" y="1701"/>
                  <a:pt x="301" y="4070"/>
                </a:cubicBezTo>
                <a:close/>
              </a:path>
            </a:pathLst>
          </a:custGeom>
          <a:gradFill>
            <a:gsLst>
              <a:gs pos="0">
                <a:srgbClr val="B9D9AB"/>
              </a:gs>
              <a:gs pos="100000">
                <a:srgbClr val="72A859"/>
              </a:gs>
            </a:gsLst>
            <a:lin ang="5400012" scaled="0"/>
          </a:gra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4" name="Google Shape;384;p24"/>
          <p:cNvSpPr/>
          <p:nvPr/>
        </p:nvSpPr>
        <p:spPr>
          <a:xfrm>
            <a:off x="2380811" y="5424555"/>
            <a:ext cx="505784" cy="588548"/>
          </a:xfrm>
          <a:custGeom>
            <a:avLst/>
            <a:gdLst/>
            <a:ahLst/>
            <a:cxnLst/>
            <a:rect l="l" t="t" r="r" b="b"/>
            <a:pathLst>
              <a:path w="13711" h="14812" extrusionOk="0">
                <a:moveTo>
                  <a:pt x="68" y="10075"/>
                </a:moveTo>
                <a:cubicBezTo>
                  <a:pt x="501" y="13277"/>
                  <a:pt x="4504" y="14811"/>
                  <a:pt x="7206" y="13210"/>
                </a:cubicBezTo>
                <a:cubicBezTo>
                  <a:pt x="13711" y="9374"/>
                  <a:pt x="2403" y="1"/>
                  <a:pt x="201" y="8340"/>
                </a:cubicBezTo>
                <a:cubicBezTo>
                  <a:pt x="34" y="8940"/>
                  <a:pt x="1" y="9508"/>
                  <a:pt x="68" y="10075"/>
                </a:cubicBezTo>
                <a:close/>
              </a:path>
            </a:pathLst>
          </a:custGeom>
          <a:gradFill>
            <a:gsLst>
              <a:gs pos="0">
                <a:srgbClr val="B9D9AB"/>
              </a:gs>
              <a:gs pos="100000">
                <a:srgbClr val="72A859"/>
              </a:gs>
            </a:gsLst>
            <a:lin ang="5400012" scaled="0"/>
          </a:gra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5" name="Google Shape;385;p24"/>
          <p:cNvSpPr/>
          <p:nvPr/>
        </p:nvSpPr>
        <p:spPr>
          <a:xfrm rot="655065">
            <a:off x="7977055" y="2791990"/>
            <a:ext cx="3571817" cy="3158650"/>
          </a:xfrm>
          <a:custGeom>
            <a:avLst/>
            <a:gdLst/>
            <a:ahLst/>
            <a:cxnLst/>
            <a:rect l="l" t="t" r="r" b="b"/>
            <a:pathLst>
              <a:path w="93701" h="79658" extrusionOk="0">
                <a:moveTo>
                  <a:pt x="77122" y="55474"/>
                </a:moveTo>
                <a:cubicBezTo>
                  <a:pt x="72119" y="60944"/>
                  <a:pt x="64180" y="66382"/>
                  <a:pt x="55307" y="70251"/>
                </a:cubicBezTo>
                <a:cubicBezTo>
                  <a:pt x="37027" y="78257"/>
                  <a:pt x="14678" y="79658"/>
                  <a:pt x="5237" y="61011"/>
                </a:cubicBezTo>
                <a:cubicBezTo>
                  <a:pt x="0" y="50704"/>
                  <a:pt x="8673" y="45500"/>
                  <a:pt x="11475" y="36393"/>
                </a:cubicBezTo>
                <a:cubicBezTo>
                  <a:pt x="14277" y="27320"/>
                  <a:pt x="5438" y="18981"/>
                  <a:pt x="8773" y="9507"/>
                </a:cubicBezTo>
                <a:cubicBezTo>
                  <a:pt x="9707" y="6872"/>
                  <a:pt x="11375" y="4671"/>
                  <a:pt x="13477" y="3070"/>
                </a:cubicBezTo>
                <a:cubicBezTo>
                  <a:pt x="16312" y="1001"/>
                  <a:pt x="19915" y="1"/>
                  <a:pt x="23584" y="601"/>
                </a:cubicBezTo>
                <a:cubicBezTo>
                  <a:pt x="26619" y="1101"/>
                  <a:pt x="29488" y="2302"/>
                  <a:pt x="32323" y="3503"/>
                </a:cubicBezTo>
                <a:cubicBezTo>
                  <a:pt x="36960" y="5471"/>
                  <a:pt x="41530" y="7306"/>
                  <a:pt x="46233" y="8740"/>
                </a:cubicBezTo>
                <a:cubicBezTo>
                  <a:pt x="54539" y="11275"/>
                  <a:pt x="62812" y="10742"/>
                  <a:pt x="71185" y="12610"/>
                </a:cubicBezTo>
                <a:cubicBezTo>
                  <a:pt x="75654" y="13610"/>
                  <a:pt x="80024" y="15612"/>
                  <a:pt x="83126" y="18981"/>
                </a:cubicBezTo>
                <a:cubicBezTo>
                  <a:pt x="93701" y="30422"/>
                  <a:pt x="86062" y="45733"/>
                  <a:pt x="77122" y="55474"/>
                </a:cubicBezTo>
                <a:close/>
              </a:path>
            </a:pathLst>
          </a:custGeom>
          <a:solidFill>
            <a:schemeClr val="accent5"/>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6" name="Google Shape;386;p24"/>
          <p:cNvSpPr/>
          <p:nvPr/>
        </p:nvSpPr>
        <p:spPr>
          <a:xfrm rot="655065">
            <a:off x="8072579" y="3015188"/>
            <a:ext cx="3369631" cy="2941750"/>
          </a:xfrm>
          <a:custGeom>
            <a:avLst/>
            <a:gdLst/>
            <a:ahLst/>
            <a:cxnLst/>
            <a:rect l="l" t="t" r="r" b="b"/>
            <a:pathLst>
              <a:path w="88397" h="74188" extrusionOk="0">
                <a:moveTo>
                  <a:pt x="65747" y="1068"/>
                </a:moveTo>
                <a:cubicBezTo>
                  <a:pt x="69317" y="1402"/>
                  <a:pt x="72386" y="2436"/>
                  <a:pt x="74921" y="4070"/>
                </a:cubicBezTo>
                <a:cubicBezTo>
                  <a:pt x="80625" y="7806"/>
                  <a:pt x="83460" y="13377"/>
                  <a:pt x="83360" y="20715"/>
                </a:cubicBezTo>
                <a:cubicBezTo>
                  <a:pt x="83293" y="26553"/>
                  <a:pt x="81325" y="33391"/>
                  <a:pt x="77756" y="39963"/>
                </a:cubicBezTo>
                <a:cubicBezTo>
                  <a:pt x="73586" y="47635"/>
                  <a:pt x="65714" y="55907"/>
                  <a:pt x="56741" y="62012"/>
                </a:cubicBezTo>
                <a:cubicBezTo>
                  <a:pt x="46534" y="68983"/>
                  <a:pt x="36093" y="72352"/>
                  <a:pt x="27387" y="71519"/>
                </a:cubicBezTo>
                <a:cubicBezTo>
                  <a:pt x="20782" y="70885"/>
                  <a:pt x="15145" y="67916"/>
                  <a:pt x="10608" y="62712"/>
                </a:cubicBezTo>
                <a:cubicBezTo>
                  <a:pt x="5771" y="57142"/>
                  <a:pt x="7272" y="52305"/>
                  <a:pt x="8974" y="46701"/>
                </a:cubicBezTo>
                <a:cubicBezTo>
                  <a:pt x="9808" y="43932"/>
                  <a:pt x="10708" y="41030"/>
                  <a:pt x="10875" y="37861"/>
                </a:cubicBezTo>
                <a:cubicBezTo>
                  <a:pt x="11142" y="32991"/>
                  <a:pt x="8640" y="29021"/>
                  <a:pt x="6205" y="25185"/>
                </a:cubicBezTo>
                <a:cubicBezTo>
                  <a:pt x="3636" y="21149"/>
                  <a:pt x="1235" y="17346"/>
                  <a:pt x="1702" y="12476"/>
                </a:cubicBezTo>
                <a:cubicBezTo>
                  <a:pt x="2235" y="6305"/>
                  <a:pt x="7106" y="1435"/>
                  <a:pt x="13210" y="901"/>
                </a:cubicBezTo>
                <a:cubicBezTo>
                  <a:pt x="14544" y="768"/>
                  <a:pt x="16045" y="801"/>
                  <a:pt x="17747" y="968"/>
                </a:cubicBezTo>
                <a:cubicBezTo>
                  <a:pt x="19281" y="1101"/>
                  <a:pt x="20815" y="1368"/>
                  <a:pt x="22183" y="1568"/>
                </a:cubicBezTo>
                <a:cubicBezTo>
                  <a:pt x="25319" y="2069"/>
                  <a:pt x="29021" y="2603"/>
                  <a:pt x="32657" y="2969"/>
                </a:cubicBezTo>
                <a:cubicBezTo>
                  <a:pt x="34192" y="3103"/>
                  <a:pt x="35626" y="3236"/>
                  <a:pt x="37027" y="3303"/>
                </a:cubicBezTo>
                <a:cubicBezTo>
                  <a:pt x="41964" y="3537"/>
                  <a:pt x="46701" y="2836"/>
                  <a:pt x="51304" y="2136"/>
                </a:cubicBezTo>
                <a:cubicBezTo>
                  <a:pt x="54840" y="1602"/>
                  <a:pt x="58509" y="1068"/>
                  <a:pt x="62212" y="968"/>
                </a:cubicBezTo>
                <a:cubicBezTo>
                  <a:pt x="63412" y="935"/>
                  <a:pt x="64613" y="968"/>
                  <a:pt x="65747" y="1068"/>
                </a:cubicBezTo>
                <a:close/>
                <a:moveTo>
                  <a:pt x="65814" y="301"/>
                </a:moveTo>
                <a:cubicBezTo>
                  <a:pt x="64613" y="201"/>
                  <a:pt x="63412" y="167"/>
                  <a:pt x="62212" y="201"/>
                </a:cubicBezTo>
                <a:cubicBezTo>
                  <a:pt x="53672" y="401"/>
                  <a:pt x="45767" y="2969"/>
                  <a:pt x="37094" y="2536"/>
                </a:cubicBezTo>
                <a:cubicBezTo>
                  <a:pt x="35626" y="2469"/>
                  <a:pt x="34192" y="2336"/>
                  <a:pt x="32757" y="2202"/>
                </a:cubicBezTo>
                <a:cubicBezTo>
                  <a:pt x="29288" y="1869"/>
                  <a:pt x="25819" y="1368"/>
                  <a:pt x="22316" y="835"/>
                </a:cubicBezTo>
                <a:cubicBezTo>
                  <a:pt x="20815" y="601"/>
                  <a:pt x="19314" y="368"/>
                  <a:pt x="17847" y="201"/>
                </a:cubicBezTo>
                <a:cubicBezTo>
                  <a:pt x="16279" y="67"/>
                  <a:pt x="14711" y="1"/>
                  <a:pt x="13143" y="134"/>
                </a:cubicBezTo>
                <a:cubicBezTo>
                  <a:pt x="6605" y="701"/>
                  <a:pt x="1535" y="5872"/>
                  <a:pt x="935" y="12410"/>
                </a:cubicBezTo>
                <a:cubicBezTo>
                  <a:pt x="1" y="22383"/>
                  <a:pt x="10608" y="28321"/>
                  <a:pt x="10108" y="37794"/>
                </a:cubicBezTo>
                <a:cubicBezTo>
                  <a:pt x="9607" y="47301"/>
                  <a:pt x="2469" y="54473"/>
                  <a:pt x="10041" y="63213"/>
                </a:cubicBezTo>
                <a:cubicBezTo>
                  <a:pt x="15011" y="68917"/>
                  <a:pt x="20949" y="71685"/>
                  <a:pt x="27287" y="72286"/>
                </a:cubicBezTo>
                <a:cubicBezTo>
                  <a:pt x="46967" y="74187"/>
                  <a:pt x="70251" y="55374"/>
                  <a:pt x="78423" y="40330"/>
                </a:cubicBezTo>
                <a:cubicBezTo>
                  <a:pt x="84728" y="28688"/>
                  <a:pt x="88397" y="11976"/>
                  <a:pt x="75354" y="3436"/>
                </a:cubicBezTo>
                <a:cubicBezTo>
                  <a:pt x="72519" y="1602"/>
                  <a:pt x="69217" y="634"/>
                  <a:pt x="65814" y="301"/>
                </a:cubicBezTo>
                <a:close/>
              </a:path>
            </a:pathLst>
          </a:custGeom>
          <a:solidFill>
            <a:schemeClr val="accent4"/>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7" name="Google Shape;387;p24"/>
          <p:cNvSpPr/>
          <p:nvPr/>
        </p:nvSpPr>
        <p:spPr>
          <a:xfrm>
            <a:off x="10267874" y="5070888"/>
            <a:ext cx="772825" cy="762187"/>
          </a:xfrm>
          <a:custGeom>
            <a:avLst/>
            <a:gdLst/>
            <a:ahLst/>
            <a:cxnLst/>
            <a:rect l="l" t="t" r="r" b="b"/>
            <a:pathLst>
              <a:path w="20950" h="19182" extrusionOk="0">
                <a:moveTo>
                  <a:pt x="501" y="11309"/>
                </a:moveTo>
                <a:cubicBezTo>
                  <a:pt x="868" y="13944"/>
                  <a:pt x="2503" y="16212"/>
                  <a:pt x="4804" y="17513"/>
                </a:cubicBezTo>
                <a:cubicBezTo>
                  <a:pt x="7773" y="19181"/>
                  <a:pt x="11843" y="19048"/>
                  <a:pt x="14845" y="17547"/>
                </a:cubicBezTo>
                <a:cubicBezTo>
                  <a:pt x="17547" y="16246"/>
                  <a:pt x="19615" y="13577"/>
                  <a:pt x="19982" y="10608"/>
                </a:cubicBezTo>
                <a:cubicBezTo>
                  <a:pt x="20949" y="3003"/>
                  <a:pt x="12076" y="1"/>
                  <a:pt x="6105" y="2136"/>
                </a:cubicBezTo>
                <a:cubicBezTo>
                  <a:pt x="2469" y="3437"/>
                  <a:pt x="1" y="7473"/>
                  <a:pt x="501" y="11309"/>
                </a:cubicBezTo>
                <a:close/>
              </a:path>
            </a:pathLst>
          </a:custGeom>
          <a:gradFill>
            <a:gsLst>
              <a:gs pos="0">
                <a:srgbClr val="A4C8E9"/>
              </a:gs>
              <a:gs pos="100000">
                <a:srgbClr val="4388C8"/>
              </a:gs>
            </a:gsLst>
            <a:lin ang="5400012" scaled="0"/>
          </a:gra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8" name="Google Shape;388;p24"/>
          <p:cNvSpPr/>
          <p:nvPr/>
        </p:nvSpPr>
        <p:spPr>
          <a:xfrm>
            <a:off x="10044909" y="5634495"/>
            <a:ext cx="318721" cy="296935"/>
          </a:xfrm>
          <a:custGeom>
            <a:avLst/>
            <a:gdLst/>
            <a:ahLst/>
            <a:cxnLst/>
            <a:rect l="l" t="t" r="r" b="b"/>
            <a:pathLst>
              <a:path w="8640" h="7473" extrusionOk="0">
                <a:moveTo>
                  <a:pt x="267" y="4070"/>
                </a:moveTo>
                <a:cubicBezTo>
                  <a:pt x="534" y="6238"/>
                  <a:pt x="3103" y="7473"/>
                  <a:pt x="5071" y="6839"/>
                </a:cubicBezTo>
                <a:cubicBezTo>
                  <a:pt x="8606" y="5738"/>
                  <a:pt x="8640" y="334"/>
                  <a:pt x="4604" y="101"/>
                </a:cubicBezTo>
                <a:cubicBezTo>
                  <a:pt x="2402" y="1"/>
                  <a:pt x="0" y="1668"/>
                  <a:pt x="267" y="4070"/>
                </a:cubicBezTo>
                <a:close/>
              </a:path>
            </a:pathLst>
          </a:custGeom>
          <a:gradFill>
            <a:gsLst>
              <a:gs pos="0">
                <a:srgbClr val="A4C8E9"/>
              </a:gs>
              <a:gs pos="100000">
                <a:srgbClr val="4388C8"/>
              </a:gs>
            </a:gsLst>
            <a:lin ang="5400012" scaled="0"/>
          </a:gra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sz="2489"/>
          </a:p>
        </p:txBody>
      </p:sp>
      <p:sp>
        <p:nvSpPr>
          <p:cNvPr id="389" name="Google Shape;389;p24"/>
          <p:cNvSpPr/>
          <p:nvPr/>
        </p:nvSpPr>
        <p:spPr>
          <a:xfrm>
            <a:off x="9432079" y="2878775"/>
            <a:ext cx="1114570" cy="657487"/>
          </a:xfrm>
          <a:custGeom>
            <a:avLst/>
            <a:gdLst/>
            <a:ahLst/>
            <a:cxnLst/>
            <a:rect l="l" t="t" r="r" b="b"/>
            <a:pathLst>
              <a:path w="25552" h="16547" extrusionOk="0">
                <a:moveTo>
                  <a:pt x="2602" y="11876"/>
                </a:moveTo>
                <a:cubicBezTo>
                  <a:pt x="3703" y="14411"/>
                  <a:pt x="6338" y="16213"/>
                  <a:pt x="9140" y="16346"/>
                </a:cubicBezTo>
                <a:cubicBezTo>
                  <a:pt x="13010" y="16546"/>
                  <a:pt x="16345" y="13811"/>
                  <a:pt x="19915" y="12310"/>
                </a:cubicBezTo>
                <a:cubicBezTo>
                  <a:pt x="21449" y="11643"/>
                  <a:pt x="23150" y="11176"/>
                  <a:pt x="24218" y="9908"/>
                </a:cubicBezTo>
                <a:cubicBezTo>
                  <a:pt x="25552" y="8307"/>
                  <a:pt x="25419" y="5738"/>
                  <a:pt x="24218" y="4004"/>
                </a:cubicBezTo>
                <a:cubicBezTo>
                  <a:pt x="21516" y="201"/>
                  <a:pt x="14711" y="1"/>
                  <a:pt x="10508" y="768"/>
                </a:cubicBezTo>
                <a:cubicBezTo>
                  <a:pt x="5204" y="1702"/>
                  <a:pt x="0" y="5939"/>
                  <a:pt x="2602" y="11876"/>
                </a:cubicBezTo>
                <a:close/>
              </a:path>
            </a:pathLst>
          </a:custGeom>
          <a:gradFill>
            <a:gsLst>
              <a:gs pos="0">
                <a:srgbClr val="A4C8E9"/>
              </a:gs>
              <a:gs pos="100000">
                <a:srgbClr val="4388C8"/>
              </a:gs>
            </a:gsLst>
            <a:lin ang="5400012" scaled="0"/>
          </a:gra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defTabSz="932688">
              <a:spcAft>
                <a:spcPts val="600"/>
              </a:spcAft>
              <a:buClr>
                <a:schemeClr val="dk1"/>
              </a:buClr>
              <a:buSzPts val="1100"/>
            </a:pPr>
            <a:r>
              <a:rPr lang="en" sz="2720" b="1" i="0" u="none" strike="noStrike" kern="1200" cap="none">
                <a:solidFill>
                  <a:schemeClr val="lt1"/>
                </a:solidFill>
                <a:latin typeface="Roboto"/>
                <a:ea typeface="Roboto"/>
                <a:cs typeface="Roboto"/>
                <a:sym typeface="Roboto"/>
              </a:rPr>
              <a:t>3</a:t>
            </a:r>
            <a:endParaRPr lang="en" sz="2489"/>
          </a:p>
        </p:txBody>
      </p:sp>
      <p:sp>
        <p:nvSpPr>
          <p:cNvPr id="390" name="Google Shape;390;p24"/>
          <p:cNvSpPr txBox="1"/>
          <p:nvPr/>
        </p:nvSpPr>
        <p:spPr>
          <a:xfrm flipH="1">
            <a:off x="1204559" y="3744216"/>
            <a:ext cx="2234269" cy="125421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defTabSz="932688">
              <a:spcAft>
                <a:spcPts val="600"/>
              </a:spcAft>
            </a:pPr>
            <a:r>
              <a:rPr lang="en" sz="2040" i="0" strike="noStrike" kern="1200" cap="none">
                <a:solidFill>
                  <a:schemeClr val="tx1"/>
                </a:solidFill>
                <a:latin typeface="Bell MT"/>
                <a:ea typeface="Roboto"/>
                <a:cs typeface="Arial"/>
                <a:sym typeface="Arial"/>
                <a:hlinkClick r:id="rId3" action="ppaction://hlinksldjump">
                  <a:extLst>
                    <a:ext uri="{A12FA001-AC4F-418D-AE19-62706E023703}">
                      <ahyp:hlinkClr xmlns:ahyp="http://schemas.microsoft.com/office/drawing/2018/hyperlinkcolor" val="tx"/>
                    </a:ext>
                  </a:extLst>
                </a:hlinkClick>
              </a:rPr>
              <a:t>Impact on Sustainability Discourse</a:t>
            </a:r>
            <a:endParaRPr lang="en-US" sz="2000">
              <a:solidFill>
                <a:schemeClr val="tx1"/>
              </a:solidFill>
              <a:latin typeface="Bell MT"/>
            </a:endParaRPr>
          </a:p>
        </p:txBody>
      </p:sp>
      <p:sp>
        <p:nvSpPr>
          <p:cNvPr id="391" name="Google Shape;391;p24"/>
          <p:cNvSpPr txBox="1"/>
          <p:nvPr/>
        </p:nvSpPr>
        <p:spPr>
          <a:xfrm flipH="1">
            <a:off x="4964748" y="3744216"/>
            <a:ext cx="2234269" cy="125421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defTabSz="932688">
              <a:spcAft>
                <a:spcPts val="600"/>
              </a:spcAft>
            </a:pPr>
            <a:r>
              <a:rPr lang="en" sz="1836" b="0" i="0" u="none" strike="noStrike" kern="1200" cap="none">
                <a:solidFill>
                  <a:schemeClr val="tx1"/>
                </a:solidFill>
                <a:latin typeface="Bell MT"/>
                <a:ea typeface="Roboto"/>
                <a:cs typeface="Arial"/>
                <a:sym typeface="Arial"/>
                <a:hlinkClick r:id="rId4" action="ppaction://hlinksldjump">
                  <a:extLst>
                    <a:ext uri="{A12FA001-AC4F-418D-AE19-62706E023703}">
                      <ahyp:hlinkClr xmlns:ahyp="http://schemas.microsoft.com/office/drawing/2018/hyperlinkcolor" val="tx"/>
                    </a:ext>
                  </a:extLst>
                </a:hlinkClick>
              </a:rPr>
              <a:t>Dissemination of Eco-Friendly Initiatives</a:t>
            </a:r>
            <a:endParaRPr lang="en-US" sz="1800">
              <a:solidFill>
                <a:schemeClr val="tx1"/>
              </a:solidFill>
              <a:latin typeface="Bell MT"/>
            </a:endParaRPr>
          </a:p>
        </p:txBody>
      </p:sp>
      <p:sp>
        <p:nvSpPr>
          <p:cNvPr id="392" name="Google Shape;392;p24"/>
          <p:cNvSpPr txBox="1"/>
          <p:nvPr/>
        </p:nvSpPr>
        <p:spPr>
          <a:xfrm flipH="1">
            <a:off x="8744286" y="3744216"/>
            <a:ext cx="2234269" cy="125421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ctr" defTabSz="932688">
              <a:spcAft>
                <a:spcPts val="600"/>
              </a:spcAft>
            </a:pPr>
            <a:r>
              <a:rPr lang="en" sz="1836" b="0" i="0" u="none" strike="noStrike" kern="1200" cap="none">
                <a:solidFill>
                  <a:schemeClr val="tx1"/>
                </a:solidFill>
                <a:latin typeface="Bell MT"/>
                <a:ea typeface="Roboto"/>
                <a:cs typeface="Arial"/>
                <a:sym typeface="Arial"/>
                <a:hlinkClick r:id="rId5" action="ppaction://hlinksldjump">
                  <a:extLst>
                    <a:ext uri="{A12FA001-AC4F-418D-AE19-62706E023703}">
                      <ahyp:hlinkClr xmlns:ahyp="http://schemas.microsoft.com/office/drawing/2018/hyperlinkcolor" val="tx"/>
                    </a:ext>
                  </a:extLst>
                </a:hlinkClick>
              </a:rPr>
              <a:t>Fostering Environmental Responsibility</a:t>
            </a:r>
            <a:endParaRPr lang="en-US" sz="1800">
              <a:solidFill>
                <a:schemeClr val="tx1"/>
              </a:solidFill>
              <a:latin typeface="Bell MT"/>
            </a:endParaRPr>
          </a:p>
        </p:txBody>
      </p:sp>
      <p:pic>
        <p:nvPicPr>
          <p:cNvPr id="3" name="Picture 4" descr="Indian Institute of Information Technology, Lucknow">
            <a:extLst>
              <a:ext uri="{FF2B5EF4-FFF2-40B4-BE49-F238E27FC236}">
                <a16:creationId xmlns:a16="http://schemas.microsoft.com/office/drawing/2014/main" id="{17731910-4F9A-69C5-37DE-3FF66A8611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24997" y="0"/>
            <a:ext cx="694129" cy="6178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BF5287-1AFD-7D2C-34FC-45D58EED005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a:solidFill>
                  <a:schemeClr val="tx1"/>
                </a:solidFill>
                <a:latin typeface="+mj-lt"/>
                <a:ea typeface="+mj-ea"/>
                <a:cs typeface="+mj-cs"/>
              </a:rPr>
              <a:t>Impact on Sustainability Discourse</a:t>
            </a:r>
            <a:endParaRPr lang="en-US" sz="5400" kern="1200">
              <a:latin typeface="+mj-lt"/>
              <a:ea typeface="+mj-ea"/>
              <a:cs typeface="+mj-cs"/>
            </a:endParaRPr>
          </a:p>
        </p:txBody>
      </p:sp>
      <p:sp>
        <p:nvSpPr>
          <p:cNvPr id="20"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extBox 2">
            <a:extLst>
              <a:ext uri="{FF2B5EF4-FFF2-40B4-BE49-F238E27FC236}">
                <a16:creationId xmlns:a16="http://schemas.microsoft.com/office/drawing/2014/main" id="{49C7FCD5-2963-8D16-EF18-090989F83D63}"/>
              </a:ext>
            </a:extLst>
          </p:cNvPr>
          <p:cNvGraphicFramePr/>
          <p:nvPr>
            <p:extLst>
              <p:ext uri="{D42A27DB-BD31-4B8C-83A1-F6EECF244321}">
                <p14:modId xmlns:p14="http://schemas.microsoft.com/office/powerpoint/2010/main" val="416209747"/>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4" descr="Indian Institute of Information Technology, Lucknow">
            <a:hlinkClick r:id="rId7" action="ppaction://hlinksldjump"/>
            <a:extLst>
              <a:ext uri="{FF2B5EF4-FFF2-40B4-BE49-F238E27FC236}">
                <a16:creationId xmlns:a16="http://schemas.microsoft.com/office/drawing/2014/main" id="{488A677F-AD22-D443-105E-4B92BB1BA2E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24997" y="0"/>
            <a:ext cx="694129" cy="617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1797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723</Words>
  <Application>Microsoft Office PowerPoint</Application>
  <PresentationFormat>Widescreen</PresentationFormat>
  <Paragraphs>83</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Aptos Display</vt:lpstr>
      <vt:lpstr>Arial</vt:lpstr>
      <vt:lpstr>Bell MT</vt:lpstr>
      <vt:lpstr>Blackpast</vt:lpstr>
      <vt:lpstr>Calibri</vt:lpstr>
      <vt:lpstr>Calibri Light</vt:lpstr>
      <vt:lpstr>Roboto</vt:lpstr>
      <vt:lpstr>Office Theme</vt:lpstr>
      <vt:lpstr>IIIT LUCKNOW SUSTAIN-FLUENCE : NAVIGATING THE LANDSCAPE OF SUSTAINABLE MARKETING THROUGH SOCIAL MEDIA INFLUENCERS</vt:lpstr>
      <vt:lpstr>PowerPoint Presentation</vt:lpstr>
      <vt:lpstr>PowerPoint Presentation</vt:lpstr>
      <vt:lpstr>Table Of Content</vt:lpstr>
      <vt:lpstr>INTRODUCTION</vt:lpstr>
      <vt:lpstr>PROBLEM STATETMENT</vt:lpstr>
      <vt:lpstr>OBJECTIVE</vt:lpstr>
      <vt:lpstr>FINDING</vt:lpstr>
      <vt:lpstr>Impact on Sustainability Discourse</vt:lpstr>
      <vt:lpstr>Dissemination of Eco-Friendly Initiatives</vt:lpstr>
      <vt:lpstr>Fostering Environmental Responsibility</vt:lpstr>
      <vt:lpstr>INFLUENCER</vt:lpstr>
      <vt:lpstr>Pankti Pandey (zerowasteadda)</vt:lpstr>
      <vt:lpstr>Nayana Premnath</vt:lpstr>
      <vt:lpstr>Akash Ranison</vt:lpstr>
      <vt:lpstr>ANALYSIS</vt:lpstr>
      <vt:lpstr>Strengths</vt:lpstr>
      <vt:lpstr>Weaknesses</vt:lpstr>
      <vt:lpstr>Opportunities</vt:lpstr>
      <vt:lpstr>Threats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IIIT LUCKNOW SUSTAIN-FLUENCE : NaVIGATING THE LANDSCAPE of sustainable marketing through social media influencers</dc:title>
  <dc:creator>dyovan madhav</dc:creator>
  <cp:lastModifiedBy>dyovan madhav</cp:lastModifiedBy>
  <cp:revision>1</cp:revision>
  <dcterms:created xsi:type="dcterms:W3CDTF">2024-02-15T19:59:27Z</dcterms:created>
  <dcterms:modified xsi:type="dcterms:W3CDTF">2024-02-20T08:34:14Z</dcterms:modified>
</cp:coreProperties>
</file>