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67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C1262429-9020-41A0-BBCB-08A323BBB25E}" type="datetimeFigureOut">
              <a:rPr lang="pt-BR" smtClean="0"/>
              <a:t>24/06/2016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59FB8B4F-592A-4FA7-B99B-155A38BB6DF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40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2429-9020-41A0-BBCB-08A323BBB25E}" type="datetimeFigureOut">
              <a:rPr lang="pt-BR" smtClean="0"/>
              <a:t>24/06/2016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8B4F-592A-4FA7-B99B-155A38BB6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90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2429-9020-41A0-BBCB-08A323BBB25E}" type="datetimeFigureOut">
              <a:rPr lang="pt-BR" smtClean="0"/>
              <a:t>24/06/2016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8B4F-592A-4FA7-B99B-155A38BB6DF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420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2429-9020-41A0-BBCB-08A323BBB25E}" type="datetimeFigureOut">
              <a:rPr lang="pt-BR" smtClean="0"/>
              <a:t>24/06/2016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8B4F-592A-4FA7-B99B-155A38BB6DFD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238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2429-9020-41A0-BBCB-08A323BBB25E}" type="datetimeFigureOut">
              <a:rPr lang="pt-BR" smtClean="0"/>
              <a:t>24/06/2016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8B4F-592A-4FA7-B99B-155A38BB6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342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2429-9020-41A0-BBCB-08A323BBB25E}" type="datetimeFigureOut">
              <a:rPr lang="pt-BR" smtClean="0"/>
              <a:t>24/06/2016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8B4F-592A-4FA7-B99B-155A38BB6DFD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296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2429-9020-41A0-BBCB-08A323BBB25E}" type="datetimeFigureOut">
              <a:rPr lang="pt-BR" smtClean="0"/>
              <a:t>24/06/2016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8B4F-592A-4FA7-B99B-155A38BB6DF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507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2429-9020-41A0-BBCB-08A323BBB25E}" type="datetimeFigureOut">
              <a:rPr lang="pt-BR" smtClean="0"/>
              <a:t>24/06/2016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8B4F-592A-4FA7-B99B-155A38BB6DF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43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2429-9020-41A0-BBCB-08A323BBB25E}" type="datetimeFigureOut">
              <a:rPr lang="pt-BR" smtClean="0"/>
              <a:t>24/06/2016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8B4F-592A-4FA7-B99B-155A38BB6DF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37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2429-9020-41A0-BBCB-08A323BBB25E}" type="datetimeFigureOut">
              <a:rPr lang="pt-BR" smtClean="0"/>
              <a:t>24/06/2016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8B4F-592A-4FA7-B99B-155A38BB6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64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2429-9020-41A0-BBCB-08A323BBB25E}" type="datetimeFigureOut">
              <a:rPr lang="pt-BR" smtClean="0"/>
              <a:t>24/06/2016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8B4F-592A-4FA7-B99B-155A38BB6DF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46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2429-9020-41A0-BBCB-08A323BBB25E}" type="datetimeFigureOut">
              <a:rPr lang="pt-BR" smtClean="0"/>
              <a:t>24/06/2016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8B4F-592A-4FA7-B99B-155A38BB6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819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2429-9020-41A0-BBCB-08A323BBB25E}" type="datetimeFigureOut">
              <a:rPr lang="pt-BR" smtClean="0"/>
              <a:t>24/06/2016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8B4F-592A-4FA7-B99B-155A38BB6DFD}" type="slidenum">
              <a:rPr lang="pt-BR" smtClean="0"/>
              <a:t>‹nº›</a:t>
            </a:fld>
            <a:endParaRPr lang="pt-BR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06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2429-9020-41A0-BBCB-08A323BBB25E}" type="datetimeFigureOut">
              <a:rPr lang="pt-BR" smtClean="0"/>
              <a:t>24/06/2016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8B4F-592A-4FA7-B99B-155A38BB6DF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85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2429-9020-41A0-BBCB-08A323BBB25E}" type="datetimeFigureOut">
              <a:rPr lang="pt-BR" smtClean="0"/>
              <a:t>24/06/2016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8B4F-592A-4FA7-B99B-155A38BB6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42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2429-9020-41A0-BBCB-08A323BBB25E}" type="datetimeFigureOut">
              <a:rPr lang="pt-BR" smtClean="0"/>
              <a:t>24/06/2016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8B4F-592A-4FA7-B99B-155A38BB6DF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70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2429-9020-41A0-BBCB-08A323BBB25E}" type="datetimeFigureOut">
              <a:rPr lang="pt-BR" smtClean="0"/>
              <a:t>24/06/2016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8B4F-592A-4FA7-B99B-155A38BB6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10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262429-9020-41A0-BBCB-08A323BBB25E}" type="datetimeFigureOut">
              <a:rPr lang="pt-BR" smtClean="0"/>
              <a:t>24/06/2016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FB8B4F-592A-4FA7-B99B-155A38BB6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undoeducacao.bol.uol.com.br/quimica/fenois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ALCOOIS  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r>
              <a:rPr lang="pt-BR" dirty="0" smtClean="0"/>
              <a:t>Conceitos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1817" y="1988840"/>
            <a:ext cx="7488832" cy="5387732"/>
          </a:xfrm>
        </p:spPr>
        <p:txBody>
          <a:bodyPr>
            <a:normAutofit/>
          </a:bodyPr>
          <a:lstStyle/>
          <a:p>
            <a:pPr>
              <a:buNone/>
            </a:pPr>
            <a:endParaRPr lang="pt-BR" dirty="0" smtClean="0"/>
          </a:p>
          <a:p>
            <a:r>
              <a:rPr lang="pt-BR" b="1" dirty="0" smtClean="0"/>
              <a:t>Os </a:t>
            </a:r>
            <a:r>
              <a:rPr lang="pt-BR" b="1" dirty="0" err="1" smtClean="0"/>
              <a:t>álcoois</a:t>
            </a:r>
            <a:r>
              <a:rPr lang="pt-BR" b="1" dirty="0" smtClean="0"/>
              <a:t> são compostos orgânicos que contêm uma ou mais hidroxilas ligadas diretamente a átomos de carbono saturados.</a:t>
            </a:r>
          </a:p>
          <a:p>
            <a:r>
              <a:rPr lang="pt-BR" b="1" dirty="0" smtClean="0"/>
              <a:t> são compostos orgânicos caracterizados pelo grupo hidroxila (OH) ligado a um carbono saturado (que realiza somente ligações simples) de uma cadeia carbônica </a:t>
            </a:r>
          </a:p>
          <a:p>
            <a:r>
              <a:rPr lang="pt-BR" b="1" dirty="0" smtClean="0"/>
              <a:t> </a:t>
            </a:r>
            <a:r>
              <a:rPr lang="pt-BR" b="1" dirty="0" smtClean="0"/>
              <a:t>se a hidroxila estiver ligada diretamente a um carbono do anel benzênico, então teremos um </a:t>
            </a:r>
            <a:r>
              <a:rPr lang="pt-BR" b="1" u="sng" dirty="0" smtClean="0">
                <a:hlinkClick r:id="rId2"/>
              </a:rPr>
              <a:t>fenol</a:t>
            </a:r>
            <a:r>
              <a:rPr lang="pt-BR" b="1" dirty="0" smtClean="0"/>
              <a:t>.</a:t>
            </a:r>
          </a:p>
          <a:p>
            <a:endParaRPr lang="pt-BR" b="1" dirty="0" smtClean="0"/>
          </a:p>
          <a:p>
            <a:endParaRPr lang="pt-BR" b="1" dirty="0" smtClean="0"/>
          </a:p>
          <a:p>
            <a:endParaRPr lang="pt-BR" b="1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 De acordo com o número de hidroxilas:</a:t>
            </a:r>
          </a:p>
          <a:p>
            <a:r>
              <a:rPr lang="pt-BR" dirty="0"/>
              <a:t>1 hidroxila – </a:t>
            </a:r>
            <a:r>
              <a:rPr lang="pt-BR" dirty="0" err="1"/>
              <a:t>monoálcool</a:t>
            </a:r>
            <a:r>
              <a:rPr lang="pt-BR" dirty="0"/>
              <a:t> ou </a:t>
            </a:r>
            <a:r>
              <a:rPr lang="pt-BR" dirty="0" err="1"/>
              <a:t>monol</a:t>
            </a:r>
            <a:endParaRPr lang="pt-BR" dirty="0"/>
          </a:p>
          <a:p>
            <a:r>
              <a:rPr lang="pt-BR" dirty="0"/>
              <a:t>2 hidroxilas – </a:t>
            </a:r>
            <a:r>
              <a:rPr lang="pt-BR" dirty="0" err="1"/>
              <a:t>diálcool</a:t>
            </a:r>
            <a:r>
              <a:rPr lang="pt-BR" dirty="0"/>
              <a:t> ou </a:t>
            </a:r>
            <a:r>
              <a:rPr lang="pt-BR" dirty="0" err="1"/>
              <a:t>diol</a:t>
            </a:r>
            <a:r>
              <a:rPr lang="pt-BR" dirty="0"/>
              <a:t> (também chamado glicol)</a:t>
            </a:r>
          </a:p>
          <a:p>
            <a:r>
              <a:rPr lang="pt-BR" dirty="0"/>
              <a:t>3 hidroxilas – </a:t>
            </a:r>
            <a:r>
              <a:rPr lang="pt-BR" dirty="0" err="1"/>
              <a:t>triálcool</a:t>
            </a:r>
            <a:r>
              <a:rPr lang="pt-BR" dirty="0"/>
              <a:t> ou </a:t>
            </a:r>
            <a:r>
              <a:rPr lang="pt-BR" dirty="0" err="1"/>
              <a:t>triol</a:t>
            </a:r>
            <a:endParaRPr lang="pt-BR" dirty="0"/>
          </a:p>
          <a:p>
            <a:r>
              <a:rPr lang="pt-BR" dirty="0"/>
              <a:t>Várias hidroxilas – </a:t>
            </a:r>
            <a:r>
              <a:rPr lang="pt-BR" dirty="0" err="1"/>
              <a:t>poliálcool</a:t>
            </a:r>
            <a:r>
              <a:rPr lang="pt-BR" dirty="0"/>
              <a:t> ou </a:t>
            </a:r>
            <a:r>
              <a:rPr lang="pt-BR" dirty="0" err="1"/>
              <a:t>poliol</a:t>
            </a:r>
            <a:endParaRPr lang="pt-BR" dirty="0"/>
          </a:p>
          <a:p>
            <a:r>
              <a:rPr lang="pt-BR" smtClean="0"/>
              <a:t> </a:t>
            </a:r>
            <a:r>
              <a:rPr lang="pt-BR" dirty="0"/>
              <a:t>Quanto à posição da hidroxila:</a:t>
            </a:r>
          </a:p>
          <a:p>
            <a:r>
              <a:rPr lang="pt-BR" dirty="0"/>
              <a:t>OH em carbono primário – álcool primário</a:t>
            </a:r>
          </a:p>
          <a:p>
            <a:r>
              <a:rPr lang="pt-BR" dirty="0"/>
              <a:t>OH em carbono secundário – álcool secundário</a:t>
            </a:r>
          </a:p>
          <a:p>
            <a:r>
              <a:rPr lang="pt-BR" dirty="0"/>
              <a:t>OH em carbono terciário – álcool terciário.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874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11560" y="2420888"/>
            <a:ext cx="8229600" cy="4572000"/>
          </a:xfrm>
        </p:spPr>
        <p:txBody>
          <a:bodyPr>
            <a:normAutofit/>
          </a:bodyPr>
          <a:lstStyle/>
          <a:p>
            <a:r>
              <a:rPr lang="pt-BR" b="1" dirty="0"/>
              <a:t>Álcoois primários</a:t>
            </a:r>
            <a:r>
              <a:rPr lang="pt-BR" dirty="0"/>
              <a:t> – apresentam sua hidroxila ligada a carbono na extremidade da cadeia. Possuindo um grupo característico – CH</a:t>
            </a:r>
            <a:r>
              <a:rPr lang="pt-BR" baseline="-25000" dirty="0"/>
              <a:t>2</a:t>
            </a:r>
            <a:r>
              <a:rPr lang="pt-BR" dirty="0"/>
              <a:t>OH.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- </a:t>
            </a:r>
            <a:r>
              <a:rPr lang="pt-BR" b="1" dirty="0"/>
              <a:t>Álcoois secundários</a:t>
            </a:r>
            <a:r>
              <a:rPr lang="pt-BR" dirty="0"/>
              <a:t> – apresentam sua hidroxila unida a carbono secundário da cadeia. Possuindo o grupo característico – CHOH.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- </a:t>
            </a:r>
            <a:r>
              <a:rPr lang="pt-BR" b="1" dirty="0"/>
              <a:t>Álcoois terciários</a:t>
            </a:r>
            <a:r>
              <a:rPr lang="pt-BR" dirty="0"/>
              <a:t> – apresentam sua hidroxila ligada a carbono terciário. Possuindo o grupo – COH.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álcoois: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04948" y="2060848"/>
            <a:ext cx="7039460" cy="38884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b="1" dirty="0"/>
              <a:t>Metanol</a:t>
            </a:r>
            <a:r>
              <a:rPr lang="pt-BR" dirty="0"/>
              <a:t> (álcool metílico): fórmula H</a:t>
            </a:r>
            <a:r>
              <a:rPr lang="pt-BR" baseline="-25000" dirty="0"/>
              <a:t>3</a:t>
            </a:r>
            <a:r>
              <a:rPr lang="pt-BR" dirty="0"/>
              <a:t>C ─ OH, é produzido em escala industrial a partir de carvão e água, é usado como solventes em muitas reações e como matéria-prima em polímeros.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b="1" dirty="0"/>
              <a:t>Glicerol</a:t>
            </a:r>
            <a:r>
              <a:rPr lang="pt-BR" dirty="0"/>
              <a:t>: líquido xaroposo, incolor e adocicado, é obtido através de uma saponificação (reação que origina sabão) dos ésteres que constituem óleos e gorduras. Empregado na fabricação de tintas, cosméticos e na preparação de nitroglicerina (explosivo).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b="1" dirty="0"/>
              <a:t>Etanol</a:t>
            </a:r>
            <a:r>
              <a:rPr lang="pt-BR" dirty="0"/>
              <a:t> (álcool etílico): é usado como solvente na produção de bebidas alcoólicas, na preparação de ácido acético, éter, tintas, perfumes e como combustível de automóveis.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224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66" y="2492896"/>
            <a:ext cx="3873500" cy="14478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492896"/>
            <a:ext cx="2400300" cy="16097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194648"/>
            <a:ext cx="3316783" cy="191922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200510"/>
            <a:ext cx="1913364" cy="19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90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</TotalTime>
  <Words>27</Words>
  <Application>Microsoft Office PowerPoint</Application>
  <PresentationFormat>Apresentação na tela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Orgânico</vt:lpstr>
      <vt:lpstr>ALCOOIS  </vt:lpstr>
      <vt:lpstr> Conceitos </vt:lpstr>
      <vt:lpstr>Apresentação do PowerPoint</vt:lpstr>
      <vt:lpstr>Apresentação do PowerPoint</vt:lpstr>
      <vt:lpstr>Principais álcoois: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ALCOOIS</dc:title>
  <dc:creator>Emerson Dos Santos Mota</dc:creator>
  <cp:lastModifiedBy>aluno</cp:lastModifiedBy>
  <cp:revision>4</cp:revision>
  <dcterms:created xsi:type="dcterms:W3CDTF">2016-06-24T11:37:30Z</dcterms:created>
  <dcterms:modified xsi:type="dcterms:W3CDTF">2016-06-24T13:59:02Z</dcterms:modified>
</cp:coreProperties>
</file>