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João Goulart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9800" dirty="0"/>
              <a:t>Mandato</a:t>
            </a:r>
            <a:endParaRPr lang="pt-BR" sz="9800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2700" b="1" dirty="0" smtClean="0"/>
              <a:t>Waldemir barros da silva </a:t>
            </a:r>
            <a:br>
              <a:rPr lang="pt-BR" sz="2700" b="1" dirty="0" smtClean="0"/>
            </a:br>
            <a:r>
              <a:rPr lang="pt-BR" sz="2700" b="1" dirty="0" smtClean="0"/>
              <a:t/>
            </a:r>
            <a:br>
              <a:rPr lang="pt-BR" sz="2700" b="1" dirty="0" smtClean="0"/>
            </a:br>
            <a:r>
              <a:rPr lang="pt-BR" sz="2700" b="1" dirty="0" smtClean="0"/>
              <a:t>PROFESSOR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2700" b="1" dirty="0" smtClean="0"/>
              <a:t/>
            </a:r>
            <a:br>
              <a:rPr lang="pt-BR" sz="2700" b="1" dirty="0" smtClean="0"/>
            </a:br>
            <a:r>
              <a:rPr lang="pt-BR" sz="2700" dirty="0" smtClean="0"/>
              <a:t>Willian </a:t>
            </a:r>
            <a:br>
              <a:rPr lang="pt-BR" sz="2700" dirty="0" smtClean="0"/>
            </a:br>
            <a:r>
              <a:rPr lang="pt-BR" sz="2700" b="1" dirty="0" smtClean="0"/>
              <a:t/>
            </a:r>
            <a:br>
              <a:rPr lang="pt-BR" sz="2700" b="1" dirty="0" smtClean="0"/>
            </a:br>
            <a:endParaRPr lang="pt-BR" sz="27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481492"/>
            <a:ext cx="10058400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b="1" dirty="0" smtClean="0"/>
              <a:t>ALUNOS</a:t>
            </a:r>
          </a:p>
          <a:p>
            <a:pPr marL="0" indent="0" algn="ctr">
              <a:buNone/>
            </a:pPr>
            <a:r>
              <a:rPr lang="pt-BR" sz="2000" dirty="0" err="1" smtClean="0"/>
              <a:t>Dyovanna</a:t>
            </a:r>
            <a:r>
              <a:rPr lang="pt-BR" sz="2000" dirty="0" smtClean="0"/>
              <a:t> </a:t>
            </a:r>
            <a:r>
              <a:rPr lang="pt-BR" sz="2000" dirty="0"/>
              <a:t>C</a:t>
            </a:r>
            <a:r>
              <a:rPr lang="pt-BR" sz="2000" dirty="0" smtClean="0"/>
              <a:t>arolina </a:t>
            </a:r>
            <a:r>
              <a:rPr lang="pt-BR" sz="2000" dirty="0"/>
              <a:t>O</a:t>
            </a:r>
            <a:r>
              <a:rPr lang="pt-BR" sz="2000" dirty="0" smtClean="0"/>
              <a:t>liveira </a:t>
            </a:r>
            <a:r>
              <a:rPr lang="pt-BR" sz="2000" dirty="0"/>
              <a:t>F</a:t>
            </a:r>
            <a:r>
              <a:rPr lang="pt-BR" sz="2000" dirty="0" smtClean="0"/>
              <a:t>erreira  N;02</a:t>
            </a:r>
          </a:p>
          <a:p>
            <a:pPr marL="0" indent="0" algn="ctr">
              <a:buNone/>
            </a:pPr>
            <a:r>
              <a:rPr lang="pt-BR" sz="2000" dirty="0" smtClean="0"/>
              <a:t>Fernando </a:t>
            </a:r>
            <a:r>
              <a:rPr lang="pt-BR" sz="2000" dirty="0"/>
              <a:t>V</a:t>
            </a:r>
            <a:r>
              <a:rPr lang="pt-BR" sz="2000" dirty="0" smtClean="0"/>
              <a:t>ictor da Silva N;15</a:t>
            </a:r>
          </a:p>
          <a:p>
            <a:pPr marL="0" indent="0" algn="ctr">
              <a:buNone/>
            </a:pPr>
            <a:r>
              <a:rPr lang="pt-BR" sz="2000" dirty="0" smtClean="0"/>
              <a:t>Victor </a:t>
            </a:r>
            <a:r>
              <a:rPr lang="pt-BR" sz="2000" dirty="0"/>
              <a:t>H</a:t>
            </a:r>
            <a:r>
              <a:rPr lang="pt-BR" sz="2000" dirty="0" smtClean="0"/>
              <a:t>ugo </a:t>
            </a:r>
            <a:r>
              <a:rPr lang="pt-BR" sz="2000" dirty="0"/>
              <a:t>B</a:t>
            </a:r>
            <a:r>
              <a:rPr lang="pt-BR" sz="2000" dirty="0" smtClean="0"/>
              <a:t>arbosa  Benites N;12</a:t>
            </a:r>
          </a:p>
          <a:p>
            <a:pPr marL="0" indent="0" algn="ctr">
              <a:buNone/>
            </a:pPr>
            <a:endParaRPr lang="pt-BR" sz="2000" dirty="0" smtClean="0"/>
          </a:p>
          <a:p>
            <a:pPr marL="0" indent="0" algn="ctr">
              <a:buNone/>
            </a:pPr>
            <a:endParaRPr lang="pt-BR" sz="2000" dirty="0"/>
          </a:p>
          <a:p>
            <a:pPr marL="0" indent="0" algn="ctr">
              <a:buNone/>
            </a:pPr>
            <a:r>
              <a:rPr lang="pt-BR" sz="2000" b="1" dirty="0" smtClean="0"/>
              <a:t>SERIE/TURMA</a:t>
            </a:r>
          </a:p>
          <a:p>
            <a:pPr marL="0" indent="0" algn="ctr">
              <a:buNone/>
            </a:pPr>
            <a:r>
              <a:rPr lang="pt-BR" sz="2000" dirty="0" smtClean="0"/>
              <a:t>3  EMI-A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330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9048" y="2702210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João Belchior Marques Goulart, ou simplesmente Jango, como era conhecido, governou o país de setembro de 1961 a março de 1964. Nasceu em São Borja, no Rio Grande do Sul. Entrou para a política com o apoio de seu conterrâneo e amigo particular, Getúlio Vargas.</a:t>
            </a:r>
          </a:p>
          <a:p>
            <a:pPr marL="0" indent="0">
              <a:buNone/>
            </a:pPr>
            <a:r>
              <a:rPr lang="pt-BR" dirty="0" smtClean="0"/>
              <a:t>Seu </a:t>
            </a:r>
            <a:r>
              <a:rPr lang="pt-BR" dirty="0"/>
              <a:t>primeiro cargo público foi como Deputado Federal, em 1950. Logo depois foi Ministro do Trabalho, Indústria e Comércio no segundo governo de Vargas. Como Ministro, ele concedeu muitos benefícios aos trabalhadores, inclusive aumentou o salário mínimo em 100%, fato que provocou sua renúncia, pois desagradou a muitos empresários.</a:t>
            </a:r>
          </a:p>
          <a:p>
            <a:pPr marL="0" indent="0">
              <a:buNone/>
            </a:pPr>
            <a:r>
              <a:rPr lang="pt-BR" dirty="0" smtClean="0"/>
              <a:t>Jango </a:t>
            </a:r>
            <a:r>
              <a:rPr lang="pt-BR" dirty="0"/>
              <a:t>venceu duas eleições como Vice-presidente da República, sempre pelo PTB (Partido Trabalhista Brasileiro). A primeira vitória foi como segundo de Juscelino Kubitschek, em 1955. Após cinco anos, foi eleito vice de Jânio Quadros.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66594" y="1371600"/>
            <a:ext cx="25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JOÃO GOULART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069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38" y="441434"/>
            <a:ext cx="11461531" cy="6022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2000" b="1" dirty="0" smtClean="0"/>
              <a:t>HISTORIA </a:t>
            </a:r>
            <a:endParaRPr lang="pt-BR" sz="2000" b="1" dirty="0"/>
          </a:p>
          <a:p>
            <a:pPr marL="0" indent="0" algn="ctr">
              <a:buNone/>
            </a:pPr>
            <a:r>
              <a:rPr lang="pt-BR" dirty="0" smtClean="0"/>
              <a:t>Após </a:t>
            </a:r>
            <a:r>
              <a:rPr lang="pt-BR" dirty="0"/>
              <a:t>a renúncia de Jânio Quadros, os militares tentaram vetar a chegada do vice-presidente João Goulart ao posto presidencial. Tendo sérias desconfianças sobre a trajetória política de Jango, alguns membros das Forças Armadas alegavam que a passagem do cargo colocava em risco a segurança nacional. De fato, vários grupos políticos conservadores associavam o então vice-presidente à ameaçadora hipótese de instalação do comunismo no </a:t>
            </a:r>
            <a:r>
              <a:rPr lang="pt-BR" dirty="0" smtClean="0"/>
              <a:t>Brasil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Com </a:t>
            </a:r>
            <a:r>
              <a:rPr lang="pt-BR" dirty="0"/>
              <a:t>isso, diversas autoridades militares ofereceram uma carta ao Congresso Nacional reivindicando a extensão do mandato de </a:t>
            </a:r>
            <a:r>
              <a:rPr lang="pt-BR" dirty="0" err="1"/>
              <a:t>Ranieiri</a:t>
            </a:r>
            <a:r>
              <a:rPr lang="pt-BR" dirty="0"/>
              <a:t> Mazzilli, presidente da Câmara que assumiu o poder enquanto Jango estava em viagem à China. Inicialmente, esses militares se manifestavam a favor da realização de novas eleições para que a possibilidade de ascensão de Jango fosse completamente vetada. No entanto, outros políticos e militares, como o Marechal Lott, eram a favor do cumprimento das regras políticas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   Em </a:t>
            </a:r>
            <a:r>
              <a:rPr lang="pt-BR" dirty="0"/>
              <a:t>agosto de 1961, João Goulart deveria assumir o governo. Mas partidos da </a:t>
            </a:r>
            <a:r>
              <a:rPr lang="pt-BR" dirty="0" smtClean="0"/>
              <a:t>oposição</a:t>
            </a:r>
            <a:r>
              <a:rPr lang="pt-BR" dirty="0"/>
              <a:t>, como a UDN (União Democrática Nacional) e os militares tentaram impedir a sua posse. Nesta ocasião, Jango, que era tido como simpatizante do comunismo, estava em visita oficial à China (país comunista</a:t>
            </a:r>
            <a:r>
              <a:rPr lang="pt-BR" dirty="0" smtClean="0"/>
              <a:t>).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   O </a:t>
            </a:r>
            <a:r>
              <a:rPr lang="pt-BR" dirty="0"/>
              <a:t>Governador do Rio Grande do Sul, Leonel Brizola, cunhado de Jango, encabeçou a chamada Campanha da </a:t>
            </a:r>
            <a:r>
              <a:rPr lang="pt-BR" dirty="0" smtClean="0"/>
              <a:t>Legalidade.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9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428" y="279987"/>
            <a:ext cx="10058400" cy="1371600"/>
          </a:xfrm>
        </p:spPr>
        <p:txBody>
          <a:bodyPr/>
          <a:lstStyle/>
          <a:p>
            <a:pPr algn="ctr"/>
            <a:r>
              <a:rPr lang="pt-BR" dirty="0" smtClean="0"/>
              <a:t>       “</a:t>
            </a:r>
            <a:r>
              <a:rPr lang="pt-BR" dirty="0"/>
              <a:t>Campanha da Legalidade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9145" y="1418897"/>
            <a:ext cx="10578662" cy="5644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U</a:t>
            </a:r>
            <a:r>
              <a:rPr lang="pt-BR" dirty="0" smtClean="0"/>
              <a:t>tilizavam </a:t>
            </a:r>
            <a:r>
              <a:rPr lang="pt-BR" dirty="0"/>
              <a:t>os meios de comunicação para obter apoio à posse de João Goulart. Entre outros políticos destacamos Leonel Brizola, cunhado do vice-presidente, que participou efetivamente do movimento. Paralelamente, sabendo das pressões que o cercavam, Jango estendeu sua viagem realizando uma visita estratégica aos EUA, como sinal de sua proximidade ao bloco capitalista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dirty="0" smtClean="0"/>
              <a:t>Previa </a:t>
            </a:r>
            <a:r>
              <a:rPr lang="pt-BR" dirty="0"/>
              <a:t>a posse de João Goulart. Outros setores da sociedade - notadamente os militares - defendiam um rompimento na ordem jurídica, o impedimento da posse do vice-presidente e a convocação de novas eleições democráticas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dirty="0"/>
              <a:t> a fim de garantir o direito previsto na Constituição de 1946 de que na falta do Presidente, assume o candidato eleito a vice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dirty="0"/>
              <a:t>Brizola foi às rádios conclamando a população para que se manifestasse a favor de Jango. Ele conseguiu o apoio do Comando Militar do Rio Grande do Sul e também de líderes sindicais, de movimentos estudantis e de intelectuais</a:t>
            </a:r>
            <a:r>
              <a:rPr lang="pt-BR" dirty="0" smtClean="0"/>
              <a:t>.</a:t>
            </a:r>
            <a:endParaRPr lang="pt-BR" dirty="0"/>
          </a:p>
          <a:p>
            <a:pPr marL="0" indent="0" algn="ctr">
              <a:buNone/>
            </a:pPr>
            <a:r>
              <a:rPr lang="pt-BR" dirty="0"/>
              <a:t>A solução encontrada pelo Congresso Nacional foi instaurar o sistema Parlamentarista, no qual o poder do Presidente fica limitado. Ele indica, mas pouco interfere nas ações dos Ministros. No dia 07 de setembro de 1961 Jango tomou posse. O Primeiro Ministro </a:t>
            </a:r>
            <a:r>
              <a:rPr lang="pt-BR" dirty="0" smtClean="0"/>
              <a:t>in</a:t>
            </a:r>
            <a:r>
              <a:rPr lang="pt-BR" dirty="0"/>
              <a:t>dicado foi Tancredo Neves, do PSD (Partido Social Democrata) mineiro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dirty="0" smtClean="0"/>
              <a:t>A </a:t>
            </a:r>
            <a:r>
              <a:rPr lang="pt-BR" dirty="0"/>
              <a:t>fim de garantir o direito previsto na Constituição de 1946 de que na falta do Presidente, assume o candidato eleito a vice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2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847546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Parlamentarismo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1756278"/>
            <a:ext cx="10058400" cy="393192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 o poder do Presidente fica limitado. Ele indica, mas pouco interfere nas ações dos Ministros. No dia 07 de setembro de 1961 Jango tomou posse. O Primeiro Ministro indicado foi Tancredo Neves, do PSD (Partido Social Democrata) mineiro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dirty="0" smtClean="0"/>
              <a:t>Com </a:t>
            </a:r>
            <a:r>
              <a:rPr lang="pt-BR" dirty="0"/>
              <a:t>a possibilidade do golpe militar enfraquecida por essas duas ações, o Congresso Nacional aprovou arbitrariamente a mudança do regime político nacional para o parlamentarismo. Dessa maneira, os conservadores buscavam limitar significativamente as ações do Poder Executivo e, consequentemente, diminuir os poderes dados para Jango. Foi dessa forma que, em 7 de setembro de 1961, João Goulart assumiu a vaga deixada por Jânio Quadros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dirty="0"/>
              <a:t>Em janeiro de 1963 houve um plebiscito (consulta popular), para que se decide sim ou não pela continuidade do Parlamentarismo. Com 82% dos votos, o povo optou pelo fim deste sistema de governo e pela volta do </a:t>
            </a:r>
            <a:r>
              <a:rPr lang="pt-BR" u="sng" dirty="0" smtClean="0"/>
              <a:t>Presidencialismo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3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 </a:t>
            </a:r>
            <a:r>
              <a:rPr lang="pt-BR" b="1" dirty="0"/>
              <a:t>Golpe Militar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A </a:t>
            </a:r>
            <a:r>
              <a:rPr lang="pt-BR" dirty="0"/>
              <a:t>classe média assustada deu apoio aos militares. Alguns dias depois do comício, foi organizada </a:t>
            </a:r>
            <a:r>
              <a:rPr lang="pt-BR" dirty="0" err="1"/>
              <a:t>a</a:t>
            </a:r>
            <a:r>
              <a:rPr lang="pt-BR" i="1" u="sng" dirty="0" err="1"/>
              <a:t>Marcha</a:t>
            </a:r>
            <a:r>
              <a:rPr lang="pt-BR" i="1" u="sng" dirty="0"/>
              <a:t> da Família com Deus pela Liberdade</a:t>
            </a:r>
            <a:r>
              <a:rPr lang="pt-BR" dirty="0"/>
              <a:t>, com o objetivo de dar apoio aos militares. No dia 31 de março de 1964, os militares se reuniram e tomaram o poder, com apoio dos Estados Unidos</a:t>
            </a:r>
            <a:r>
              <a:rPr lang="pt-BR" dirty="0" smtClean="0"/>
              <a:t>.</a:t>
            </a:r>
            <a:r>
              <a:rPr lang="pt-BR" dirty="0"/>
              <a:t>  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No </a:t>
            </a:r>
            <a:r>
              <a:rPr lang="pt-BR" dirty="0"/>
              <a:t>dia 4 de abril de 1964, o Senado Federal anunciou a vacância do posto presidencial e a posse provisória de </a:t>
            </a:r>
            <a:r>
              <a:rPr lang="pt-BR" dirty="0" err="1"/>
              <a:t>Rainieri</a:t>
            </a:r>
            <a:r>
              <a:rPr lang="pt-BR" dirty="0"/>
              <a:t> Mazzilli como presidente da República. Foram dados os primeiros passos para a ditadura militar no Brasil.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Jango </a:t>
            </a:r>
            <a:r>
              <a:rPr lang="pt-BR" dirty="0"/>
              <a:t>não resistiu. Deixou o governo e se refugiou no Rio Grande do Sul. De lá, foi para o exílio no Uruguai e na Argentina, onde morreu aos 57 anos, vítima de um infarto.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2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5269" y="944355"/>
            <a:ext cx="1023707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Plano </a:t>
            </a:r>
            <a:r>
              <a:rPr lang="pt-BR" b="1" dirty="0" smtClean="0"/>
              <a:t>econômico e </a:t>
            </a:r>
            <a:r>
              <a:rPr lang="pt-BR" b="1" dirty="0"/>
              <a:t>Reformas de base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0317" y="1630155"/>
            <a:ext cx="10058400" cy="4723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    Jango </a:t>
            </a:r>
            <a:r>
              <a:rPr lang="pt-BR" dirty="0"/>
              <a:t>adotou uma política econômica conservadora. Procurou diminuir a participação de empresas estrangeiras em setores estratégicos da economia, instituiu um limite para a remessa de lucros das empresas internacionais e seguiu as orientações do </a:t>
            </a:r>
            <a:r>
              <a:rPr lang="pt-BR" u="sng" dirty="0"/>
              <a:t>FMI</a:t>
            </a:r>
            <a:r>
              <a:rPr lang="pt-BR" dirty="0"/>
              <a:t> (Fundo Monetário Internacional</a:t>
            </a:r>
            <a:r>
              <a:rPr lang="pt-BR" dirty="0" smtClean="0"/>
              <a:t>).</a:t>
            </a:r>
          </a:p>
          <a:p>
            <a:pPr marL="0" indent="0" algn="ctr">
              <a:buNone/>
            </a:pPr>
            <a:r>
              <a:rPr lang="pt-BR" dirty="0"/>
              <a:t>Com o fim do Parlamentarismo, restavam ainda três anos de mandato para João Goulart. Elaborado pelo economista </a:t>
            </a:r>
            <a:r>
              <a:rPr lang="pt-BR" u="sng" dirty="0"/>
              <a:t>Celso Furtado</a:t>
            </a:r>
            <a:r>
              <a:rPr lang="pt-BR" dirty="0"/>
              <a:t>, o Presidente lançou o </a:t>
            </a:r>
            <a:r>
              <a:rPr lang="pt-BR" u="sng" dirty="0"/>
              <a:t>Plano Trienal</a:t>
            </a:r>
            <a:r>
              <a:rPr lang="pt-BR" dirty="0"/>
              <a:t>, que previa geração de emprego, diminuição da inflação, entre outras medidas para pôr fim à crise econômica. Porém, o plano não atingiu os resultados esperados</a:t>
            </a:r>
            <a:r>
              <a:rPr lang="pt-BR" dirty="0" smtClean="0"/>
              <a:t>.</a:t>
            </a:r>
          </a:p>
          <a:p>
            <a:pPr marL="0" indent="0" algn="ctr">
              <a:buNone/>
            </a:pPr>
            <a:r>
              <a:rPr lang="pt-BR" sz="2400" b="1" dirty="0"/>
              <a:t>Reformas de base</a:t>
            </a:r>
            <a:endParaRPr lang="pt-BR" sz="2400" dirty="0"/>
          </a:p>
          <a:p>
            <a:pPr marL="0" indent="0" algn="ctr">
              <a:buNone/>
            </a:pPr>
            <a:r>
              <a:rPr lang="pt-BR" dirty="0" smtClean="0"/>
              <a:t>  Jango </a:t>
            </a:r>
            <a:r>
              <a:rPr lang="pt-BR" dirty="0"/>
              <a:t>acreditava que só através das chamadas </a:t>
            </a:r>
            <a:r>
              <a:rPr lang="pt-BR" u="sng" dirty="0"/>
              <a:t>reformas de </a:t>
            </a:r>
            <a:r>
              <a:rPr lang="pt-BR" u="sng" dirty="0" smtClean="0"/>
              <a:t>base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que a economia voltaria a crescer e diminuiria as </a:t>
            </a:r>
            <a:r>
              <a:rPr lang="pt-BR" u="sng" dirty="0"/>
              <a:t>desigualdades </a:t>
            </a:r>
            <a:r>
              <a:rPr lang="pt-BR" u="sng" dirty="0" smtClean="0"/>
              <a:t>sociais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Estas medidas incluíam as reformas agrária, tributária, administrativa, bancária e educacional.</a:t>
            </a:r>
          </a:p>
          <a:p>
            <a:pPr marL="0" indent="0" algn="ctr">
              <a:buNone/>
            </a:pPr>
            <a:r>
              <a:rPr lang="pt-BR" dirty="0" smtClean="0"/>
              <a:t>   Este </a:t>
            </a:r>
            <a:r>
              <a:rPr lang="pt-BR" dirty="0"/>
              <a:t>comício, entretanto, foi mais um motivo para que a oposição o acusasse de comunista. A partir daí houve uma mobilização social </a:t>
            </a:r>
            <a:r>
              <a:rPr lang="pt-BR" dirty="0" err="1"/>
              <a:t>anti</a:t>
            </a:r>
            <a:r>
              <a:rPr lang="pt-BR" dirty="0"/>
              <a:t> Jango.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2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                          Referências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/>
              <a:t>http://brasilescola.uol.com.br</a:t>
            </a:r>
            <a:r>
              <a:rPr lang="pt-BR" sz="3200" dirty="0" smtClean="0"/>
              <a:t>/</a:t>
            </a:r>
          </a:p>
          <a:p>
            <a:pPr marL="0" indent="0" algn="ctr">
              <a:buNone/>
            </a:pPr>
            <a:r>
              <a:rPr lang="pt-BR" sz="3200" dirty="0"/>
              <a:t>http://www.infoescola.com</a:t>
            </a:r>
            <a:r>
              <a:rPr lang="pt-BR" sz="3200" dirty="0" smtClean="0"/>
              <a:t>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0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ão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58</TotalTime>
  <Words>533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Garamond</vt:lpstr>
      <vt:lpstr>Sabão</vt:lpstr>
      <vt:lpstr>João Goulart</vt:lpstr>
      <vt:lpstr> Waldemir barros da silva   PROFESSOR  Willian   </vt:lpstr>
      <vt:lpstr>Apresentação do PowerPoint</vt:lpstr>
      <vt:lpstr>Apresentação do PowerPoint</vt:lpstr>
      <vt:lpstr>       “Campanha da Legalidade”</vt:lpstr>
      <vt:lpstr>Parlamentarismo </vt:lpstr>
      <vt:lpstr> Golpe Militar</vt:lpstr>
      <vt:lpstr>Plano econômico e Reformas de base  </vt:lpstr>
      <vt:lpstr>                          Referências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Goulart</dc:title>
  <dc:creator>aluno</dc:creator>
  <cp:lastModifiedBy>aluno</cp:lastModifiedBy>
  <cp:revision>7</cp:revision>
  <dcterms:created xsi:type="dcterms:W3CDTF">2016-08-08T12:16:06Z</dcterms:created>
  <dcterms:modified xsi:type="dcterms:W3CDTF">2016-08-08T13:14:47Z</dcterms:modified>
</cp:coreProperties>
</file>