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61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40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30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51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3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5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84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44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8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8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159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94D1EEB-E3B0-4FDC-AD8C-44ED5444D02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77DCFAC-F9DD-4C6E-A22E-00615889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BF86-C6AC-4024-94C1-798BF7AFF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87"/>
            <a:ext cx="9144000" cy="1077481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14326-8E69-4F53-953B-F4EE014E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393"/>
            <a:ext cx="9144000" cy="278988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 of Database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Daniel Y. Patrick</a:t>
            </a:r>
          </a:p>
          <a:p>
            <a:r>
              <a:rPr lang="en-US" dirty="0"/>
              <a:t>Lauren Vaughn</a:t>
            </a:r>
          </a:p>
        </p:txBody>
      </p:sp>
    </p:spTree>
    <p:extLst>
      <p:ext uri="{BB962C8B-B14F-4D97-AF65-F5344CB8AC3E}">
        <p14:creationId xmlns:p14="http://schemas.microsoft.com/office/powerpoint/2010/main" val="27464355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5635-5EB7-474E-9F2D-E38120CB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MySQL with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4F38-F517-4B49-8C00-9139771C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database in Command Line Client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Eclipse to MySQL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menu method to execute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Execute MU Housing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18AFB-1F8C-4913-9003-43D9A37A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36" y="1792937"/>
            <a:ext cx="2557713" cy="31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9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6F83-4DA2-40AF-A3F5-24244550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F66D-0E33-45BF-B294-DF35852B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Analysis</a:t>
            </a:r>
          </a:p>
          <a:p>
            <a:endParaRPr lang="en-US" dirty="0"/>
          </a:p>
          <a:p>
            <a:r>
              <a:rPr lang="en-US" dirty="0"/>
              <a:t>Business Rules</a:t>
            </a:r>
          </a:p>
          <a:p>
            <a:endParaRPr lang="en-US" dirty="0"/>
          </a:p>
          <a:p>
            <a:r>
              <a:rPr lang="en-US" dirty="0"/>
              <a:t>Response Time</a:t>
            </a:r>
          </a:p>
          <a:p>
            <a:endParaRPr lang="en-US" dirty="0"/>
          </a:p>
          <a:p>
            <a:r>
              <a:rPr lang="en-US" dirty="0"/>
              <a:t>Conceptual Data Model (ER)</a:t>
            </a:r>
          </a:p>
          <a:p>
            <a:endParaRPr lang="en-US" dirty="0"/>
          </a:p>
          <a:p>
            <a:r>
              <a:rPr lang="en-US" dirty="0"/>
              <a:t>Identification of Relations</a:t>
            </a:r>
          </a:p>
        </p:txBody>
      </p:sp>
    </p:spTree>
    <p:extLst>
      <p:ext uri="{BB962C8B-B14F-4D97-AF65-F5344CB8AC3E}">
        <p14:creationId xmlns:p14="http://schemas.microsoft.com/office/powerpoint/2010/main" val="230516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E01D-9ABB-439A-A6D0-3EC87555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0D08-DF72-464E-817D-450C6DA0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organizational policy, calculations, regulations, and other constraints</a:t>
            </a:r>
          </a:p>
          <a:p>
            <a:endParaRPr lang="en-US" sz="2400" dirty="0"/>
          </a:p>
          <a:p>
            <a:pPr lvl="0"/>
            <a:r>
              <a:rPr lang="en-US" sz="2400" dirty="0"/>
              <a:t>Example:</a:t>
            </a:r>
          </a:p>
          <a:p>
            <a:pPr marL="0" lvl="0" indent="0">
              <a:buNone/>
            </a:pPr>
            <a:r>
              <a:rPr lang="en-US" sz="2400" dirty="0"/>
              <a:t>	1.  A student is assigned to exactly one adviser.</a:t>
            </a:r>
          </a:p>
          <a:p>
            <a:pPr marL="0" lvl="0" indent="0">
              <a:buNone/>
            </a:pPr>
            <a:r>
              <a:rPr lang="en-US" sz="2400" dirty="0"/>
              <a:t>	2. An adviser is assigned to at least one student.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845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19B7-FF5E-4515-A975-2ECEAF91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4DE0-8129-4CAF-A802-D848B763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766052" cy="4206240"/>
          </a:xfrm>
        </p:spPr>
        <p:txBody>
          <a:bodyPr>
            <a:normAutofit/>
          </a:bodyPr>
          <a:lstStyle/>
          <a:p>
            <a:r>
              <a:rPr lang="en-US" sz="2400" i="1" dirty="0"/>
              <a:t>“Time is Money”</a:t>
            </a:r>
          </a:p>
          <a:p>
            <a:endParaRPr lang="en-US" sz="2400" i="1" dirty="0"/>
          </a:p>
          <a:p>
            <a:r>
              <a:rPr lang="en-US" sz="2400" dirty="0"/>
              <a:t>Information is readily accessible.</a:t>
            </a:r>
          </a:p>
          <a:p>
            <a:endParaRPr lang="en-US" sz="2400" dirty="0"/>
          </a:p>
          <a:p>
            <a:r>
              <a:rPr lang="en-US" sz="2400" dirty="0"/>
              <a:t>No more than 10 seconds to query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D1515-4BFD-4F84-B66A-B1944BD3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70" y="2200275"/>
            <a:ext cx="3584729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7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460F-1E53-4E95-A8AA-2BF9C0A4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 Model (ER)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141B-9B25-43B3-AA59-CA38959A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174425" cy="4206240"/>
          </a:xfrm>
        </p:spPr>
        <p:txBody>
          <a:bodyPr/>
          <a:lstStyle/>
          <a:p>
            <a:r>
              <a:rPr lang="en-US" dirty="0"/>
              <a:t>Identify entity types (i.e. StudentInfo, NOK, etc..)</a:t>
            </a:r>
          </a:p>
          <a:p>
            <a:endParaRPr lang="en-US" dirty="0"/>
          </a:p>
          <a:p>
            <a:r>
              <a:rPr lang="en-US" dirty="0"/>
              <a:t>ER Model using Visual Paradigm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276A3-F337-4559-B274-AD294D05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1" y="4812077"/>
            <a:ext cx="6638558" cy="16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92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95D6-0798-466E-BAD4-FF71F2E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8A22-BF0E-4384-884C-A50EC30F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73" y="1792936"/>
            <a:ext cx="9784080" cy="4424984"/>
          </a:xfrm>
        </p:spPr>
        <p:txBody>
          <a:bodyPr>
            <a:normAutofit/>
          </a:bodyPr>
          <a:lstStyle/>
          <a:p>
            <a:r>
              <a:rPr lang="en-US" sz="2400" dirty="0"/>
              <a:t>ER Model </a:t>
            </a:r>
          </a:p>
          <a:p>
            <a:r>
              <a:rPr lang="en-US" sz="2400" dirty="0"/>
              <a:t>Identify Entities</a:t>
            </a:r>
          </a:p>
          <a:p>
            <a:r>
              <a:rPr lang="en-US" sz="2400" dirty="0"/>
              <a:t>Identify attributes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06F3-00FD-4F53-9496-D4A2DA66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31" y="2387740"/>
            <a:ext cx="7259857" cy="40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D13-AACA-453D-8974-89F56657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DC18-F4A5-429D-B24B-0529E060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Attributes</a:t>
            </a:r>
          </a:p>
          <a:p>
            <a:r>
              <a:rPr lang="en-US" dirty="0"/>
              <a:t>Define datatype</a:t>
            </a:r>
          </a:p>
          <a:p>
            <a:r>
              <a:rPr lang="en-US" dirty="0"/>
              <a:t>Define purpose</a:t>
            </a:r>
          </a:p>
          <a:p>
            <a:r>
              <a:rPr lang="en-US" dirty="0"/>
              <a:t>Identify primary key </a:t>
            </a:r>
          </a:p>
          <a:p>
            <a:r>
              <a:rPr lang="en-US" dirty="0"/>
              <a:t>Identify foreign key(s)</a:t>
            </a:r>
          </a:p>
        </p:txBody>
      </p:sp>
    </p:spTree>
    <p:extLst>
      <p:ext uri="{BB962C8B-B14F-4D97-AF65-F5344CB8AC3E}">
        <p14:creationId xmlns:p14="http://schemas.microsoft.com/office/powerpoint/2010/main" val="1186275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6548-E9AD-4A37-8926-AD830111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1057-D227-4B4D-9EDF-7197501A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33575"/>
            <a:ext cx="9517063" cy="4640249"/>
          </a:xfrm>
        </p:spPr>
        <p:txBody>
          <a:bodyPr/>
          <a:lstStyle/>
          <a:p>
            <a:r>
              <a:rPr lang="en-US" dirty="0"/>
              <a:t>Given a Query, Output Result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r>
              <a:rPr lang="en-US" b="1" dirty="0"/>
              <a:t>Query:</a:t>
            </a:r>
            <a:r>
              <a:rPr lang="en-US" dirty="0"/>
              <a:t> Present a report listing the Manager’s name and telephone number for each hall of residence.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Given:</a:t>
            </a:r>
            <a:r>
              <a:rPr lang="en-US" dirty="0"/>
              <a:t> Residence Hall(s), retrieve the name and telephone number for each manager</a:t>
            </a:r>
          </a:p>
          <a:p>
            <a:pPr marL="0" indent="0">
              <a:buNone/>
            </a:pPr>
            <a:r>
              <a:rPr lang="en-US" b="1" dirty="0"/>
              <a:t>Relations: </a:t>
            </a:r>
            <a:r>
              <a:rPr lang="en-US" dirty="0"/>
              <a:t>Hall (</a:t>
            </a:r>
            <a:r>
              <a:rPr lang="en-US" u="sng" dirty="0" err="1"/>
              <a:t>hallNO</a:t>
            </a:r>
            <a:r>
              <a:rPr lang="en-US" dirty="0"/>
              <a:t>, </a:t>
            </a:r>
            <a:r>
              <a:rPr lang="en-US" i="1" dirty="0" err="1"/>
              <a:t>staffNo</a:t>
            </a:r>
            <a:r>
              <a:rPr lang="en-US" dirty="0"/>
              <a:t>, </a:t>
            </a:r>
            <a:r>
              <a:rPr lang="en-US" dirty="0" err="1"/>
              <a:t>hallName</a:t>
            </a:r>
            <a:r>
              <a:rPr lang="en-US" dirty="0"/>
              <a:t>, </a:t>
            </a:r>
            <a:r>
              <a:rPr lang="en-US" dirty="0" err="1"/>
              <a:t>phoneNumber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        Staff (</a:t>
            </a:r>
            <a:r>
              <a:rPr lang="en-US" u="sng" dirty="0" err="1"/>
              <a:t>staffNo</a:t>
            </a:r>
            <a:r>
              <a:rPr lang="en-US" dirty="0"/>
              <a:t>, position)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BB6D-F473-48A0-866D-C22DF1AE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0C2C-FF57-484E-BDBE-A7B6E573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/>
          <a:lstStyle/>
          <a:p>
            <a:pPr lvl="0"/>
            <a:r>
              <a:rPr lang="en-US" dirty="0"/>
              <a:t>Determine data types for all attributes.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INT, CHAR, VARCHAR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  <a:p>
            <a:pPr lvl="0"/>
            <a:r>
              <a:rPr lang="en-US" dirty="0"/>
              <a:t>Determine index attributes.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“when to index?”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40% disk-space  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  <a:p>
            <a:pPr lvl="0"/>
            <a:r>
              <a:rPr lang="en-US" dirty="0"/>
              <a:t>Calculate overall database size.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34MB (million bytes).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5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779</TotalTime>
  <Words>232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MU Housing</vt:lpstr>
      <vt:lpstr>Conceptual Database</vt:lpstr>
      <vt:lpstr>Business Rules</vt:lpstr>
      <vt:lpstr>Response Time</vt:lpstr>
      <vt:lpstr>Conceptual Data Model (ER) </vt:lpstr>
      <vt:lpstr>Logical Database</vt:lpstr>
      <vt:lpstr>Attributes</vt:lpstr>
      <vt:lpstr>Validation of Relations</vt:lpstr>
      <vt:lpstr>Physical Database</vt:lpstr>
      <vt:lpstr>Connecting MySQL with Java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Housing</dc:title>
  <dc:creator>Enbrec</dc:creator>
  <cp:lastModifiedBy>Enbrec</cp:lastModifiedBy>
  <cp:revision>25</cp:revision>
  <dcterms:created xsi:type="dcterms:W3CDTF">2017-12-06T02:47:05Z</dcterms:created>
  <dcterms:modified xsi:type="dcterms:W3CDTF">2017-12-06T15:46:16Z</dcterms:modified>
</cp:coreProperties>
</file>