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724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95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79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3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6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4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5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5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84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0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0745-B8CD-4D37-9FD6-29D775F69DB6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D7F9-3539-4670-91FF-28056C9207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4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58979" y="2259875"/>
            <a:ext cx="9905998" cy="3471318"/>
          </a:xfrm>
        </p:spPr>
        <p:txBody>
          <a:bodyPr/>
          <a:lstStyle/>
          <a:p>
            <a:pPr marL="0" indent="0" algn="ctr">
              <a:buNone/>
            </a:pPr>
            <a:r>
              <a:rPr lang="es-PE" b="1" dirty="0" smtClean="0">
                <a:solidFill>
                  <a:srgbClr val="92D050"/>
                </a:solidFill>
              </a:rPr>
              <a:t>PLATAFORMA DE SOFTWARE Y HARDWARE LIBRE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5" name="AutoShape 8" descr="Resultado de imagen para LABOT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10" descr="Resultado de imagen para LABOTE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35" y="353530"/>
            <a:ext cx="6570617" cy="1095375"/>
          </a:xfrm>
          <a:prstGeom prst="rect">
            <a:avLst/>
          </a:prstGeom>
        </p:spPr>
      </p:pic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13" y="3007299"/>
            <a:ext cx="7741330" cy="28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92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PROTOCOLO MQTT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s-PE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PE" dirty="0"/>
              <a:t>Es un protocolo de mensajería diseñado para </a:t>
            </a:r>
            <a:r>
              <a:rPr lang="es-PE" dirty="0" err="1"/>
              <a:t>dispostitivos</a:t>
            </a:r>
            <a:r>
              <a:rPr lang="es-PE" dirty="0"/>
              <a:t> de recursos limitados que usen bajo ancho de </a:t>
            </a:r>
            <a:r>
              <a:rPr lang="es-PE" dirty="0" smtClean="0"/>
              <a:t>banda</a:t>
            </a:r>
            <a:endParaRPr lang="es-PE" dirty="0"/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/>
              <a:t>Los términos a utilizar son los siguiente: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b="1" dirty="0" smtClean="0">
                <a:solidFill>
                  <a:srgbClr val="7030A0"/>
                </a:solidFill>
              </a:rPr>
              <a:t>Publicar/Subscribir </a:t>
            </a:r>
            <a:endParaRPr lang="es-PE" b="1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PE" b="1" dirty="0" smtClean="0">
                <a:solidFill>
                  <a:srgbClr val="7030A0"/>
                </a:solidFill>
              </a:rPr>
              <a:t>Mensajes</a:t>
            </a:r>
            <a:endParaRPr lang="es-PE" b="1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PE" b="1" dirty="0" err="1" smtClean="0">
                <a:solidFill>
                  <a:srgbClr val="7030A0"/>
                </a:solidFill>
              </a:rPr>
              <a:t>Topico</a:t>
            </a:r>
            <a:endParaRPr lang="es-PE" b="1" dirty="0">
              <a:solidFill>
                <a:srgbClr val="7030A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PE" b="1" dirty="0" err="1">
                <a:solidFill>
                  <a:srgbClr val="7030A0"/>
                </a:solidFill>
              </a:rPr>
              <a:t>Broker</a:t>
            </a:r>
            <a:endParaRPr lang="es-PE" b="1" dirty="0">
              <a:solidFill>
                <a:srgbClr val="7030A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174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883" y="281189"/>
            <a:ext cx="10515600" cy="1325563"/>
          </a:xfrm>
        </p:spPr>
        <p:txBody>
          <a:bodyPr/>
          <a:lstStyle/>
          <a:p>
            <a:pPr algn="ctr"/>
            <a:r>
              <a:rPr lang="es-PE" b="1" dirty="0">
                <a:solidFill>
                  <a:srgbClr val="0070C0"/>
                </a:solidFill>
              </a:rPr>
              <a:t>PROTOCOLO MQTT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4480"/>
            <a:ext cx="11353800" cy="4622483"/>
          </a:xfrm>
        </p:spPr>
        <p:txBody>
          <a:bodyPr/>
          <a:lstStyle/>
          <a:p>
            <a:r>
              <a:rPr lang="es-PE" dirty="0" smtClean="0"/>
              <a:t>Arquitectura del protocolo MQTT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5646505" y="3619208"/>
            <a:ext cx="1825535" cy="470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 smtClean="0"/>
          </a:p>
          <a:p>
            <a:pPr algn="ctr"/>
            <a:r>
              <a:rPr lang="es-PE" dirty="0" smtClean="0"/>
              <a:t>DISPOSITIVO 3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7369629" y="4641373"/>
            <a:ext cx="3984171" cy="1871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Dispositivo 3 </a:t>
            </a:r>
            <a:r>
              <a:rPr lang="es-PE" b="1" dirty="0" smtClean="0">
                <a:solidFill>
                  <a:srgbClr val="0070C0"/>
                </a:solidFill>
              </a:rPr>
              <a:t>publica</a:t>
            </a:r>
            <a:r>
              <a:rPr lang="es-PE" dirty="0" smtClean="0"/>
              <a:t> un mensaje en un tópico llamado </a:t>
            </a:r>
            <a:r>
              <a:rPr lang="es-PE" b="1" dirty="0" smtClean="0">
                <a:solidFill>
                  <a:srgbClr val="00B050"/>
                </a:solidFill>
              </a:rPr>
              <a:t>tópico1</a:t>
            </a:r>
            <a:r>
              <a:rPr lang="es-PE" dirty="0" smtClean="0"/>
              <a:t>.</a:t>
            </a:r>
          </a:p>
          <a:p>
            <a:pPr algn="ctr"/>
            <a:r>
              <a:rPr lang="es-PE" dirty="0" smtClean="0"/>
              <a:t>El dispositivo N°1 se </a:t>
            </a:r>
            <a:r>
              <a:rPr lang="es-PE" b="1" dirty="0" smtClean="0">
                <a:solidFill>
                  <a:srgbClr val="0070C0"/>
                </a:solidFill>
              </a:rPr>
              <a:t>suscribe</a:t>
            </a:r>
            <a:r>
              <a:rPr lang="es-PE" dirty="0" smtClean="0"/>
              <a:t> al </a:t>
            </a:r>
            <a:r>
              <a:rPr lang="es-PE" b="1" dirty="0" smtClean="0">
                <a:solidFill>
                  <a:srgbClr val="00B050"/>
                </a:solidFill>
              </a:rPr>
              <a:t>tópico1 </a:t>
            </a:r>
            <a:r>
              <a:rPr lang="es-PE" dirty="0" smtClean="0"/>
              <a:t>y lee el mensaje.</a:t>
            </a:r>
          </a:p>
          <a:p>
            <a:pPr algn="ctr"/>
            <a:r>
              <a:rPr lang="es-PE" dirty="0"/>
              <a:t>El dispositivo </a:t>
            </a:r>
            <a:r>
              <a:rPr lang="es-PE" dirty="0" smtClean="0"/>
              <a:t>N°2 </a:t>
            </a:r>
            <a:r>
              <a:rPr lang="es-PE" dirty="0"/>
              <a:t>se </a:t>
            </a:r>
            <a:r>
              <a:rPr lang="es-PE" b="1" dirty="0">
                <a:solidFill>
                  <a:srgbClr val="0070C0"/>
                </a:solidFill>
              </a:rPr>
              <a:t>suscribe</a:t>
            </a:r>
            <a:r>
              <a:rPr lang="es-PE" dirty="0"/>
              <a:t> al </a:t>
            </a:r>
            <a:r>
              <a:rPr lang="es-PE" b="1" dirty="0" smtClean="0">
                <a:solidFill>
                  <a:srgbClr val="00B050"/>
                </a:solidFill>
              </a:rPr>
              <a:t> tópico1 </a:t>
            </a:r>
            <a:r>
              <a:rPr lang="es-PE" dirty="0"/>
              <a:t>y lee el mensaje.</a:t>
            </a:r>
          </a:p>
          <a:p>
            <a:pPr algn="ctr"/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818663" y="2894709"/>
            <a:ext cx="3441520" cy="1593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 se requiere que el dispositivo N°3 envié información al dispositivo N°1 se realiza lo siguiente: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813957" y="4001294"/>
            <a:ext cx="1544681" cy="1088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/>
              <a:t>BROKER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312760" y="2947497"/>
            <a:ext cx="1583446" cy="386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DISPOSITIVO 1</a:t>
            </a:r>
          </a:p>
        </p:txBody>
      </p:sp>
      <p:sp>
        <p:nvSpPr>
          <p:cNvPr id="13" name="Proceso alternativo 12"/>
          <p:cNvSpPr/>
          <p:nvPr/>
        </p:nvSpPr>
        <p:spPr>
          <a:xfrm>
            <a:off x="653144" y="6291933"/>
            <a:ext cx="1828800" cy="44236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/>
              <a:t>DISPOSITIVO 2</a:t>
            </a:r>
            <a:endParaRPr lang="es-PE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4364888" y="4095309"/>
            <a:ext cx="1340219" cy="475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567544" y="3926673"/>
            <a:ext cx="1045025" cy="5617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896206" y="3585138"/>
            <a:ext cx="936342" cy="60313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 rot="20431202">
            <a:off x="4339952" y="3899350"/>
            <a:ext cx="1240017" cy="199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TOPICO 1</a:t>
            </a:r>
            <a:endParaRPr lang="es-PE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1845075" y="5290236"/>
            <a:ext cx="1320437" cy="917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1619723" y="5205524"/>
            <a:ext cx="1212825" cy="7920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6100259" y="2341528"/>
            <a:ext cx="2116278" cy="1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6023562" y="1705694"/>
            <a:ext cx="2269671" cy="39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PUBLICAR</a:t>
            </a:r>
            <a:endParaRPr lang="es-PE" b="1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8710605" y="2287475"/>
            <a:ext cx="2116278" cy="1277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8727029" y="1705694"/>
            <a:ext cx="2269671" cy="39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SUSCRIBIRSE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822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MENSAJES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Indica la información que uno desea intercambiar entre dispositivos , pueden ser algún tipo de dato en particular, caracteres, números enteros , </a:t>
            </a:r>
            <a:r>
              <a:rPr lang="es-PE" dirty="0" err="1" smtClean="0"/>
              <a:t>etc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64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TOPICO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b="1" dirty="0" smtClean="0"/>
              <a:t>Se refiere al lugar donde uno quiere publicar mensajes o para suscribirse y recibir los mensajes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4081667" y="3681254"/>
            <a:ext cx="3483497" cy="64008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chemeClr val="accent1"/>
                </a:solidFill>
              </a:rPr>
              <a:t>Labotec</a:t>
            </a:r>
            <a:r>
              <a:rPr lang="es-PE" sz="2400" b="1" dirty="0" smtClean="0">
                <a:solidFill>
                  <a:schemeClr val="accent1"/>
                </a:solidFill>
              </a:rPr>
              <a:t>/oficina/</a:t>
            </a:r>
            <a:r>
              <a:rPr lang="es-PE" sz="2400" b="1" dirty="0" err="1" smtClean="0">
                <a:solidFill>
                  <a:schemeClr val="accent1"/>
                </a:solidFill>
              </a:rPr>
              <a:t>lampara</a:t>
            </a:r>
            <a:endParaRPr lang="es-PE" sz="2400" b="1" dirty="0">
              <a:solidFill>
                <a:schemeClr val="accent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-107360" y="4012326"/>
            <a:ext cx="1685109" cy="1067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DISPOSITIVO CLIENTE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08" y="3361214"/>
            <a:ext cx="1038225" cy="217170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2364377" y="3951071"/>
            <a:ext cx="16981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1577749" y="4395608"/>
            <a:ext cx="2641554" cy="2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Mensaje:”ON</a:t>
            </a:r>
            <a:r>
              <a:rPr lang="es-PE" b="1" dirty="0" smtClean="0">
                <a:solidFill>
                  <a:schemeClr val="tx1"/>
                </a:solidFill>
              </a:rPr>
              <a:t>”/”OFF”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H="1" flipV="1">
            <a:off x="7835542" y="3999819"/>
            <a:ext cx="1682788" cy="147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835542" y="4407581"/>
            <a:ext cx="16981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7128036" y="4576265"/>
            <a:ext cx="2641554" cy="2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Mensaje:”ON</a:t>
            </a:r>
            <a:r>
              <a:rPr lang="es-PE" b="1" dirty="0" smtClean="0">
                <a:solidFill>
                  <a:schemeClr val="tx1"/>
                </a:solidFill>
              </a:rPr>
              <a:t>”/”OFF”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562103" y="3382441"/>
            <a:ext cx="2641554" cy="2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PUBLICAR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356159" y="3377511"/>
            <a:ext cx="2641554" cy="2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SUSCRIBIRSE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086" y="5213112"/>
            <a:ext cx="1409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BROKER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bróker tiene como función recibir todos los mensaje , filtrarlos y decidir quien esta interesado en esos datos y luego publicar esos datos a los clientes que se suscriben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9" y="4001294"/>
            <a:ext cx="3903617" cy="258127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916091" y="3814354"/>
            <a:ext cx="3944983" cy="1267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800" b="1" dirty="0" smtClean="0">
                <a:solidFill>
                  <a:srgbClr val="0070C0"/>
                </a:solidFill>
              </a:rPr>
              <a:t>El bróker </a:t>
            </a:r>
            <a:r>
              <a:rPr lang="es-PE" sz="2800" b="1" dirty="0" err="1" smtClean="0">
                <a:solidFill>
                  <a:srgbClr val="0070C0"/>
                </a:solidFill>
              </a:rPr>
              <a:t>mosquitto</a:t>
            </a:r>
            <a:r>
              <a:rPr lang="es-PE" sz="2800" b="1" dirty="0" smtClean="0">
                <a:solidFill>
                  <a:srgbClr val="0070C0"/>
                </a:solidFill>
              </a:rPr>
              <a:t> lo instalaremos en el ordenador</a:t>
            </a:r>
            <a:endParaRPr lang="es-PE" sz="2800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063931" y="3357154"/>
            <a:ext cx="2246812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BROKER MOSQUITTO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946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672" y="1220577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00B0F0"/>
                </a:solidFill>
              </a:rPr>
              <a:t>GRACIAS POR SU ATENCION</a:t>
            </a:r>
            <a:endParaRPr lang="es-PE" sz="4400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75111"/>
            <a:ext cx="3656422" cy="1068978"/>
          </a:xfrm>
          <a:prstGeom prst="rect">
            <a:avLst/>
          </a:prstGeom>
        </p:spPr>
      </p:pic>
      <p:sp>
        <p:nvSpPr>
          <p:cNvPr id="5" name="AutoShape 2" descr="Resultado de imagen para LABOT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386952"/>
            <a:ext cx="8851673" cy="30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213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Tema de Office</vt:lpstr>
      <vt:lpstr> </vt:lpstr>
      <vt:lpstr>PROTOCOLO MQTT</vt:lpstr>
      <vt:lpstr>PROTOCOLO MQTT</vt:lpstr>
      <vt:lpstr>MENSAJES</vt:lpstr>
      <vt:lpstr>TOPICO</vt:lpstr>
      <vt:lpstr>BROKER</vt:lpstr>
      <vt:lpstr>GRACIAS POR SU ATENCION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MQTT</dc:title>
  <dc:creator>jorge orlando miranda ñahui</dc:creator>
  <cp:lastModifiedBy>jorge orlando miranda ñahui</cp:lastModifiedBy>
  <cp:revision>4</cp:revision>
  <dcterms:created xsi:type="dcterms:W3CDTF">2019-08-17T04:30:36Z</dcterms:created>
  <dcterms:modified xsi:type="dcterms:W3CDTF">2019-12-22T20:59:39Z</dcterms:modified>
</cp:coreProperties>
</file>