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8" r:id="rId2"/>
    <p:sldId id="259" r:id="rId3"/>
    <p:sldId id="260" r:id="rId4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8" d="100"/>
          <a:sy n="48" d="100"/>
        </p:scale>
        <p:origin x="48" y="6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2AFA2-3B1C-41C9-BB74-B09099CE2543}" type="datetimeFigureOut">
              <a:rPr lang="es-PE" smtClean="0"/>
              <a:t>14/12/2019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C62F5-27C1-481E-BD5E-864D54A707DC}" type="slidenum">
              <a:rPr lang="es-PE" smtClean="0"/>
              <a:t>‹Nº›</a:t>
            </a:fld>
            <a:endParaRPr lang="es-P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5982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2AFA2-3B1C-41C9-BB74-B09099CE2543}" type="datetimeFigureOut">
              <a:rPr lang="es-PE" smtClean="0"/>
              <a:t>14/12/2019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C62F5-27C1-481E-BD5E-864D54A707D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82196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2AFA2-3B1C-41C9-BB74-B09099CE2543}" type="datetimeFigureOut">
              <a:rPr lang="es-PE" smtClean="0"/>
              <a:t>14/12/2019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C62F5-27C1-481E-BD5E-864D54A707D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86363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2AFA2-3B1C-41C9-BB74-B09099CE2543}" type="datetimeFigureOut">
              <a:rPr lang="es-PE" smtClean="0"/>
              <a:t>14/12/2019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C62F5-27C1-481E-BD5E-864D54A707D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13845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2AFA2-3B1C-41C9-BB74-B09099CE2543}" type="datetimeFigureOut">
              <a:rPr lang="es-PE" smtClean="0"/>
              <a:t>14/12/2019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C62F5-27C1-481E-BD5E-864D54A707DC}" type="slidenum">
              <a:rPr lang="es-PE" smtClean="0"/>
              <a:t>‹Nº›</a:t>
            </a:fld>
            <a:endParaRPr lang="es-P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2616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2AFA2-3B1C-41C9-BB74-B09099CE2543}" type="datetimeFigureOut">
              <a:rPr lang="es-PE" smtClean="0"/>
              <a:t>14/12/2019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C62F5-27C1-481E-BD5E-864D54A707D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85255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2AFA2-3B1C-41C9-BB74-B09099CE2543}" type="datetimeFigureOut">
              <a:rPr lang="es-PE" smtClean="0"/>
              <a:t>14/12/2019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C62F5-27C1-481E-BD5E-864D54A707D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289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2AFA2-3B1C-41C9-BB74-B09099CE2543}" type="datetimeFigureOut">
              <a:rPr lang="es-PE" smtClean="0"/>
              <a:t>14/12/2019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C62F5-27C1-481E-BD5E-864D54A707D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00112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2AFA2-3B1C-41C9-BB74-B09099CE2543}" type="datetimeFigureOut">
              <a:rPr lang="es-PE" smtClean="0"/>
              <a:t>14/12/2019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C62F5-27C1-481E-BD5E-864D54A707D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89601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042AFA2-3B1C-41C9-BB74-B09099CE2543}" type="datetimeFigureOut">
              <a:rPr lang="es-PE" smtClean="0"/>
              <a:t>14/12/2019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61C62F5-27C1-481E-BD5E-864D54A707D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69016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2AFA2-3B1C-41C9-BB74-B09099CE2543}" type="datetimeFigureOut">
              <a:rPr lang="es-PE" smtClean="0"/>
              <a:t>14/12/2019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C62F5-27C1-481E-BD5E-864D54A707D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39799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042AFA2-3B1C-41C9-BB74-B09099CE2543}" type="datetimeFigureOut">
              <a:rPr lang="es-PE" smtClean="0"/>
              <a:t>14/12/2019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61C62F5-27C1-481E-BD5E-864D54A707DC}" type="slidenum">
              <a:rPr lang="es-PE" smtClean="0"/>
              <a:t>‹Nº›</a:t>
            </a:fld>
            <a:endParaRPr lang="es-PE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0233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/>
              <a:t>Ejemplo 1</a:t>
            </a:r>
            <a:endParaRPr lang="es-PE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4937" y="2024742"/>
            <a:ext cx="8173668" cy="4022725"/>
          </a:xfrm>
          <a:prstGeom prst="rect">
            <a:avLst/>
          </a:prstGeom>
        </p:spPr>
      </p:pic>
      <p:sp>
        <p:nvSpPr>
          <p:cNvPr id="5" name="Rectángulo redondeado 4"/>
          <p:cNvSpPr/>
          <p:nvPr/>
        </p:nvSpPr>
        <p:spPr>
          <a:xfrm>
            <a:off x="8699863" y="3134765"/>
            <a:ext cx="2690948" cy="84908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>
                <a:solidFill>
                  <a:srgbClr val="00B0F0"/>
                </a:solidFill>
              </a:rPr>
              <a:t>MOSTRAR VERSION DE OPENCV QUE SE TIENE INSTALADO</a:t>
            </a:r>
            <a:endParaRPr lang="es-PE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1882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/>
              <a:t>Ejemplo 2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 </a:t>
            </a:r>
            <a:endParaRPr lang="es-P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701" y="2142309"/>
            <a:ext cx="9410700" cy="417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214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 LECTURA Y VISUALIZACIÓN DE IMAGEN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 </a:t>
            </a:r>
            <a:endParaRPr lang="es-P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464" y="2009762"/>
            <a:ext cx="10153650" cy="3967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55841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Retrospección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405</TotalTime>
  <Words>20</Words>
  <Application>Microsoft Office PowerPoint</Application>
  <PresentationFormat>Panorámica</PresentationFormat>
  <Paragraphs>6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6" baseType="lpstr">
      <vt:lpstr>Calibri</vt:lpstr>
      <vt:lpstr>Calibri Light</vt:lpstr>
      <vt:lpstr>Retrospección</vt:lpstr>
      <vt:lpstr>Ejemplo 1</vt:lpstr>
      <vt:lpstr>Ejemplo 2</vt:lpstr>
      <vt:lpstr> LECTURA Y VISUALIZACIÓN DE IMAGEN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OPENCV</dc:title>
  <dc:creator>jorge orlando miranda ñahui</dc:creator>
  <cp:lastModifiedBy>jorge orlando miranda ñahui</cp:lastModifiedBy>
  <cp:revision>5</cp:revision>
  <dcterms:created xsi:type="dcterms:W3CDTF">2019-12-14T15:40:21Z</dcterms:created>
  <dcterms:modified xsi:type="dcterms:W3CDTF">2019-12-14T22:27:11Z</dcterms:modified>
</cp:coreProperties>
</file>