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AFA2-3B1C-41C9-BB74-B09099CE2543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62F5-27C1-481E-BD5E-864D54A707DC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98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AFA2-3B1C-41C9-BB74-B09099CE2543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62F5-27C1-481E-BD5E-864D54A707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219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AFA2-3B1C-41C9-BB74-B09099CE2543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62F5-27C1-481E-BD5E-864D54A707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8636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AFA2-3B1C-41C9-BB74-B09099CE2543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62F5-27C1-481E-BD5E-864D54A707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384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AFA2-3B1C-41C9-BB74-B09099CE2543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62F5-27C1-481E-BD5E-864D54A707DC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616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AFA2-3B1C-41C9-BB74-B09099CE2543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62F5-27C1-481E-BD5E-864D54A707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525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AFA2-3B1C-41C9-BB74-B09099CE2543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62F5-27C1-481E-BD5E-864D54A707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28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AFA2-3B1C-41C9-BB74-B09099CE2543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62F5-27C1-481E-BD5E-864D54A707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0112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AFA2-3B1C-41C9-BB74-B09099CE2543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62F5-27C1-481E-BD5E-864D54A707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960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42AFA2-3B1C-41C9-BB74-B09099CE2543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1C62F5-27C1-481E-BD5E-864D54A707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901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AFA2-3B1C-41C9-BB74-B09099CE2543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62F5-27C1-481E-BD5E-864D54A707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3979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42AFA2-3B1C-41C9-BB74-B09099CE2543}" type="datetimeFigureOut">
              <a:rPr lang="es-PE" smtClean="0"/>
              <a:t>14/12/2019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61C62F5-27C1-481E-BD5E-864D54A707DC}" type="slidenum">
              <a:rPr lang="es-PE" smtClean="0"/>
              <a:t>‹Nº›</a:t>
            </a:fld>
            <a:endParaRPr lang="es-P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23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sz="4800" b="1" dirty="0" smtClean="0"/>
              <a:t>OPENCV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s-PE" sz="2400" dirty="0" smtClean="0"/>
          </a:p>
          <a:p>
            <a:pPr algn="ctr"/>
            <a:endParaRPr lang="es-PE" sz="2400" dirty="0"/>
          </a:p>
          <a:p>
            <a:pPr algn="ctr"/>
            <a:endParaRPr lang="es-PE" sz="2400" dirty="0" smtClean="0"/>
          </a:p>
          <a:p>
            <a:pPr algn="ctr"/>
            <a:endParaRPr lang="es-PE" sz="2400" dirty="0"/>
          </a:p>
          <a:p>
            <a:pPr algn="ctr"/>
            <a:r>
              <a:rPr lang="es-PE" sz="2400" dirty="0" smtClean="0"/>
              <a:t>Las siguientes diapositivas consisten en ejemplos del uso de </a:t>
            </a:r>
            <a:r>
              <a:rPr lang="es-PE" sz="2400" dirty="0" err="1" smtClean="0"/>
              <a:t>opencv</a:t>
            </a:r>
            <a:r>
              <a:rPr lang="es-PE" sz="2400" dirty="0" smtClean="0"/>
              <a:t> mediante el uso del software </a:t>
            </a:r>
            <a:r>
              <a:rPr lang="es-PE" sz="2400" dirty="0" err="1" smtClean="0"/>
              <a:t>thonny</a:t>
            </a:r>
            <a:r>
              <a:rPr lang="es-PE" sz="2400" dirty="0" smtClean="0"/>
              <a:t> en la </a:t>
            </a:r>
            <a:r>
              <a:rPr lang="es-PE" sz="2400" dirty="0" err="1" smtClean="0"/>
              <a:t>raspberry</a:t>
            </a:r>
            <a:r>
              <a:rPr lang="es-PE" sz="2400" dirty="0" smtClean="0"/>
              <a:t> pi 3B+</a:t>
            </a:r>
            <a:endParaRPr lang="es-PE" sz="2400" dirty="0"/>
          </a:p>
        </p:txBody>
      </p:sp>
      <p:sp>
        <p:nvSpPr>
          <p:cNvPr id="4" name="Rectángulo 3"/>
          <p:cNvSpPr/>
          <p:nvPr/>
        </p:nvSpPr>
        <p:spPr>
          <a:xfrm>
            <a:off x="5441837" y="2525877"/>
            <a:ext cx="1765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400" dirty="0" smtClean="0"/>
              <a:t>THONNY IDE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342398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Ejemplo 1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937" y="2024742"/>
            <a:ext cx="8173668" cy="4022725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8699863" y="3134765"/>
            <a:ext cx="2690948" cy="8490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00B0F0"/>
                </a:solidFill>
              </a:rPr>
              <a:t>MOSTRAR VERSION DE OPENCV QUE SE TIENE INSTALADO</a:t>
            </a:r>
            <a:endParaRPr lang="es-PE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82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Ejemplo 2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701" y="2142309"/>
            <a:ext cx="9410700" cy="417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21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 LECTURA Y VISUALIZACIÓN DE IMAGEN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464" y="2009762"/>
            <a:ext cx="10153650" cy="396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584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405</TotalTime>
  <Words>45</Words>
  <Application>Microsoft Office PowerPoint</Application>
  <PresentationFormat>Panorámica</PresentationFormat>
  <Paragraphs>13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Retrospección</vt:lpstr>
      <vt:lpstr>OPENCV</vt:lpstr>
      <vt:lpstr>Ejemplo 1</vt:lpstr>
      <vt:lpstr>Ejemplo 2</vt:lpstr>
      <vt:lpstr> LECTURA Y VISUALIZACIÓN DE IMAGEN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</dc:title>
  <dc:creator>jorge orlando miranda ñahui</dc:creator>
  <cp:lastModifiedBy>jorge orlando miranda ñahui</cp:lastModifiedBy>
  <cp:revision>4</cp:revision>
  <dcterms:created xsi:type="dcterms:W3CDTF">2019-12-14T15:40:21Z</dcterms:created>
  <dcterms:modified xsi:type="dcterms:W3CDTF">2019-12-14T22:25:57Z</dcterms:modified>
</cp:coreProperties>
</file>