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8728-C7DE-48C4-A8D1-57B9160AF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315 OOP Collaborative Programming Project 11.7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2200D-2927-4B54-A3EA-758959C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Doua</a:t>
            </a:r>
            <a:r>
              <a:rPr lang="en-US" dirty="0"/>
              <a:t> Yang, Chris Carmody and Sam Harris</a:t>
            </a:r>
          </a:p>
          <a:p>
            <a:r>
              <a:rPr lang="en-US" dirty="0"/>
              <a:t>Date: 08/08/2018</a:t>
            </a:r>
          </a:p>
        </p:txBody>
      </p:sp>
    </p:spTree>
    <p:extLst>
      <p:ext uri="{BB962C8B-B14F-4D97-AF65-F5344CB8AC3E}">
        <p14:creationId xmlns:p14="http://schemas.microsoft.com/office/powerpoint/2010/main" val="257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B277-F835-4F78-B5AB-5A260F27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CB934F-CA35-4819-BF19-A3619AA74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850" y="2097088"/>
            <a:ext cx="7339123" cy="34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100-FBD7-45D9-A4FD-09EA6B2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66DA7E-D537-4DC2-920D-9528CF439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6" y="1740309"/>
            <a:ext cx="4571999" cy="4689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EA2F3-1E55-404A-947E-9B32B113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68" y="1162971"/>
            <a:ext cx="5019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2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12CB-066C-4FDD-A020-125DFE9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Programming Exercise 11.7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58A2-0F37-4972-B2CA-3940207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PP 11.7 Write a JavaFX application based on the </a:t>
            </a:r>
            <a:r>
              <a:rPr lang="en-US" dirty="0" err="1"/>
              <a:t>DisplayFile</a:t>
            </a:r>
            <a:r>
              <a:rPr lang="en-US" dirty="0"/>
              <a:t> program from Chapter 9. In addition to opening and displaying a file, allow the user to modify the text in the text area. Provide a Save button that, when pressed, displays a dialog box that lets the user save the modifications to a file. Hint: use the </a:t>
            </a:r>
            <a:r>
              <a:rPr lang="en-US" dirty="0" err="1"/>
              <a:t>showSaveDialog</a:t>
            </a:r>
            <a:r>
              <a:rPr lang="en-US" dirty="0"/>
              <a:t> method of the </a:t>
            </a:r>
            <a:r>
              <a:rPr lang="en-US" dirty="0" err="1"/>
              <a:t>FileChooser</a:t>
            </a:r>
            <a:r>
              <a:rPr lang="en-US" dirty="0"/>
              <a:t> class and use a try-catch statement to handle any exceptions that occur during the process of writing the </a:t>
            </a:r>
            <a:r>
              <a:rPr lang="en-US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87C7-6112-4C0F-A110-B499A89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E56-CFBD-4422-9C3E-0EE60A0F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collaborative work space</a:t>
            </a:r>
          </a:p>
          <a:p>
            <a:r>
              <a:rPr lang="en-US" dirty="0"/>
              <a:t>GitHub code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31381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3DCE-287D-45F3-ABEA-0093ECD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176A-CF50-46AD-A8A3-987FB708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a collaborative platform that allows for team members to communicate with and update the entire team on the status of work and projects seamlessly.</a:t>
            </a:r>
          </a:p>
          <a:p>
            <a:r>
              <a:rPr lang="en-US" dirty="0"/>
              <a:t>Slack pushes notifications to team members when updates are entered and allows for tracking of updates on GitHub.</a:t>
            </a:r>
          </a:p>
        </p:txBody>
      </p:sp>
    </p:spTree>
    <p:extLst>
      <p:ext uri="{BB962C8B-B14F-4D97-AF65-F5344CB8AC3E}">
        <p14:creationId xmlns:p14="http://schemas.microsoft.com/office/powerpoint/2010/main" val="18204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C2BC-DAB0-4515-99AF-914F943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 use showing notifications of code updates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0D679-6FAE-4BC1-AEA8-08027F23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55" y="1962150"/>
            <a:ext cx="8768889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D476-641C-497A-9D2C-4033CA05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5F76-0A4F-4D8B-89D9-B0BCF1E9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web-based hosting service bosting open source versioning control of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103561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DBA3-2E15-45AB-A3DA-86CBC34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 use showing revisioning tools in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DCDCC-AD45-49DC-AC83-EF7B7EF5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26398"/>
            <a:ext cx="8856662" cy="49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EB6-1642-4491-B199-EA0BAE8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D9F-7DB3-405B-8A29-1DED9E73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Doua</a:t>
            </a:r>
            <a:r>
              <a:rPr lang="en-US" dirty="0"/>
              <a:t> took the lead and setup both the slack account and GitHub account for the group to get started with communication and code sharing.</a:t>
            </a:r>
          </a:p>
          <a:p>
            <a:r>
              <a:rPr lang="en-US" dirty="0"/>
              <a:t>Sam took the lead on the program design for </a:t>
            </a:r>
            <a:r>
              <a:rPr lang="en-US"/>
              <a:t>project 11.7 </a:t>
            </a:r>
            <a:r>
              <a:rPr lang="en-US" dirty="0"/>
              <a:t>and was able to get code out to the group for testing and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272178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948-FB5C-4769-8D34-3373A5A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3AD73-27D3-4CC3-A26F-B244FF5B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09" y="1681316"/>
            <a:ext cx="5178939" cy="4837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AA02C-60E1-446D-AD0E-ED74726B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12" y="811161"/>
            <a:ext cx="5352324" cy="5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261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CPS 315 OOP Collaborative Programming Project 11.7</vt:lpstr>
      <vt:lpstr>Project one: Programming Exercise 11.7</vt:lpstr>
      <vt:lpstr>Collaborative Tools</vt:lpstr>
      <vt:lpstr>Slack</vt:lpstr>
      <vt:lpstr>Slack in use showing notifications of code updates</vt:lpstr>
      <vt:lpstr>GitHub</vt:lpstr>
      <vt:lpstr>Github in use showing revisioning tools in place. </vt:lpstr>
      <vt:lpstr>Group activities</vt:lpstr>
      <vt:lpstr>Code</vt:lpstr>
      <vt:lpstr>Code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315 OOP Collaborative Programming Project</dc:title>
  <dc:creator>Samuel Harris</dc:creator>
  <cp:lastModifiedBy>dyaj</cp:lastModifiedBy>
  <cp:revision>17</cp:revision>
  <dcterms:created xsi:type="dcterms:W3CDTF">2018-08-04T23:21:41Z</dcterms:created>
  <dcterms:modified xsi:type="dcterms:W3CDTF">2018-08-06T16:15:51Z</dcterms:modified>
</cp:coreProperties>
</file>