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8728-C7DE-48C4-A8D1-57B9160AF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315 OOP Collaborative Programming Project 13.8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2200D-2927-4B54-A3EA-758959C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Doua</a:t>
            </a:r>
            <a:r>
              <a:rPr lang="en-US" dirty="0"/>
              <a:t> Yang, Chris Carmody and Sam Harris</a:t>
            </a:r>
          </a:p>
          <a:p>
            <a:r>
              <a:rPr lang="en-US" dirty="0"/>
              <a:t>Date: 08/08/2018</a:t>
            </a:r>
          </a:p>
        </p:txBody>
      </p:sp>
    </p:spTree>
    <p:extLst>
      <p:ext uri="{BB962C8B-B14F-4D97-AF65-F5344CB8AC3E}">
        <p14:creationId xmlns:p14="http://schemas.microsoft.com/office/powerpoint/2010/main" val="257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12CB-066C-4FDD-A020-125DFE9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Programming Exercise 13.8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58A2-0F37-4972-B2CA-3940207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 program that prompts the user to enter a string and then performs two palindrome tests. The first should use a single stack to test whether the string is a palindrome. The second should use two stacks to test whether the string is a palindrome when capitalization, spaces, punctuation, and other non-alphanumeric characters are ignored. The program should print the results of both tests.</a:t>
            </a:r>
          </a:p>
        </p:txBody>
      </p:sp>
    </p:spTree>
    <p:extLst>
      <p:ext uri="{BB962C8B-B14F-4D97-AF65-F5344CB8AC3E}">
        <p14:creationId xmlns:p14="http://schemas.microsoft.com/office/powerpoint/2010/main" val="27202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87C7-6112-4C0F-A110-B499A89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E56-CFBD-4422-9C3E-0EE60A0F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collaborative work space</a:t>
            </a:r>
          </a:p>
          <a:p>
            <a:r>
              <a:rPr lang="en-US" dirty="0"/>
              <a:t>GitHub code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31381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3DCE-287D-45F3-ABEA-0093ECD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176A-CF50-46AD-A8A3-987FB708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a collaborative platform that allows for team members to communicate with and update the entire team on the status of work and projects seamlessly.</a:t>
            </a:r>
          </a:p>
          <a:p>
            <a:r>
              <a:rPr lang="en-US" dirty="0"/>
              <a:t>Slack pushes notifications to team members when updates are entered and allows for tracking of updates on </a:t>
            </a:r>
            <a:r>
              <a:rPr lang="en-US" dirty="0" err="1"/>
              <a:t>GetHub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4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C2BC-DAB0-4515-99AF-914F943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 use showing notifications of code updates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0D679-6FAE-4BC1-AEA8-08027F23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55" y="1962150"/>
            <a:ext cx="8768889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D476-641C-497A-9D2C-4033CA05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5F76-0A4F-4D8B-89D9-B0BCF1E9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web-based hosting service bosting open source versioning control of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103561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DBA3-2E15-45AB-A3DA-86CBC34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 use showing revisioning tools in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DCDCC-AD45-49DC-AC83-EF7B7EF5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26398"/>
            <a:ext cx="8856662" cy="49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28F16-DD8A-42A3-B80E-ACC15249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1664283"/>
            <a:ext cx="6391503" cy="51937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798B4A-CB11-49BD-9FD8-B28121024B54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Github</a:t>
            </a:r>
            <a:r>
              <a:rPr lang="en-US" dirty="0"/>
              <a:t> in use showing Testing and time stamp tools. </a:t>
            </a:r>
          </a:p>
        </p:txBody>
      </p:sp>
    </p:spTree>
    <p:extLst>
      <p:ext uri="{BB962C8B-B14F-4D97-AF65-F5344CB8AC3E}">
        <p14:creationId xmlns:p14="http://schemas.microsoft.com/office/powerpoint/2010/main" val="227763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EB6-1642-4491-B199-EA0BAE8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D9F-7DB3-405B-8A29-1DED9E73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Doua</a:t>
            </a:r>
            <a:r>
              <a:rPr lang="en-US" dirty="0"/>
              <a:t> took the lead and setup both the slack account and GitHub account for the group to get started with communication and code sharing.</a:t>
            </a:r>
          </a:p>
          <a:p>
            <a:r>
              <a:rPr lang="en-US" dirty="0"/>
              <a:t>Chris took the lead on the program design for project 13.8 and was able to quickly get working code out to the group for testing and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272178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255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CPS 315 OOP Collaborative Programming Project 13.8</vt:lpstr>
      <vt:lpstr>Project one: Programming Exercise 13.8</vt:lpstr>
      <vt:lpstr>Collaborative Tools</vt:lpstr>
      <vt:lpstr>Slack</vt:lpstr>
      <vt:lpstr>Slack in use showing notifications of code updates</vt:lpstr>
      <vt:lpstr>GitHub</vt:lpstr>
      <vt:lpstr>Github in use showing revisioning tools in place. </vt:lpstr>
      <vt:lpstr>PowerPoint Presentation</vt:lpstr>
      <vt:lpstr>Group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315 OOP Collaborative Programming Project</dc:title>
  <dc:creator>Samuel Harris</dc:creator>
  <cp:lastModifiedBy>Samuel Harris</cp:lastModifiedBy>
  <cp:revision>14</cp:revision>
  <dcterms:created xsi:type="dcterms:W3CDTF">2018-08-04T23:21:41Z</dcterms:created>
  <dcterms:modified xsi:type="dcterms:W3CDTF">2018-08-05T00:15:09Z</dcterms:modified>
</cp:coreProperties>
</file>