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8728-C7DE-48C4-A8D1-57B9160AF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315 OOP Collaborative Programming Project 13.8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2200D-2927-4B54-A3EA-758959C87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Doua</a:t>
            </a:r>
            <a:r>
              <a:rPr lang="en-US" dirty="0"/>
              <a:t> Yang, Chris Carmody and Sam Harris</a:t>
            </a:r>
          </a:p>
          <a:p>
            <a:r>
              <a:rPr lang="en-US" dirty="0"/>
              <a:t>Date: 08/08/2018</a:t>
            </a:r>
          </a:p>
        </p:txBody>
      </p:sp>
    </p:spTree>
    <p:extLst>
      <p:ext uri="{BB962C8B-B14F-4D97-AF65-F5344CB8AC3E}">
        <p14:creationId xmlns:p14="http://schemas.microsoft.com/office/powerpoint/2010/main" val="257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A1F9-BC6E-418B-B63C-8F1EC12B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500FC-EA1E-450E-A3E9-7A119F99B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164" y="1090466"/>
            <a:ext cx="6410707" cy="50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2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8611-E26B-4F37-879A-C022456E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9812E2-F574-4D6E-9080-94A776DD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730" y="2097088"/>
            <a:ext cx="5026036" cy="354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BDF32-4F5C-485B-858F-55955753D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59" y="349344"/>
            <a:ext cx="5026035" cy="61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4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0018-1FC5-46AA-8BED-5FEA8699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FC234-4666-499A-AC74-F9321A63A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379" y="1940154"/>
            <a:ext cx="6537581" cy="380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9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12CB-066C-4FDD-A020-125DFE92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one: Programming Exercise 13.8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58A2-0F37-4972-B2CA-39402070E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and implement a program that prompts the user to enter a string and then performs two palindrome tests. The first should use a single stack to test whether the string is a palindrome. The second should use two stacks to test whether the string is a palindrome when capitalization, spaces, punctuation, and other non-alphanumeric characters are ignored. The program should print the results of both tests.</a:t>
            </a:r>
          </a:p>
        </p:txBody>
      </p:sp>
    </p:spTree>
    <p:extLst>
      <p:ext uri="{BB962C8B-B14F-4D97-AF65-F5344CB8AC3E}">
        <p14:creationId xmlns:p14="http://schemas.microsoft.com/office/powerpoint/2010/main" val="272022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87C7-6112-4C0F-A110-B499A891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E56-CFBD-4422-9C3E-0EE60A0F5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collaborative work space</a:t>
            </a:r>
          </a:p>
          <a:p>
            <a:r>
              <a:rPr lang="en-US" dirty="0"/>
              <a:t>GitHub code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313810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DCE-287D-45F3-ABEA-0093ECD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176A-CF50-46AD-A8A3-987FB708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is a collaborative platform that allows for team members to communicate with and update the entire team on the status of work and projects seamlessly.</a:t>
            </a:r>
          </a:p>
          <a:p>
            <a:r>
              <a:rPr lang="en-US" dirty="0"/>
              <a:t>Slack pushes notifications to team members when updates are entered and allows for tracking of updates on GitHub.</a:t>
            </a:r>
          </a:p>
        </p:txBody>
      </p:sp>
    </p:spTree>
    <p:extLst>
      <p:ext uri="{BB962C8B-B14F-4D97-AF65-F5344CB8AC3E}">
        <p14:creationId xmlns:p14="http://schemas.microsoft.com/office/powerpoint/2010/main" val="18204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C2BC-DAB0-4515-99AF-914F943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 in use showing notifications of code updates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0D679-6FAE-4BC1-AEA8-08027F236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55" y="1962150"/>
            <a:ext cx="8768889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D476-641C-497A-9D2C-4033CA05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5F76-0A4F-4D8B-89D9-B0BCF1E9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web-based hosting service bosting open source versioning control of software projects.</a:t>
            </a:r>
          </a:p>
        </p:txBody>
      </p:sp>
    </p:spTree>
    <p:extLst>
      <p:ext uri="{BB962C8B-B14F-4D97-AF65-F5344CB8AC3E}">
        <p14:creationId xmlns:p14="http://schemas.microsoft.com/office/powerpoint/2010/main" val="103561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DBA3-2E15-45AB-A3DA-86CBC34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in use showing revisioning tools in place.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DCDCC-AD45-49DC-AC83-EF7B7EF5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926398"/>
            <a:ext cx="8856662" cy="493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28F16-DD8A-42A3-B80E-ACC152497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4" y="1664283"/>
            <a:ext cx="6391503" cy="51937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798B4A-CB11-49BD-9FD8-B28121024B54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Github</a:t>
            </a:r>
            <a:r>
              <a:rPr lang="en-US" dirty="0"/>
              <a:t> in use showing Testing and time stamp tools. </a:t>
            </a:r>
          </a:p>
        </p:txBody>
      </p:sp>
    </p:spTree>
    <p:extLst>
      <p:ext uri="{BB962C8B-B14F-4D97-AF65-F5344CB8AC3E}">
        <p14:creationId xmlns:p14="http://schemas.microsoft.com/office/powerpoint/2010/main" val="227763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FEB6-1642-4491-B199-EA0BAE81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3D9F-7DB3-405B-8A29-1DED9E735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Doua</a:t>
            </a:r>
            <a:r>
              <a:rPr lang="en-US" dirty="0"/>
              <a:t> took the lead and setup both the slack account and GitHub account for the group to get started with communication and code sharing.</a:t>
            </a:r>
          </a:p>
          <a:p>
            <a:r>
              <a:rPr lang="en-US" dirty="0"/>
              <a:t>Chris took the lead on the program design for project 13.8 and was able to quickly get working code out to the group for testing and verification. </a:t>
            </a:r>
          </a:p>
        </p:txBody>
      </p:sp>
    </p:spTree>
    <p:extLst>
      <p:ext uri="{BB962C8B-B14F-4D97-AF65-F5344CB8AC3E}">
        <p14:creationId xmlns:p14="http://schemas.microsoft.com/office/powerpoint/2010/main" val="2721784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258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CPS 315 OOP Collaborative Programming Project 13.8</vt:lpstr>
      <vt:lpstr>Project one: Programming Exercise 13.8</vt:lpstr>
      <vt:lpstr>Collaborative Tools</vt:lpstr>
      <vt:lpstr>Slack</vt:lpstr>
      <vt:lpstr>Slack in use showing notifications of code updates</vt:lpstr>
      <vt:lpstr>GitHub</vt:lpstr>
      <vt:lpstr>Github in use showing revisioning tools in place. </vt:lpstr>
      <vt:lpstr>PowerPoint Presentation</vt:lpstr>
      <vt:lpstr>Group activities</vt:lpstr>
      <vt:lpstr>Code</vt:lpstr>
      <vt:lpstr>Code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315 OOP Collaborative Programming Project</dc:title>
  <dc:creator>Samuel Harris</dc:creator>
  <cp:lastModifiedBy>dyaj</cp:lastModifiedBy>
  <cp:revision>15</cp:revision>
  <dcterms:created xsi:type="dcterms:W3CDTF">2018-08-04T23:21:41Z</dcterms:created>
  <dcterms:modified xsi:type="dcterms:W3CDTF">2018-08-06T16:21:50Z</dcterms:modified>
</cp:coreProperties>
</file>