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4" r:id="rId9"/>
    <p:sldId id="263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7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8/7/2018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38728-C7DE-48C4-A8D1-57B9160AFA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CPS 315 OOP Collaborative Programming Project 13.8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62200D-2927-4B54-A3EA-758959C879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</a:t>
            </a:r>
            <a:r>
              <a:rPr lang="en-US" dirty="0" err="1"/>
              <a:t>Doua</a:t>
            </a:r>
            <a:r>
              <a:rPr lang="en-US" dirty="0"/>
              <a:t> Yang, Chris Carmody and Sam Harris</a:t>
            </a:r>
          </a:p>
          <a:p>
            <a:r>
              <a:rPr lang="en-US" dirty="0"/>
              <a:t>Date: 08/08/2018</a:t>
            </a:r>
          </a:p>
        </p:txBody>
      </p:sp>
    </p:spTree>
    <p:extLst>
      <p:ext uri="{BB962C8B-B14F-4D97-AF65-F5344CB8AC3E}">
        <p14:creationId xmlns:p14="http://schemas.microsoft.com/office/powerpoint/2010/main" val="25778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6A1F9-BC6E-418B-B63C-8F1EC12BC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03500FC-EA1E-450E-A3E9-7A119F99B0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13164" y="1090466"/>
            <a:ext cx="6410707" cy="5027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4261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68611-E26B-4F37-879A-C022456ED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C9812E2-F574-4D6E-9080-94A776DDB6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3730" y="2097088"/>
            <a:ext cx="5026036" cy="354171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87BDF32-4F5C-485B-858F-55955753D4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9059" y="349344"/>
            <a:ext cx="5026035" cy="6159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7478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A0018-1FC5-46AA-8BED-5FEA8699B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7BFC234-4666-499A-AC74-F9321A63AA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60379" y="1940154"/>
            <a:ext cx="6537581" cy="3806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5979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3E100-FBD7-45D9-A4FD-09EA6B2C9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3B8C78-530B-4B76-8CA2-05664271C6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Pros</a:t>
            </a:r>
          </a:p>
          <a:p>
            <a:pPr marL="0" indent="0">
              <a:buNone/>
            </a:pPr>
            <a:r>
              <a:rPr lang="en-US" dirty="0"/>
              <a:t>The programming project was not very involved so it worked out well that one person took the lead on getting a rough draft of the program completed for group review. </a:t>
            </a:r>
          </a:p>
          <a:p>
            <a:pPr marL="0" indent="0">
              <a:buNone/>
            </a:pPr>
            <a:r>
              <a:rPr lang="en-US" dirty="0"/>
              <a:t>After group review a few changes were made and the final draft was submitted for final review by the group and approved for release. It allowed for different perspectives on </a:t>
            </a:r>
            <a:r>
              <a:rPr lang="en-US"/>
              <a:t>the organization of the code.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Slack work well for notifying the group of changes and updates and GitHub work well for document sharing and revision control. </a:t>
            </a:r>
          </a:p>
          <a:p>
            <a:pPr marL="0" indent="0">
              <a:buNone/>
            </a:pPr>
            <a:r>
              <a:rPr lang="en-US" dirty="0"/>
              <a:t>Utilizing team resources like GitHub and slack provided great exposure to the tools.</a:t>
            </a:r>
          </a:p>
          <a:p>
            <a:pPr marL="0" indent="0">
              <a:buNone/>
            </a:pPr>
            <a:r>
              <a:rPr lang="en-US" dirty="0"/>
              <a:t>Cons</a:t>
            </a:r>
          </a:p>
          <a:p>
            <a:pPr marL="0" indent="0">
              <a:buNone/>
            </a:pPr>
            <a:r>
              <a:rPr lang="en-US" dirty="0"/>
              <a:t>Working within a group for small project was more involved and took more time than completing the code independently. </a:t>
            </a:r>
          </a:p>
          <a:p>
            <a:pPr marL="0" indent="0">
              <a:buNone/>
            </a:pPr>
            <a:r>
              <a:rPr lang="en-US" dirty="0"/>
              <a:t>Waiting on group reviews and updates slowed the process a little</a:t>
            </a:r>
          </a:p>
        </p:txBody>
      </p:sp>
    </p:spTree>
    <p:extLst>
      <p:ext uri="{BB962C8B-B14F-4D97-AF65-F5344CB8AC3E}">
        <p14:creationId xmlns:p14="http://schemas.microsoft.com/office/powerpoint/2010/main" val="740744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612CB-066C-4FDD-A020-125DFE928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one: Programming Exercise 13.8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1758A2-0F37-4972-B2CA-39402070E6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Design and implement a program that prompts the user to enter a string and then performs two palindrome tests. The first should use a single stack to test whether the string is a palindrome. The second should use two stacks to test whether the string is a palindrome when capitalization, spaces, punctuation, and other non-alphanumeric characters are ignored. The program should print the results of both tests.</a:t>
            </a:r>
          </a:p>
        </p:txBody>
      </p:sp>
    </p:spTree>
    <p:extLst>
      <p:ext uri="{BB962C8B-B14F-4D97-AF65-F5344CB8AC3E}">
        <p14:creationId xmlns:p14="http://schemas.microsoft.com/office/powerpoint/2010/main" val="2720225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587C7-6112-4C0F-A110-B499A8916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Collaborative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B8E56-CFBD-4422-9C3E-0EE60A0F53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Slack collaborative work space</a:t>
            </a:r>
          </a:p>
          <a:p>
            <a:r>
              <a:rPr lang="en-US" dirty="0"/>
              <a:t>GitHub code sharing platform</a:t>
            </a:r>
          </a:p>
        </p:txBody>
      </p:sp>
    </p:spTree>
    <p:extLst>
      <p:ext uri="{BB962C8B-B14F-4D97-AF65-F5344CB8AC3E}">
        <p14:creationId xmlns:p14="http://schemas.microsoft.com/office/powerpoint/2010/main" val="3138109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B3DCE-287D-45F3-ABEA-0093ECD3F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BB176A-CF50-46AD-A8A3-987FB708C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Slack is a collaborative platform that allows for team members to communicate with and update the entire team on the status of work and projects seamlessly.</a:t>
            </a:r>
          </a:p>
          <a:p>
            <a:r>
              <a:rPr lang="en-US" dirty="0"/>
              <a:t>Slack pushes notifications to team members when updates are entered and allows for tracking of updates on GitHub.</a:t>
            </a:r>
          </a:p>
        </p:txBody>
      </p:sp>
    </p:spTree>
    <p:extLst>
      <p:ext uri="{BB962C8B-B14F-4D97-AF65-F5344CB8AC3E}">
        <p14:creationId xmlns:p14="http://schemas.microsoft.com/office/powerpoint/2010/main" val="1820454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AC2BC-DAB0-4515-99AF-914F94383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Slack in use showing notifications of code updates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600D679-6FAE-4BC1-AEA8-08027F2360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1555" y="1962150"/>
            <a:ext cx="8768889" cy="489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4200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AD476-641C-497A-9D2C-4033CA05C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485F76-0A4F-4D8B-89D9-B0BCF1E92A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GitHub is a web-based hosting service bosting open source versioning control of software projects.</a:t>
            </a:r>
          </a:p>
        </p:txBody>
      </p:sp>
    </p:spTree>
    <p:extLst>
      <p:ext uri="{BB962C8B-B14F-4D97-AF65-F5344CB8AC3E}">
        <p14:creationId xmlns:p14="http://schemas.microsoft.com/office/powerpoint/2010/main" val="1035616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7DBA3-2E15-45AB-A3DA-86CBC34CC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r>
              <a:rPr lang="en-US" dirty="0"/>
              <a:t> in use showing revisioning tools in place.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FDCDCC-AD45-49DC-AC83-EF7B7EF5A1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7325" y="1926398"/>
            <a:ext cx="8856662" cy="4931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9695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AA28F16-DD8A-42A3-B80E-ACC1524976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7474" y="1664283"/>
            <a:ext cx="6391503" cy="5193717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50798B4A-CB11-49BD-9FD8-B28121024B54}"/>
              </a:ext>
            </a:extLst>
          </p:cNvPr>
          <p:cNvSpPr txBox="1">
            <a:spLocks/>
          </p:cNvSpPr>
          <p:nvPr/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Github</a:t>
            </a:r>
            <a:r>
              <a:rPr lang="en-US" dirty="0"/>
              <a:t> in use showing Testing and time stamp tools. </a:t>
            </a:r>
          </a:p>
        </p:txBody>
      </p:sp>
    </p:spTree>
    <p:extLst>
      <p:ext uri="{BB962C8B-B14F-4D97-AF65-F5344CB8AC3E}">
        <p14:creationId xmlns:p14="http://schemas.microsoft.com/office/powerpoint/2010/main" val="22776316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8FEB6-1642-4491-B199-EA0BAE817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activities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53D9F-7DB3-405B-8A29-1DED9E735E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Doua</a:t>
            </a:r>
            <a:r>
              <a:rPr lang="en-US" dirty="0"/>
              <a:t> took the lead and setup both the slack account and GitHub account for the group to get started with communication and code sharing.</a:t>
            </a:r>
          </a:p>
          <a:p>
            <a:r>
              <a:rPr lang="en-US" dirty="0"/>
              <a:t>Chris took the lead on the program design for project 13.8 and was able to quickly get working code out to the group for testing and verification. </a:t>
            </a:r>
          </a:p>
        </p:txBody>
      </p:sp>
    </p:spTree>
    <p:extLst>
      <p:ext uri="{BB962C8B-B14F-4D97-AF65-F5344CB8AC3E}">
        <p14:creationId xmlns:p14="http://schemas.microsoft.com/office/powerpoint/2010/main" val="27217841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53</TotalTime>
  <Words>396</Words>
  <Application>Microsoft Office PowerPoint</Application>
  <PresentationFormat>Widescreen</PresentationFormat>
  <Paragraphs>31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Trebuchet MS</vt:lpstr>
      <vt:lpstr>Tw Cen MT</vt:lpstr>
      <vt:lpstr>Circuit</vt:lpstr>
      <vt:lpstr>CPS 315 OOP Collaborative Programming Project 13.8</vt:lpstr>
      <vt:lpstr>Project one: Programming Exercise 13.8</vt:lpstr>
      <vt:lpstr>Collaborative Tools</vt:lpstr>
      <vt:lpstr>Slack</vt:lpstr>
      <vt:lpstr>Slack in use showing notifications of code updates</vt:lpstr>
      <vt:lpstr>GitHub</vt:lpstr>
      <vt:lpstr>Github in use showing revisioning tools in place. </vt:lpstr>
      <vt:lpstr>PowerPoint Presentation</vt:lpstr>
      <vt:lpstr>Group activities</vt:lpstr>
      <vt:lpstr>Code</vt:lpstr>
      <vt:lpstr>Code</vt:lpstr>
      <vt:lpstr>Application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CPS 315 OOP Collaborative Programming Project</dc:title>
  <dc:creator>Samuel Harris</dc:creator>
  <cp:lastModifiedBy>Samuel Harris</cp:lastModifiedBy>
  <cp:revision>16</cp:revision>
  <dcterms:created xsi:type="dcterms:W3CDTF">2018-08-04T23:21:41Z</dcterms:created>
  <dcterms:modified xsi:type="dcterms:W3CDTF">2018-08-07T22:44:28Z</dcterms:modified>
</cp:coreProperties>
</file>