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72" r:id="rId4"/>
  </p:sldMasterIdLst>
  <p:notesMasterIdLst>
    <p:notesMasterId r:id="rId8"/>
  </p:notesMasterIdLst>
  <p:handoutMasterIdLst>
    <p:handoutMasterId r:id="rId9"/>
  </p:handoutMasterIdLst>
  <p:sldIdLst>
    <p:sldId id="722" r:id="rId5"/>
    <p:sldId id="714" r:id="rId6"/>
    <p:sldId id="716" r:id="rId7"/>
  </p:sldIdLst>
  <p:sldSz cx="9144000" cy="5715000" type="screen16x1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Source Sans Pro" panose="020B0503030403020204" pitchFamily="34" charset="0"/>
      <p:regular r:id="rId14"/>
      <p:bold r:id="rId15"/>
      <p:italic r:id="rId16"/>
      <p:boldItalic r:id="rId17"/>
    </p:embeddedFont>
    <p:embeddedFont>
      <p:font typeface="Source Sans Pro Semibold" panose="020B0603030403020204" pitchFamily="34" charset="0"/>
      <p:bold r:id="rId18"/>
      <p:boldItalic r:id="rId19"/>
    </p:embeddedFont>
  </p:embeddedFontLst>
  <p:defaultTextStyle>
    <a:defPPr>
      <a:defRPr lang="de-DE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PT Master 16-10" id="{1371AFA6-2CB8-4AA9-A321-140A4CEAE86E}">
          <p14:sldIdLst>
            <p14:sldId id="722"/>
            <p14:sldId id="714"/>
            <p14:sldId id="7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93" userDrawn="1">
          <p15:clr>
            <a:srgbClr val="A4A3A4"/>
          </p15:clr>
        </p15:guide>
        <p15:guide id="2" pos="521" userDrawn="1">
          <p15:clr>
            <a:srgbClr val="A4A3A4"/>
          </p15:clr>
        </p15:guide>
        <p15:guide id="3" orient="horz" pos="21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app, Svenja" initials="KS [2]" lastIdx="31" clrIdx="0">
    <p:extLst>
      <p:ext uri="{19B8F6BF-5375-455C-9EA6-DF929625EA0E}">
        <p15:presenceInfo xmlns:p15="http://schemas.microsoft.com/office/powerpoint/2012/main" userId="S::svenja.knapp@cbm.de::18b2e5c6-2d7e-4e05-9cee-77b248fa262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141B"/>
    <a:srgbClr val="FFC20C"/>
    <a:srgbClr val="716951"/>
    <a:srgbClr val="B09C78"/>
    <a:srgbClr val="8C5BA5"/>
    <a:srgbClr val="719BD1"/>
    <a:srgbClr val="F39200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6416DC-0DC7-4F6B-B54D-1E001DC12AD6}" v="2" dt="2023-06-13T05:56:49.531"/>
    <p1510:client id="{2D2F9124-F9E7-E3FA-EA2C-18EFC816B675}" v="8" dt="2023-06-13T05:55:21.976"/>
    <p1510:client id="{57038C1A-D930-937F-12C5-9B7C43E023EC}" v="2" dt="2023-06-13T05:58:31.3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70" autoAdjust="0"/>
  </p:normalViewPr>
  <p:slideViewPr>
    <p:cSldViewPr snapToGrid="0">
      <p:cViewPr varScale="1">
        <p:scale>
          <a:sx n="116" d="100"/>
          <a:sy n="116" d="100"/>
        </p:scale>
        <p:origin x="1386" y="108"/>
      </p:cViewPr>
      <p:guideLst>
        <p:guide orient="horz" pos="893"/>
        <p:guide pos="521"/>
        <p:guide orient="horz" pos="2118"/>
      </p:guideLst>
    </p:cSldViewPr>
  </p:slideViewPr>
  <p:outlineViewPr>
    <p:cViewPr>
      <p:scale>
        <a:sx n="33" d="100"/>
        <a:sy n="33" d="100"/>
      </p:scale>
      <p:origin x="0" y="-80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912" y="10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va, Margarida" userId="S::margarida.silva@cbm.org::90c70757-dd91-4078-a58e-38b8f64aeea1" providerId="AD" clId="Web-{2D2F9124-F9E7-E3FA-EA2C-18EFC816B675}"/>
    <pc:docChg chg="modSld">
      <pc:chgData name="Silva, Margarida" userId="S::margarida.silva@cbm.org::90c70757-dd91-4078-a58e-38b8f64aeea1" providerId="AD" clId="Web-{2D2F9124-F9E7-E3FA-EA2C-18EFC816B675}" dt="2023-06-13T05:55:18.601" v="5" actId="20577"/>
      <pc:docMkLst>
        <pc:docMk/>
      </pc:docMkLst>
      <pc:sldChg chg="modSp">
        <pc:chgData name="Silva, Margarida" userId="S::margarida.silva@cbm.org::90c70757-dd91-4078-a58e-38b8f64aeea1" providerId="AD" clId="Web-{2D2F9124-F9E7-E3FA-EA2C-18EFC816B675}" dt="2023-06-13T05:55:18.601" v="5" actId="20577"/>
        <pc:sldMkLst>
          <pc:docMk/>
          <pc:sldMk cId="828854020" sldId="722"/>
        </pc:sldMkLst>
        <pc:spChg chg="mod">
          <ac:chgData name="Silva, Margarida" userId="S::margarida.silva@cbm.org::90c70757-dd91-4078-a58e-38b8f64aeea1" providerId="AD" clId="Web-{2D2F9124-F9E7-E3FA-EA2C-18EFC816B675}" dt="2023-06-13T05:55:18.601" v="5" actId="20577"/>
          <ac:spMkLst>
            <pc:docMk/>
            <pc:sldMk cId="828854020" sldId="722"/>
            <ac:spMk id="2" creationId="{843E14B7-0227-AE2B-09BC-0E8B6500A4B0}"/>
          </ac:spMkLst>
        </pc:spChg>
      </pc:sldChg>
    </pc:docChg>
  </pc:docChgLst>
  <pc:docChgLst>
    <pc:chgData name="Silva, Margarida" userId="S::margarida.silva@cbm.org::90c70757-dd91-4078-a58e-38b8f64aeea1" providerId="AD" clId="Web-{57038C1A-D930-937F-12C5-9B7C43E023EC}"/>
    <pc:docChg chg="modSld">
      <pc:chgData name="Silva, Margarida" userId="S::margarida.silva@cbm.org::90c70757-dd91-4078-a58e-38b8f64aeea1" providerId="AD" clId="Web-{57038C1A-D930-937F-12C5-9B7C43E023EC}" dt="2023-06-13T05:58:31.357" v="1" actId="20577"/>
      <pc:docMkLst>
        <pc:docMk/>
      </pc:docMkLst>
      <pc:sldChg chg="modSp">
        <pc:chgData name="Silva, Margarida" userId="S::margarida.silva@cbm.org::90c70757-dd91-4078-a58e-38b8f64aeea1" providerId="AD" clId="Web-{57038C1A-D930-937F-12C5-9B7C43E023EC}" dt="2023-06-13T05:58:31.357" v="1" actId="20577"/>
        <pc:sldMkLst>
          <pc:docMk/>
          <pc:sldMk cId="828854020" sldId="722"/>
        </pc:sldMkLst>
        <pc:spChg chg="mod">
          <ac:chgData name="Silva, Margarida" userId="S::margarida.silva@cbm.org::90c70757-dd91-4078-a58e-38b8f64aeea1" providerId="AD" clId="Web-{57038C1A-D930-937F-12C5-9B7C43E023EC}" dt="2023-06-13T05:58:31.357" v="1" actId="20577"/>
          <ac:spMkLst>
            <pc:docMk/>
            <pc:sldMk cId="828854020" sldId="722"/>
            <ac:spMk id="2" creationId="{843E14B7-0227-AE2B-09BC-0E8B6500A4B0}"/>
          </ac:spMkLst>
        </pc:spChg>
      </pc:sldChg>
    </pc:docChg>
  </pc:docChgLst>
  <pc:docChgLst>
    <pc:chgData name="Silva, Margarida" userId="90c70757-dd91-4078-a58e-38b8f64aeea1" providerId="ADAL" clId="{0E6416DC-0DC7-4F6B-B54D-1E001DC12AD6}"/>
    <pc:docChg chg="delSld modSection">
      <pc:chgData name="Silva, Margarida" userId="90c70757-dd91-4078-a58e-38b8f64aeea1" providerId="ADAL" clId="{0E6416DC-0DC7-4F6B-B54D-1E001DC12AD6}" dt="2023-06-13T05:56:52.588" v="0" actId="47"/>
      <pc:docMkLst>
        <pc:docMk/>
      </pc:docMkLst>
      <pc:sldChg chg="del">
        <pc:chgData name="Silva, Margarida" userId="90c70757-dd91-4078-a58e-38b8f64aeea1" providerId="ADAL" clId="{0E6416DC-0DC7-4F6B-B54D-1E001DC12AD6}" dt="2023-06-13T05:56:52.588" v="0" actId="47"/>
        <pc:sldMkLst>
          <pc:docMk/>
          <pc:sldMk cId="2988511679" sldId="713"/>
        </pc:sldMkLst>
      </pc:sldChg>
      <pc:sldMasterChg chg="delSldLayout">
        <pc:chgData name="Silva, Margarida" userId="90c70757-dd91-4078-a58e-38b8f64aeea1" providerId="ADAL" clId="{0E6416DC-0DC7-4F6B-B54D-1E001DC12AD6}" dt="2023-06-13T05:56:52.588" v="0" actId="47"/>
        <pc:sldMasterMkLst>
          <pc:docMk/>
          <pc:sldMasterMk cId="2680535422" sldId="2147483672"/>
        </pc:sldMasterMkLst>
        <pc:sldLayoutChg chg="del">
          <pc:chgData name="Silva, Margarida" userId="90c70757-dd91-4078-a58e-38b8f64aeea1" providerId="ADAL" clId="{0E6416DC-0DC7-4F6B-B54D-1E001DC12AD6}" dt="2023-06-13T05:56:52.588" v="0" actId="47"/>
          <pc:sldLayoutMkLst>
            <pc:docMk/>
            <pc:sldMasterMk cId="2680535422" sldId="2147483672"/>
            <pc:sldLayoutMk cId="1819462112" sldId="2147483701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1ECCB54-A79E-BC43-8311-3C9B1F0902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80F448-2063-9A4A-86D3-94FB445112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98213-B645-2246-9974-1E69783D8918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169931-595F-854F-8D10-68B43A2CC8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52235CE-700E-7B4B-A135-CCD1414D51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3347A2-4133-8E48-BA71-C4BEA521B39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9955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6A965-8A44-9145-8490-3813F52C6E24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de-DE"/>
              <a:t>Mastertextformat bearbeiten
Zweite Ebene
Dritte Ebene
Vierte Ebene
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8D845-9E73-5E40-9BA2-0AB46712EBA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00595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foli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F814C2A-996E-3045-8BF8-C08146498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5159" y="519668"/>
            <a:ext cx="4576096" cy="4576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75711" y="1305098"/>
            <a:ext cx="3516008" cy="2926079"/>
          </a:xfrm>
        </p:spPr>
        <p:txBody>
          <a:bodyPr anchor="ctr">
            <a:noAutofit/>
          </a:bodyPr>
          <a:lstStyle>
            <a:lvl1pPr algn="l" fontAlgn="ctr">
              <a:lnSpc>
                <a:spcPts val="7500"/>
              </a:lnSpc>
              <a:defRPr sz="7500">
                <a:solidFill>
                  <a:schemeClr val="bg1"/>
                </a:solidFill>
              </a:defRPr>
            </a:lvl1pPr>
          </a:lstStyle>
          <a:p>
            <a:r>
              <a:rPr lang="de-DE"/>
              <a:t>Thema oder Claim</a:t>
            </a:r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E5CC5A7-6B51-4FE4-A9AB-AB30E62406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4151" y="4231177"/>
            <a:ext cx="1969849" cy="12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6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nd Text mit Abrissk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A3A13713-CA00-0A42-A49B-4851DCFB5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775158" cy="571500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/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F91C5A0-343F-7340-8025-FC7F8CD8B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1411" y="1521354"/>
            <a:ext cx="2856953" cy="36261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6B16E73-7F63-EA44-B170-40B8C6C82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411" y="654518"/>
            <a:ext cx="2856953" cy="779645"/>
          </a:xfrm>
        </p:spPr>
        <p:txBody>
          <a:bodyPr lIns="0" tIns="0" rIns="36000" bIns="0" anchor="t">
            <a:noAutofit/>
          </a:bodyPr>
          <a:lstStyle>
            <a:lvl1pPr>
              <a:lnSpc>
                <a:spcPts val="2600"/>
              </a:lnSpc>
              <a:defRPr sz="2500"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FA49E237-9786-47AF-8221-081C18F33F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3974" t="-1" r="28766" b="9209"/>
          <a:stretch/>
        </p:blipFill>
        <p:spPr>
          <a:xfrm rot="16200000">
            <a:off x="2796424" y="2614581"/>
            <a:ext cx="5715001" cy="485837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FCEBA77-95E8-4F74-9465-EFEBBD535E34}"/>
              </a:ext>
            </a:extLst>
          </p:cNvPr>
          <p:cNvSpPr txBox="1"/>
          <p:nvPr userDrawn="1"/>
        </p:nvSpPr>
        <p:spPr>
          <a:xfrm>
            <a:off x="7479808" y="5395572"/>
            <a:ext cx="3064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i="0" dirty="0">
                <a:solidFill>
                  <a:schemeClr val="tx1"/>
                </a:solidFill>
                <a:latin typeface="Source Sans Pro Semibold" panose="020B0503030403020204" pitchFamily="34" charset="77"/>
              </a:rPr>
              <a:t>CBM</a:t>
            </a:r>
            <a:r>
              <a:rPr lang="de-DE" sz="800" dirty="0">
                <a:solidFill>
                  <a:schemeClr val="tx1"/>
                </a:solidFill>
                <a:latin typeface="Source Sans Pro" panose="020B0503030403020204" pitchFamily="34" charset="77"/>
              </a:rPr>
              <a:t> Christian Blind Mission</a:t>
            </a:r>
          </a:p>
        </p:txBody>
      </p:sp>
    </p:spTree>
    <p:extLst>
      <p:ext uri="{BB962C8B-B14F-4D97-AF65-F5344CB8AC3E}">
        <p14:creationId xmlns:p14="http://schemas.microsoft.com/office/powerpoint/2010/main" val="2909796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Subtitel / Trenn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466015D4-104A-C943-80B5-57585F747C82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F814C2A-996E-3045-8BF8-C08146498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15159" y="519668"/>
            <a:ext cx="4576096" cy="45760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017958" y="1482291"/>
            <a:ext cx="3440591" cy="1530416"/>
          </a:xfrm>
        </p:spPr>
        <p:txBody>
          <a:bodyPr anchor="t">
            <a:noAutofit/>
          </a:bodyPr>
          <a:lstStyle>
            <a:lvl1pPr algn="l" fontAlgn="base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de-DE"/>
              <a:t>Thema oder Claim</a:t>
            </a:r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58449E6-D13C-6341-92AD-C39FE0914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98708" y="3031768"/>
            <a:ext cx="3459841" cy="953091"/>
          </a:xfrm>
        </p:spPr>
        <p:txBody>
          <a:bodyPr/>
          <a:lstStyle>
            <a:lvl1pPr marL="0" indent="0" algn="l">
              <a:lnSpc>
                <a:spcPts val="2600"/>
              </a:lnSpc>
              <a:buNone/>
              <a:defRPr sz="2200" b="0" i="0">
                <a:solidFill>
                  <a:schemeClr val="bg1"/>
                </a:solidFill>
                <a:latin typeface="Source Serif Pro" panose="02040603050405020204" pitchFamily="18" charset="77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CB1CD71-5B63-4295-9715-394D7E7E8D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74151" y="4231177"/>
            <a:ext cx="1969849" cy="12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15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3488" y="1686177"/>
            <a:ext cx="7557025" cy="3296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16FB8C25-C39C-47D5-8452-24584B651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18" y="5357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CF09BA5-B60E-415F-82CF-BBF1844E7A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4151" y="4231177"/>
            <a:ext cx="1969849" cy="12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29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 Inhalt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3488" y="1686177"/>
            <a:ext cx="7557025" cy="3296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16FB8C25-C39C-47D5-8452-24584B651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18" y="5357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4E9AD9D-B6DB-4B82-9DB0-9225F682A4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11332" y="149806"/>
            <a:ext cx="1969849" cy="12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6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406F85A-E620-3848-83F3-1A5D2507BBDE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3488" y="1686177"/>
            <a:ext cx="7557025" cy="3296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90FB3D2-A585-4C48-9208-14D481993E6B}"/>
              </a:ext>
            </a:extLst>
          </p:cNvPr>
          <p:cNvSpPr txBox="1"/>
          <p:nvPr userDrawn="1"/>
        </p:nvSpPr>
        <p:spPr>
          <a:xfrm>
            <a:off x="7479808" y="5395572"/>
            <a:ext cx="3064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i="0" dirty="0">
                <a:solidFill>
                  <a:schemeClr val="tx1"/>
                </a:solidFill>
                <a:latin typeface="Source Sans Pro Semibold" panose="020B0503030403020204" pitchFamily="34" charset="77"/>
              </a:rPr>
              <a:t>CBM</a:t>
            </a:r>
            <a:r>
              <a:rPr lang="de-DE" sz="800" dirty="0">
                <a:solidFill>
                  <a:schemeClr val="tx1"/>
                </a:solidFill>
                <a:latin typeface="Source Sans Pro" panose="020B0503030403020204" pitchFamily="34" charset="77"/>
              </a:rPr>
              <a:t> Christian Blind Mission</a:t>
            </a:r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C8BDB45D-F86C-4441-B7DF-72BE77A73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18" y="5357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55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mi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168AFE4-D15C-964C-9C27-8ECE4504E40F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3488" y="1686177"/>
            <a:ext cx="3726557" cy="3296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7333" y="1686177"/>
            <a:ext cx="3686527" cy="3296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528C06CC-A6D5-471B-948D-164FFF9BF1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18" y="5357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9947C61-4647-41F5-B4CB-94587412F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4151" y="4231177"/>
            <a:ext cx="1969849" cy="12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1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168AFE4-D15C-964C-9C27-8ECE4504E40F}"/>
              </a:ext>
            </a:extLst>
          </p:cNvPr>
          <p:cNvSpPr/>
          <p:nvPr userDrawn="1"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3488" y="1686177"/>
            <a:ext cx="3726557" cy="3296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7333" y="1686177"/>
            <a:ext cx="3686527" cy="3296468"/>
          </a:xfrm>
        </p:spPr>
        <p:txBody>
          <a:bodyPr/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8" name="Foliennummernplatzhalter 5">
            <a:extLst>
              <a:ext uri="{FF2B5EF4-FFF2-40B4-BE49-F238E27FC236}">
                <a16:creationId xmlns:a16="http://schemas.microsoft.com/office/drawing/2014/main" id="{24CCEAA7-7E7A-4DC0-8757-D83946C89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18" y="5357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0DBCB2D-7440-4170-8E5B-8AC9377F742F}"/>
              </a:ext>
            </a:extLst>
          </p:cNvPr>
          <p:cNvSpPr txBox="1"/>
          <p:nvPr userDrawn="1"/>
        </p:nvSpPr>
        <p:spPr>
          <a:xfrm>
            <a:off x="7479808" y="5395572"/>
            <a:ext cx="3064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i="0" dirty="0">
                <a:solidFill>
                  <a:schemeClr val="tx1"/>
                </a:solidFill>
                <a:latin typeface="Source Sans Pro Semibold" panose="020B0503030403020204" pitchFamily="34" charset="77"/>
              </a:rPr>
              <a:t>CBM</a:t>
            </a:r>
            <a:r>
              <a:rPr lang="de-DE" sz="800" dirty="0">
                <a:solidFill>
                  <a:schemeClr val="tx1"/>
                </a:solidFill>
                <a:latin typeface="Source Sans Pro" panose="020B0503030403020204" pitchFamily="34" charset="77"/>
              </a:rPr>
              <a:t> Christian Blind Mission</a:t>
            </a:r>
          </a:p>
        </p:txBody>
      </p:sp>
    </p:spTree>
    <p:extLst>
      <p:ext uri="{BB962C8B-B14F-4D97-AF65-F5344CB8AC3E}">
        <p14:creationId xmlns:p14="http://schemas.microsoft.com/office/powerpoint/2010/main" val="3361917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78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94C0C768-D0BC-4BE9-9D6E-F5F989FA6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18" y="5357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B2E943D-7748-40AD-82A1-9A8B9D4410F0}"/>
              </a:ext>
            </a:extLst>
          </p:cNvPr>
          <p:cNvSpPr txBox="1"/>
          <p:nvPr userDrawn="1"/>
        </p:nvSpPr>
        <p:spPr>
          <a:xfrm>
            <a:off x="7479808" y="5395572"/>
            <a:ext cx="30647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i="0" dirty="0">
                <a:solidFill>
                  <a:schemeClr val="tx1"/>
                </a:solidFill>
                <a:latin typeface="Source Sans Pro Semibold" panose="020B0503030403020204" pitchFamily="34" charset="77"/>
              </a:rPr>
              <a:t>CBM</a:t>
            </a:r>
            <a:r>
              <a:rPr lang="de-DE" sz="800" dirty="0">
                <a:solidFill>
                  <a:schemeClr val="tx1"/>
                </a:solidFill>
                <a:latin typeface="Source Sans Pro" panose="020B0503030403020204" pitchFamily="34" charset="77"/>
              </a:rPr>
              <a:t> Christian Blind Mission</a:t>
            </a:r>
          </a:p>
        </p:txBody>
      </p:sp>
    </p:spTree>
    <p:extLst>
      <p:ext uri="{BB962C8B-B14F-4D97-AF65-F5344CB8AC3E}">
        <p14:creationId xmlns:p14="http://schemas.microsoft.com/office/powerpoint/2010/main" val="500110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chrift mit vollflächigem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30F662F-D975-4356-A517-132767BEDD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744980"/>
            <a:ext cx="9144000" cy="3970020"/>
          </a:xfrm>
          <a:custGeom>
            <a:avLst/>
            <a:gdLst>
              <a:gd name="connsiteX0" fmla="*/ 0 w 6096000"/>
              <a:gd name="connsiteY0" fmla="*/ 0 h 3429000"/>
              <a:gd name="connsiteX1" fmla="*/ 6096000 w 6096000"/>
              <a:gd name="connsiteY1" fmla="*/ 0 h 3429000"/>
              <a:gd name="connsiteX2" fmla="*/ 6096000 w 6096000"/>
              <a:gd name="connsiteY2" fmla="*/ 3429000 h 3429000"/>
              <a:gd name="connsiteX3" fmla="*/ 0 w 6096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3429000">
                <a:moveTo>
                  <a:pt x="0" y="0"/>
                </a:moveTo>
                <a:lnTo>
                  <a:pt x="6096000" y="0"/>
                </a:lnTo>
                <a:lnTo>
                  <a:pt x="6096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2"/>
          </a:solidFill>
        </p:spPr>
        <p:txBody>
          <a:bodyPr rtlCol="0">
            <a:noAutofit/>
          </a:bodyPr>
          <a:lstStyle/>
          <a:p>
            <a:pPr lvl="0"/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5097E1-DF70-43A7-B8C8-DC9E467E3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488" y="473250"/>
            <a:ext cx="7557025" cy="896783"/>
          </a:xfrm>
        </p:spPr>
        <p:txBody>
          <a:bodyPr lIns="0" tIns="0" rIns="36000" bIns="0" anchor="t">
            <a:noAutofit/>
          </a:bodyPr>
          <a:lstStyle>
            <a:lvl1pPr>
              <a:defRPr baseline="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4958226C-ABFD-4075-BCA7-B473D60E8D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27196"/>
          <a:stretch/>
        </p:blipFill>
        <p:spPr>
          <a:xfrm rot="10800000">
            <a:off x="0" y="1627353"/>
            <a:ext cx="9144000" cy="38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14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3488" y="473250"/>
            <a:ext cx="7557025" cy="89678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de-DE"/>
              <a:t>Hier steht eine Überschrift, </a:t>
            </a:r>
            <a:br>
              <a:rPr lang="de-DE"/>
            </a:br>
            <a:r>
              <a:rPr lang="de-DE"/>
              <a:t>welche auch zweizeilig laufen kann.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488" y="1722459"/>
            <a:ext cx="7557025" cy="34558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
Zweite Ebene
Dritte Ebene
Vierte Ebene
Fünfte Ebene</a:t>
            </a:r>
            <a:endParaRPr lang="en-US"/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1D496AEA-4A19-411A-BA57-3267C68AA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1818" y="53429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100"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fld id="{06A3B5ED-B1C0-4FCF-B405-E8D0BFB4F1F6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53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6" r:id="rId3"/>
    <p:sldLayoutId id="2147483719" r:id="rId4"/>
    <p:sldLayoutId id="2147483716" r:id="rId5"/>
    <p:sldLayoutId id="2147483717" r:id="rId6"/>
    <p:sldLayoutId id="2147483685" r:id="rId7"/>
    <p:sldLayoutId id="2147483718" r:id="rId8"/>
    <p:sldLayoutId id="2147483687" r:id="rId9"/>
    <p:sldLayoutId id="2147483679" r:id="rId10"/>
  </p:sldLayoutIdLst>
  <p:hf hdr="0" ftr="0" dt="0"/>
  <p:txStyles>
    <p:titleStyle>
      <a:lvl1pPr algn="l" defTabSz="685800" rtl="0" eaLnBrk="1" fontAlgn="t" latinLnBrk="0" hangingPunct="1">
        <a:lnSpc>
          <a:spcPts val="3620"/>
        </a:lnSpc>
        <a:spcBef>
          <a:spcPct val="0"/>
        </a:spcBef>
        <a:buNone/>
        <a:defRPr sz="3600" b="0" i="0" kern="1200">
          <a:solidFill>
            <a:srgbClr val="C4141B"/>
          </a:solidFill>
          <a:latin typeface="Source Sans Pro Semibold" panose="020B0503030403020204" pitchFamily="34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ource Sans Pro" panose="020B0503030403020204" pitchFamily="34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E14B7-0227-AE2B-09BC-0E8B6500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Source Sans Pro Semibold"/>
                <a:ea typeface="Source Sans Pro Semibold"/>
              </a:rPr>
              <a:t>CBM Teams entity</a:t>
            </a:r>
            <a:br>
              <a:rPr lang="en-GB" dirty="0">
                <a:latin typeface="Source Sans Pro Semibold"/>
                <a:ea typeface="Source Sans Pro Semibold"/>
              </a:rPr>
            </a:br>
            <a:endParaRPr lang="en-GB">
              <a:latin typeface="Source Sans Pro Semibold"/>
              <a:ea typeface="Source Sans Pro 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EEE31-8155-BC4E-0F0F-63CD1F6628B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hlinkClick r:id="rId2" action="ppaction://hlinksldjump"/>
              </a:rPr>
              <a:t>What is the CBM Teams entity?</a:t>
            </a:r>
            <a:endParaRPr lang="en-GB" dirty="0"/>
          </a:p>
          <a:p>
            <a:r>
              <a:rPr lang="en-GB" dirty="0">
                <a:hlinkClick r:id="rId3" action="ppaction://hlinksldjump"/>
              </a:rPr>
              <a:t>How does the CBM Teams entity work?</a:t>
            </a:r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0A7CA-65FC-A072-C2A4-9B869F796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A3B5ED-B1C0-4FCF-B405-E8D0BFB4F1F6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85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EB57-EC63-0ED2-66B6-94F0E1C1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the CBM Teams entity?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3EA2-9CE9-63CA-9687-9F90CDC516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171450" lvl="1" fontAlgn="ctr">
              <a:spcBef>
                <a:spcPts val="750"/>
              </a:spcBef>
              <a:spcAft>
                <a:spcPts val="450"/>
              </a:spcAft>
            </a:pPr>
            <a:r>
              <a:rPr lang="en-GB" sz="1600" dirty="0">
                <a:latin typeface="Source Sans Pro"/>
              </a:rPr>
              <a:t>CBM Team pages are for CBM organisational teams </a:t>
            </a:r>
          </a:p>
          <a:p>
            <a:pPr marL="171450" lvl="1" fontAlgn="ctr">
              <a:spcBef>
                <a:spcPts val="750"/>
              </a:spcBef>
              <a:spcAft>
                <a:spcPts val="450"/>
              </a:spcAft>
            </a:pPr>
            <a:r>
              <a:rPr lang="en-GB" sz="1600" dirty="0">
                <a:latin typeface="Source Sans Pro"/>
              </a:rPr>
              <a:t>They allow work associated to a CBM Team to be visible in one location</a:t>
            </a:r>
          </a:p>
          <a:p>
            <a:pPr marL="171450" lvl="1">
              <a:spcBef>
                <a:spcPts val="750"/>
              </a:spcBef>
              <a:spcAft>
                <a:spcPts val="450"/>
              </a:spcAft>
            </a:pPr>
            <a:r>
              <a:rPr lang="en-CA" sz="1600" dirty="0">
                <a:latin typeface="Source Sans Pro"/>
              </a:rPr>
              <a:t>CBM Teams types:</a:t>
            </a:r>
          </a:p>
          <a:p>
            <a:pPr marL="514350" lvl="2">
              <a:spcBef>
                <a:spcPts val="750"/>
              </a:spcBef>
              <a:spcAft>
                <a:spcPts val="450"/>
              </a:spcAft>
            </a:pPr>
            <a:r>
              <a:rPr lang="en-CA" sz="1600" dirty="0">
                <a:latin typeface="Source Sans Pro"/>
              </a:rPr>
              <a:t>Country Office Teams</a:t>
            </a:r>
          </a:p>
          <a:p>
            <a:pPr marL="514350" lvl="2">
              <a:spcBef>
                <a:spcPts val="750"/>
              </a:spcBef>
              <a:spcAft>
                <a:spcPts val="450"/>
              </a:spcAft>
            </a:pPr>
            <a:r>
              <a:rPr lang="en-CA" sz="1600" dirty="0">
                <a:latin typeface="Source Sans Pro"/>
              </a:rPr>
              <a:t>Regional Hub Teams</a:t>
            </a:r>
          </a:p>
          <a:p>
            <a:pPr marL="514350" lvl="2">
              <a:spcBef>
                <a:spcPts val="750"/>
              </a:spcBef>
              <a:spcAft>
                <a:spcPts val="450"/>
              </a:spcAft>
            </a:pPr>
            <a:r>
              <a:rPr lang="en-CA" sz="1600" dirty="0">
                <a:latin typeface="Source Sans Pro"/>
              </a:rPr>
              <a:t>Resource Mobilization Teams</a:t>
            </a:r>
          </a:p>
          <a:p>
            <a:pPr marL="514350" lvl="2">
              <a:spcBef>
                <a:spcPts val="750"/>
              </a:spcBef>
              <a:spcAft>
                <a:spcPts val="450"/>
              </a:spcAft>
            </a:pPr>
            <a:r>
              <a:rPr lang="en-CA" sz="1600" dirty="0">
                <a:latin typeface="Source Sans Pro"/>
              </a:rPr>
              <a:t>Initiative Teams</a:t>
            </a:r>
          </a:p>
          <a:p>
            <a:pPr marL="514350" lvl="2">
              <a:spcBef>
                <a:spcPts val="750"/>
              </a:spcBef>
              <a:spcAft>
                <a:spcPts val="450"/>
              </a:spcAft>
            </a:pPr>
            <a:r>
              <a:rPr lang="en-CA" sz="1600" dirty="0">
                <a:latin typeface="Source Sans Pro"/>
              </a:rPr>
              <a:t>Central Function Teams</a:t>
            </a: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84BC1-3E25-6A42-43A1-FD70C1F8C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A3B5ED-B1C0-4FCF-B405-E8D0BFB4F1F6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64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0155-A822-44B7-A6A1-0EE2B02B6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CBM teams </a:t>
            </a:r>
            <a:br>
              <a:rPr lang="en-GB" dirty="0"/>
            </a:br>
            <a:r>
              <a:rPr lang="en-GB" dirty="0"/>
              <a:t>entity work?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7D122-2099-92DB-D8D8-39A2DF1BA6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sz="1600" dirty="0">
                <a:latin typeface="Source Sans Pro"/>
              </a:rPr>
              <a:t>Only Administrators can create a new CBM Team page</a:t>
            </a:r>
          </a:p>
          <a:p>
            <a:pPr>
              <a:lnSpc>
                <a:spcPct val="150000"/>
              </a:lnSpc>
            </a:pPr>
            <a:r>
              <a:rPr lang="en-GB" sz="1600" dirty="0">
                <a:latin typeface="Source Sans Pro"/>
              </a:rPr>
              <a:t>Standard Folder Structure and suggested documents for CBM Country Office Teams and Regional Hub Teams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latin typeface="Source Sans Pro"/>
              </a:rPr>
              <a:t>Planning documents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latin typeface="Source Sans Pro"/>
              </a:rPr>
              <a:t>General information</a:t>
            </a:r>
          </a:p>
          <a:p>
            <a:pPr lvl="1">
              <a:lnSpc>
                <a:spcPct val="150000"/>
              </a:lnSpc>
            </a:pPr>
            <a:r>
              <a:rPr lang="en-GB" sz="1600" dirty="0">
                <a:latin typeface="Source Sans Pro"/>
              </a:rPr>
              <a:t>Office management</a:t>
            </a:r>
            <a:endParaRPr lang="en-GB" sz="1600" dirty="0">
              <a:latin typeface="Source Sans Pro" panose="020B0503030403020204" pitchFamily="34" charset="77"/>
            </a:endParaRPr>
          </a:p>
          <a:p>
            <a:endParaRPr lang="en-CA" dirty="0">
              <a:latin typeface="Source Sans Pro"/>
            </a:endParaRPr>
          </a:p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968AF-4BC9-96F7-95A0-2FCAAF9408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6A3B5ED-B1C0-4FCF-B405-E8D0BFB4F1F6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9482703"/>
      </p:ext>
    </p:extLst>
  </p:cSld>
  <p:clrMapOvr>
    <a:masterClrMapping/>
  </p:clrMapOvr>
</p:sld>
</file>

<file path=ppt/theme/theme1.xml><?xml version="1.0" encoding="utf-8"?>
<a:theme xmlns:a="http://schemas.openxmlformats.org/drawingml/2006/main" name="CBM-PPT-Theme">
  <a:themeElements>
    <a:clrScheme name="CBM">
      <a:dk1>
        <a:srgbClr val="000000"/>
      </a:dk1>
      <a:lt1>
        <a:srgbClr val="FFFFFF"/>
      </a:lt1>
      <a:dk2>
        <a:srgbClr val="B09C78"/>
      </a:dk2>
      <a:lt2>
        <a:srgbClr val="F5F4F6"/>
      </a:lt2>
      <a:accent1>
        <a:srgbClr val="C3141B"/>
      </a:accent1>
      <a:accent2>
        <a:srgbClr val="FFC20C"/>
      </a:accent2>
      <a:accent3>
        <a:srgbClr val="716951"/>
      </a:accent3>
      <a:accent4>
        <a:srgbClr val="B09C78"/>
      </a:accent4>
      <a:accent5>
        <a:srgbClr val="719BD1"/>
      </a:accent5>
      <a:accent6>
        <a:srgbClr val="F39200"/>
      </a:accent6>
      <a:hlink>
        <a:srgbClr val="C3141B"/>
      </a:hlink>
      <a:folHlink>
        <a:srgbClr val="71695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BM-PPT-Theme" id="{6B0DBB70-FB9D-2848-8580-5B6BCE5B1663}" vid="{63611DEE-4FED-0E45-8558-12DF0734DEA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1e736c5-95ad-4650-bf48-08c723b4bc6c">
      <Value>182</Value>
      <Value>550</Value>
    </TaxCatchAll>
    <i9f2da93fcc74e869d070fd34a0597c4 xmlns="f1e736c5-95ad-4650-bf48-08c723b4bc6c">
      <Terms xmlns="http://schemas.microsoft.com/office/infopath/2007/PartnerControls">
        <TermInfo xmlns="http://schemas.microsoft.com/office/infopath/2007/PartnerControls">
          <TermName xmlns="http://schemas.microsoft.com/office/infopath/2007/PartnerControls">Guidance Note</TermName>
          <TermId xmlns="http://schemas.microsoft.com/office/infopath/2007/PartnerControls">208e5617-45f1-466d-b1e9-fd356c7029b3</TermId>
        </TermInfo>
      </Terms>
    </i9f2da93fcc74e869d070fd34a0597c4>
    <NGOOnlineSortOrder xmlns="f1e736c5-95ad-4650-bf48-08c723b4bc6c" xsi:nil="true"/>
    <NGOOnlineShowInNewFromTemplate xmlns="f1e736c5-95ad-4650-bf48-08c723b4bc6c">true</NGOOnlineShowInNewFromTemplate>
    <p75d8c1866154d169f9787e2f8ad3758 xmlns="f1e736c5-95ad-4650-bf48-08c723b4bc6c">
      <Terms xmlns="http://schemas.microsoft.com/office/infopath/2007/PartnerControls"/>
    </p75d8c1866154d169f9787e2f8ad3758>
    <cc92bdb0fa944447acf309642a11bf0d xmlns="f1e736c5-95ad-4650-bf48-08c723b4bc6c">
      <Terms xmlns="http://schemas.microsoft.com/office/infopath/2007/PartnerControls">
        <TermInfo xmlns="http://schemas.microsoft.com/office/infopath/2007/PartnerControls">
          <TermName xmlns="http://schemas.microsoft.com/office/infopath/2007/PartnerControls">Help Text</TermName>
          <TermId xmlns="http://schemas.microsoft.com/office/infopath/2007/PartnerControls">0cdce954-cb82-4e5f-9b86-f771a9b25906</TermId>
        </TermInfo>
      </Terms>
    </cc92bdb0fa944447acf309642a11bf0d>
    <NGOOnlineDocumentOwner xmlns="f1e736c5-95ad-4650-bf48-08c723b4bc6c">{"Id":100008,"Name":"Bui Thanh, Le","Guid":"00000000-0000-0000-0000-000000000000"}</NGOOnlineDocumentOwne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GOOnlineGuidanceTemplate" ma:contentTypeID="0x010100B55474DA9735C494339AB5204D2F6D3600506F0C9B753D4042A676D3B4BD21ED3A" ma:contentTypeVersion="13" ma:contentTypeDescription="Create a new document." ma:contentTypeScope="" ma:versionID="2b51fdd5082b98ba9ffad6cc2f2813ec">
  <xsd:schema xmlns:xsd="http://www.w3.org/2001/XMLSchema" xmlns:xs="http://www.w3.org/2001/XMLSchema" xmlns:p="http://schemas.microsoft.com/office/2006/metadata/properties" xmlns:ns2="f1e736c5-95ad-4650-bf48-08c723b4bc6c" xmlns:ns3="34c2d733-5a3b-46b4-8675-8241d81f68c4" targetNamespace="http://schemas.microsoft.com/office/2006/metadata/properties" ma:root="true" ma:fieldsID="75ad193465087cc6e3fe263248d2f47a" ns2:_="" ns3:_="">
    <xsd:import namespace="f1e736c5-95ad-4650-bf48-08c723b4bc6c"/>
    <xsd:import namespace="34c2d733-5a3b-46b4-8675-8241d81f68c4"/>
    <xsd:element name="properties">
      <xsd:complexType>
        <xsd:sequence>
          <xsd:element name="documentManagement">
            <xsd:complexType>
              <xsd:all>
                <xsd:element ref="ns2:p75d8c1866154d169f9787e2f8ad3758" minOccurs="0"/>
                <xsd:element ref="ns2:TaxCatchAll" minOccurs="0"/>
                <xsd:element ref="ns2:TaxCatchAllLabel" minOccurs="0"/>
                <xsd:element ref="ns2:NGOOnlineSortOrder" minOccurs="0"/>
                <xsd:element ref="ns2:NGOOnlineDocumentOwner" minOccurs="0"/>
                <xsd:element ref="ns2:NGOOnlineShowInNewFromTemplate" minOccurs="0"/>
                <xsd:element ref="ns2:i9f2da93fcc74e869d070fd34a0597c4" minOccurs="0"/>
                <xsd:element ref="ns2:cc92bdb0fa944447acf309642a11bf0d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e736c5-95ad-4650-bf48-08c723b4bc6c" elementFormDefault="qualified">
    <xsd:import namespace="http://schemas.microsoft.com/office/2006/documentManagement/types"/>
    <xsd:import namespace="http://schemas.microsoft.com/office/infopath/2007/PartnerControls"/>
    <xsd:element name="p75d8c1866154d169f9787e2f8ad3758" ma:index="8" nillable="true" ma:taxonomy="true" ma:internalName="p75d8c1866154d169f9787e2f8ad3758" ma:taxonomyFieldName="NGOOnlinePriorityGroup" ma:displayName="Priority group" ma:fieldId="{975d8c18-6615-4d16-9f97-87e2f8ad3758}" ma:sspId="b69ac89d-c854-4607-917b-9d787df66d5f" ma:termSetId="09c409db-d561-4642-916b-a7fa4c28f958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a16f5b94-b7b6-4ef9-b856-190d6f50c055}" ma:internalName="TaxCatchAll" ma:showField="CatchAllData" ma:web="f1e736c5-95ad-4650-bf48-08c723b4bc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a16f5b94-b7b6-4ef9-b856-190d6f50c055}" ma:internalName="TaxCatchAllLabel" ma:readOnly="true" ma:showField="CatchAllDataLabel" ma:web="f1e736c5-95ad-4650-bf48-08c723b4bc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NGOOnlineSortOrder" ma:index="12" nillable="true" ma:displayName="Sort order" ma:hidden="true" ma:internalName="NGOOnlineSortOrder">
      <xsd:simpleType>
        <xsd:restriction base="dms:Number"/>
      </xsd:simpleType>
    </xsd:element>
    <xsd:element name="NGOOnlineDocumentOwner" ma:index="13" nillable="true" ma:displayName="Owner" ma:description="" ma:hidden="true" ma:internalName="NGOOnlineDocumentOwner">
      <xsd:simpleType>
        <xsd:restriction base="dms:Text"/>
      </xsd:simpleType>
    </xsd:element>
    <xsd:element name="NGOOnlineShowInNewFromTemplate" ma:index="14" nillable="true" ma:displayName="Show as template" ma:hidden="true" ma:internalName="NGOOnlineShowInNewFromTemplate">
      <xsd:simpleType>
        <xsd:restriction base="dms:Boolean"/>
      </xsd:simpleType>
    </xsd:element>
    <xsd:element name="i9f2da93fcc74e869d070fd34a0597c4" ma:index="15" nillable="true" ma:taxonomy="true" ma:internalName="i9f2da93fcc74e869d070fd34a0597c4" ma:taxonomyFieldName="NGOOnlineDocumentType" ma:displayName="Document types" ma:fieldId="{29f2da93-fcc7-4e86-9d07-0fd34a0597c4}" ma:taxonomyMulti="true" ma:sspId="b69ac89d-c854-4607-917b-9d787df66d5f" ma:termSetId="4a5f0f0a-2e06-4077-b3ff-97f33b773d9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cc92bdb0fa944447acf309642a11bf0d" ma:index="17" nillable="true" ma:taxonomy="true" ma:internalName="cc92bdb0fa944447acf309642a11bf0d" ma:taxonomyFieldName="NGOOnlineKeywords" ma:displayName="Keywords" ma:fieldId="{cc92bdb0-fa94-4447-acf3-09642a11bf0d}" ma:taxonomyMulti="true" ma:sspId="b69ac89d-c854-4607-917b-9d787df66d5f" ma:termSetId="494347e7-d2a8-4234-997a-61e1abca59dc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2d733-5a3b-46b4-8675-8241d81f68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AC9B7F-85F3-43A8-9890-DBA68AAD80E1}">
  <ds:schemaRefs>
    <ds:schemaRef ds:uri="http://purl.org/dc/elements/1.1/"/>
    <ds:schemaRef ds:uri="http://purl.org/dc/dcmitype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be19b463-1fb9-40b6-86a9-0f8d09cb140b"/>
    <ds:schemaRef ds:uri="9aaaab25-1617-4643-bf24-a85178f1e987"/>
  </ds:schemaRefs>
</ds:datastoreItem>
</file>

<file path=customXml/itemProps2.xml><?xml version="1.0" encoding="utf-8"?>
<ds:datastoreItem xmlns:ds="http://schemas.openxmlformats.org/officeDocument/2006/customXml" ds:itemID="{96FBC784-6430-4D4B-B14A-3B46686A1F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556752-3637-4893-9E1F-14234AE79AC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</Words>
  <Application>Microsoft Office PowerPoint</Application>
  <PresentationFormat>On-screen Show (16:10)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CBM-PPT-Theme</vt:lpstr>
      <vt:lpstr>CBM Teams entity </vt:lpstr>
      <vt:lpstr>What is the CBM Teams entity?</vt:lpstr>
      <vt:lpstr>How does the CBM teams  entity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ProMIS Guidance CBM Teams.pptx</dc:title>
  <dc:creator>Held, Heiko</dc:creator>
  <cp:lastModifiedBy>Silva, Margarida</cp:lastModifiedBy>
  <cp:revision>29</cp:revision>
  <dcterms:created xsi:type="dcterms:W3CDTF">2018-09-14T09:01:20Z</dcterms:created>
  <dcterms:modified xsi:type="dcterms:W3CDTF">2023-06-13T05:58:32Z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0x010100B55474DA9735C494339AB5204D2F6D3600506F0C9B753D4042A676D3B4BD21ED3A</vt:lpwstr>
  </property>
  <property fmtid="{D5CDD505-2E9C-101B-9397-08002B2CF9AE}" pid="3" name="Order">
    <vt:r8>12000</vt:r8>
  </property>
  <property fmtid="{D5CDD505-2E9C-101B-9397-08002B2CF9AE}" pid="4" name="AuthorIds_UIVersion_5120">
    <vt:lpwstr>13</vt:lpwstr>
  </property>
  <property fmtid="{D5CDD505-2E9C-101B-9397-08002B2CF9AE}" pid="5" name="AuthorIds_UIVersion_6144">
    <vt:lpwstr>13</vt:lpwstr>
  </property>
  <property fmtid="{D5CDD505-2E9C-101B-9397-08002B2CF9AE}" pid="6" name="CPDocumentType">
    <vt:lpwstr>175;#Template|e455a847-a2e7-47bd-ab7f-f842932c6332</vt:lpwstr>
  </property>
  <property fmtid="{D5CDD505-2E9C-101B-9397-08002B2CF9AE}" pid="7" name="CPCBMLocations">
    <vt:lpwstr/>
  </property>
  <property fmtid="{D5CDD505-2E9C-101B-9397-08002B2CF9AE}" pid="8" name="CPDocumentKnowledgeTiers">
    <vt:lpwstr/>
  </property>
  <property fmtid="{D5CDD505-2E9C-101B-9397-08002B2CF9AE}" pid="9" name="Language-CBM">
    <vt:lpwstr>229;#English|aa468ece-d1f8-41a8-a93f-3780e4c16661</vt:lpwstr>
  </property>
  <property fmtid="{D5CDD505-2E9C-101B-9397-08002B2CF9AE}" pid="10" name="CPTopics">
    <vt:lpwstr>163;#Branding|ac809e5d-c6a3-469c-a25f-48530247bf64</vt:lpwstr>
  </property>
  <property fmtid="{D5CDD505-2E9C-101B-9397-08002B2CF9AE}" pid="11" name="CPDocumentSubject">
    <vt:lpwstr/>
  </property>
  <property fmtid="{D5CDD505-2E9C-101B-9397-08002B2CF9AE}" pid="12" name="CPDepartment">
    <vt:lpwstr/>
  </property>
  <property fmtid="{D5CDD505-2E9C-101B-9397-08002B2CF9AE}" pid="13" name="CPCBMInitiatives">
    <vt:lpwstr>228;#Brand|84e6e254-e454-4c6a-b1bb-adcdcf3e3801</vt:lpwstr>
  </property>
  <property fmtid="{D5CDD505-2E9C-101B-9397-08002B2CF9AE}" pid="14" name="j9a59d6cb21744ce847aafbb15db643d">
    <vt:lpwstr/>
  </property>
  <property fmtid="{D5CDD505-2E9C-101B-9397-08002B2CF9AE}" pid="15" name="CBM_Entities">
    <vt:lpwstr/>
  </property>
  <property fmtid="{D5CDD505-2E9C-101B-9397-08002B2CF9AE}" pid="16" name="CBM_Topics">
    <vt:lpwstr>43;#Brand|b275ab99-dce3-402a-b5b2-65130358836c</vt:lpwstr>
  </property>
  <property fmtid="{D5CDD505-2E9C-101B-9397-08002B2CF9AE}" pid="17" name="CBM_Location_Documents">
    <vt:lpwstr>30;#All Locations|4fa1d59d-61f9-4d9a-bb20-f6b472cd2ec7</vt:lpwstr>
  </property>
  <property fmtid="{D5CDD505-2E9C-101B-9397-08002B2CF9AE}" pid="18" name="CBM_Language_Documents">
    <vt:lpwstr>4;#EN|d53ed453-0c14-4b3c-afb7-23b362e96aa2</vt:lpwstr>
  </property>
  <property fmtid="{D5CDD505-2E9C-101B-9397-08002B2CF9AE}" pid="19" name="CBM_Entities_Documents">
    <vt:lpwstr>23;#Communication and Brandmanagement|f3f08750-5445-4ecd-912e-f50813cdfc10</vt:lpwstr>
  </property>
  <property fmtid="{D5CDD505-2E9C-101B-9397-08002B2CF9AE}" pid="20" name="CBM_DocumentTypes">
    <vt:lpwstr>42;#Template|6d1b4069-fe4e-4042-9eef-b9cf86913baa</vt:lpwstr>
  </property>
  <property fmtid="{D5CDD505-2E9C-101B-9397-08002B2CF9AE}" pid="21" name="_ExtendedDescription">
    <vt:lpwstr>&lt;div class="ExternalClassB7941741940D4F7E93416A9E13E73F25"&gt;&lt;div style="font-family&amp;#58;Calibri, Arial, Helvetica, sans-serif;font-size&amp;#58;11pt;color&amp;#58;rgb(0, 0, 0);"&gt;PowerPoint Master standard (16&amp;#58;10).&lt;br&gt;&lt;/div&gt;&lt;/div&gt;</vt:lpwstr>
  </property>
  <property fmtid="{D5CDD505-2E9C-101B-9397-08002B2CF9AE}" pid="22" name="MediaServiceImageTags">
    <vt:lpwstr/>
  </property>
  <property fmtid="{D5CDD505-2E9C-101B-9397-08002B2CF9AE}" pid="23" name="NGOOnlineKeywords">
    <vt:lpwstr>550;#Help Text|0cdce954-cb82-4e5f-9b86-f771a9b25906</vt:lpwstr>
  </property>
  <property fmtid="{D5CDD505-2E9C-101B-9397-08002B2CF9AE}" pid="24" name="NGOOnlineDocumentType">
    <vt:lpwstr>182;#Guidance Note|208e5617-45f1-466d-b1e9-fd356c7029b3</vt:lpwstr>
  </property>
  <property fmtid="{D5CDD505-2E9C-101B-9397-08002B2CF9AE}" pid="25" name="NGOOnlinePriorityGroup">
    <vt:lpwstr/>
  </property>
</Properties>
</file>