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693" r:id="rId5"/>
    <p:sldId id="692" r:id="rId6"/>
    <p:sldId id="696" r:id="rId7"/>
    <p:sldId id="694" r:id="rId8"/>
    <p:sldId id="721" r:id="rId9"/>
    <p:sldId id="467" r:id="rId10"/>
    <p:sldId id="466" r:id="rId11"/>
    <p:sldId id="460" r:id="rId12"/>
    <p:sldId id="458" r:id="rId13"/>
    <p:sldId id="457" r:id="rId14"/>
    <p:sldId id="463" r:id="rId15"/>
    <p:sldId id="72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37BB8-401F-2699-76E2-52AB806347C6}" v="7" dt="2023-06-13T05:59:45.771"/>
    <p1510:client id="{F2919827-F63E-4C11-A1FB-E60777AC3603}" v="416" dt="2023-06-13T06:53:01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, Margarida" userId="S::margarida.silva@cbm.org::90c70757-dd91-4078-a58e-38b8f64aeea1" providerId="AD" clId="Web-{E2737BB8-401F-2699-76E2-52AB806347C6}"/>
    <pc:docChg chg="modSld">
      <pc:chgData name="Silva, Margarida" userId="S::margarida.silva@cbm.org::90c70757-dd91-4078-a58e-38b8f64aeea1" providerId="AD" clId="Web-{E2737BB8-401F-2699-76E2-52AB806347C6}" dt="2023-06-13T05:59:45.771" v="6" actId="20577"/>
      <pc:docMkLst>
        <pc:docMk/>
      </pc:docMkLst>
      <pc:sldChg chg="modSp">
        <pc:chgData name="Silva, Margarida" userId="S::margarida.silva@cbm.org::90c70757-dd91-4078-a58e-38b8f64aeea1" providerId="AD" clId="Web-{E2737BB8-401F-2699-76E2-52AB806347C6}" dt="2023-06-13T05:59:45.771" v="6" actId="20577"/>
        <pc:sldMkLst>
          <pc:docMk/>
          <pc:sldMk cId="1139363860" sldId="693"/>
        </pc:sldMkLst>
        <pc:spChg chg="mod">
          <ac:chgData name="Silva, Margarida" userId="S::margarida.silva@cbm.org::90c70757-dd91-4078-a58e-38b8f64aeea1" providerId="AD" clId="Web-{E2737BB8-401F-2699-76E2-52AB806347C6}" dt="2023-06-13T05:59:45.771" v="6" actId="20577"/>
          <ac:spMkLst>
            <pc:docMk/>
            <pc:sldMk cId="1139363860" sldId="693"/>
            <ac:spMk id="3" creationId="{D6761F8C-8C08-1A9F-7E49-0A695CDA2210}"/>
          </ac:spMkLst>
        </pc:spChg>
      </pc:sldChg>
    </pc:docChg>
  </pc:docChgLst>
  <pc:docChgLst>
    <pc:chgData name="Silva, Margarida" userId="90c70757-dd91-4078-a58e-38b8f64aeea1" providerId="ADAL" clId="{F2919827-F63E-4C11-A1FB-E60777AC3603}"/>
    <pc:docChg chg="undo redo custSel modSld">
      <pc:chgData name="Silva, Margarida" userId="90c70757-dd91-4078-a58e-38b8f64aeea1" providerId="ADAL" clId="{F2919827-F63E-4C11-A1FB-E60777AC3603}" dt="2023-06-13T06:50:57.560" v="862" actId="1035"/>
      <pc:docMkLst>
        <pc:docMk/>
      </pc:docMkLst>
      <pc:sldChg chg="addSp delSp modSp mod modClrScheme chgLayout">
        <pc:chgData name="Silva, Margarida" userId="90c70757-dd91-4078-a58e-38b8f64aeea1" providerId="ADAL" clId="{F2919827-F63E-4C11-A1FB-E60777AC3603}" dt="2023-06-13T06:45:11.083" v="775" actId="113"/>
        <pc:sldMkLst>
          <pc:docMk/>
          <pc:sldMk cId="3449785097" sldId="457"/>
        </pc:sldMkLst>
        <pc:spChg chg="mod ord">
          <ac:chgData name="Silva, Margarida" userId="90c70757-dd91-4078-a58e-38b8f64aeea1" providerId="ADAL" clId="{F2919827-F63E-4C11-A1FB-E60777AC3603}" dt="2023-06-13T06:36:08.505" v="606" actId="700"/>
          <ac:spMkLst>
            <pc:docMk/>
            <pc:sldMk cId="3449785097" sldId="457"/>
            <ac:spMk id="3" creationId="{8CAD3662-95CC-8504-1F9F-C853BE38A81F}"/>
          </ac:spMkLst>
        </pc:spChg>
        <pc:spChg chg="add del mod ord">
          <ac:chgData name="Silva, Margarida" userId="90c70757-dd91-4078-a58e-38b8f64aeea1" providerId="ADAL" clId="{F2919827-F63E-4C11-A1FB-E60777AC3603}" dt="2023-06-13T06:35:14.076" v="589" actId="478"/>
          <ac:spMkLst>
            <pc:docMk/>
            <pc:sldMk cId="3449785097" sldId="457"/>
            <ac:spMk id="4" creationId="{B1480515-6816-8609-8DAD-4C4B3B6082B5}"/>
          </ac:spMkLst>
        </pc:spChg>
        <pc:spChg chg="mod">
          <ac:chgData name="Silva, Margarida" userId="90c70757-dd91-4078-a58e-38b8f64aeea1" providerId="ADAL" clId="{F2919827-F63E-4C11-A1FB-E60777AC3603}" dt="2023-06-13T06:45:05.109" v="774" actId="208"/>
          <ac:spMkLst>
            <pc:docMk/>
            <pc:sldMk cId="3449785097" sldId="457"/>
            <ac:spMk id="5" creationId="{2EE28311-02D9-4ED8-B01A-8B053CE6E1FC}"/>
          </ac:spMkLst>
        </pc:spChg>
        <pc:spChg chg="mod">
          <ac:chgData name="Silva, Margarida" userId="90c70757-dd91-4078-a58e-38b8f64aeea1" providerId="ADAL" clId="{F2919827-F63E-4C11-A1FB-E60777AC3603}" dt="2023-06-13T06:45:11.083" v="775" actId="113"/>
          <ac:spMkLst>
            <pc:docMk/>
            <pc:sldMk cId="3449785097" sldId="457"/>
            <ac:spMk id="6" creationId="{BC60F409-E180-42D4-99FB-C0E255034450}"/>
          </ac:spMkLst>
        </pc:spChg>
        <pc:spChg chg="add del mod ord">
          <ac:chgData name="Silva, Margarida" userId="90c70757-dd91-4078-a58e-38b8f64aeea1" providerId="ADAL" clId="{F2919827-F63E-4C11-A1FB-E60777AC3603}" dt="2023-06-13T06:36:11.915" v="607" actId="478"/>
          <ac:spMkLst>
            <pc:docMk/>
            <pc:sldMk cId="3449785097" sldId="457"/>
            <ac:spMk id="7" creationId="{F15889B6-E41C-C5A7-2944-BA839FD6A98D}"/>
          </ac:spMkLst>
        </pc:spChg>
        <pc:spChg chg="mod">
          <ac:chgData name="Silva, Margarida" userId="90c70757-dd91-4078-a58e-38b8f64aeea1" providerId="ADAL" clId="{F2919827-F63E-4C11-A1FB-E60777AC3603}" dt="2023-06-13T06:45:05.109" v="774" actId="208"/>
          <ac:spMkLst>
            <pc:docMk/>
            <pc:sldMk cId="3449785097" sldId="457"/>
            <ac:spMk id="13" creationId="{62948E23-105E-4BC4-A363-172E69DD28EF}"/>
          </ac:spMkLst>
        </pc:spChg>
        <pc:spChg chg="mod">
          <ac:chgData name="Silva, Margarida" userId="90c70757-dd91-4078-a58e-38b8f64aeea1" providerId="ADAL" clId="{F2919827-F63E-4C11-A1FB-E60777AC3603}" dt="2023-06-13T06:45:11.083" v="775" actId="113"/>
          <ac:spMkLst>
            <pc:docMk/>
            <pc:sldMk cId="3449785097" sldId="457"/>
            <ac:spMk id="14" creationId="{AE2FAB74-2D84-42CB-A98B-5938BC894AD8}"/>
          </ac:spMkLst>
        </pc:spChg>
        <pc:spChg chg="mod">
          <ac:chgData name="Silva, Margarida" userId="90c70757-dd91-4078-a58e-38b8f64aeea1" providerId="ADAL" clId="{F2919827-F63E-4C11-A1FB-E60777AC3603}" dt="2023-06-13T06:45:05.109" v="774" actId="208"/>
          <ac:spMkLst>
            <pc:docMk/>
            <pc:sldMk cId="3449785097" sldId="457"/>
            <ac:spMk id="16" creationId="{9E47E2DA-59BC-4369-B1D3-F8B27C2D6F51}"/>
          </ac:spMkLst>
        </pc:spChg>
        <pc:spChg chg="mod ord">
          <ac:chgData name="Silva, Margarida" userId="90c70757-dd91-4078-a58e-38b8f64aeea1" providerId="ADAL" clId="{F2919827-F63E-4C11-A1FB-E60777AC3603}" dt="2023-06-13T06:36:08.505" v="606" actId="700"/>
          <ac:spMkLst>
            <pc:docMk/>
            <pc:sldMk cId="3449785097" sldId="457"/>
            <ac:spMk id="18" creationId="{9F862891-347D-41F8-BE84-5614EE6A78BA}"/>
          </ac:spMkLst>
        </pc:spChg>
        <pc:spChg chg="mod">
          <ac:chgData name="Silva, Margarida" userId="90c70757-dd91-4078-a58e-38b8f64aeea1" providerId="ADAL" clId="{F2919827-F63E-4C11-A1FB-E60777AC3603}" dt="2023-06-13T06:45:11.083" v="775" actId="113"/>
          <ac:spMkLst>
            <pc:docMk/>
            <pc:sldMk cId="3449785097" sldId="457"/>
            <ac:spMk id="21" creationId="{D705A3D2-F535-4929-B7D5-B18BEE25B03E}"/>
          </ac:spMkLst>
        </pc:spChg>
        <pc:picChg chg="mod">
          <ac:chgData name="Silva, Margarida" userId="90c70757-dd91-4078-a58e-38b8f64aeea1" providerId="ADAL" clId="{F2919827-F63E-4C11-A1FB-E60777AC3603}" dt="2023-06-13T06:36:45.274" v="616" actId="1076"/>
          <ac:picMkLst>
            <pc:docMk/>
            <pc:sldMk cId="3449785097" sldId="457"/>
            <ac:picMk id="2" creationId="{65C872C8-B3DB-9522-4EF3-5EF8471B0BB9}"/>
          </ac:picMkLst>
        </pc:picChg>
      </pc:sldChg>
      <pc:sldChg chg="addSp delSp modSp mod modClrScheme chgLayout">
        <pc:chgData name="Silva, Margarida" userId="90c70757-dd91-4078-a58e-38b8f64aeea1" providerId="ADAL" clId="{F2919827-F63E-4C11-A1FB-E60777AC3603}" dt="2023-06-13T06:44:54.761" v="773" actId="14100"/>
        <pc:sldMkLst>
          <pc:docMk/>
          <pc:sldMk cId="806713461" sldId="458"/>
        </pc:sldMkLst>
        <pc:spChg chg="mod ord">
          <ac:chgData name="Silva, Margarida" userId="90c70757-dd91-4078-a58e-38b8f64aeea1" providerId="ADAL" clId="{F2919827-F63E-4C11-A1FB-E60777AC3603}" dt="2023-06-13T06:34:07.935" v="576" actId="700"/>
          <ac:spMkLst>
            <pc:docMk/>
            <pc:sldMk cId="806713461" sldId="458"/>
            <ac:spMk id="2" creationId="{385456FA-9F93-FF4C-1EA0-DCD54167C3A9}"/>
          </ac:spMkLst>
        </pc:spChg>
        <pc:spChg chg="add del mod ord">
          <ac:chgData name="Silva, Margarida" userId="90c70757-dd91-4078-a58e-38b8f64aeea1" providerId="ADAL" clId="{F2919827-F63E-4C11-A1FB-E60777AC3603}" dt="2023-06-13T06:27:30.659" v="411" actId="478"/>
          <ac:spMkLst>
            <pc:docMk/>
            <pc:sldMk cId="806713461" sldId="458"/>
            <ac:spMk id="3" creationId="{BFB1E46B-51A4-0F4C-B356-EA31A6A8C0C5}"/>
          </ac:spMkLst>
        </pc:spChg>
        <pc:spChg chg="add del mod ord">
          <ac:chgData name="Silva, Margarida" userId="90c70757-dd91-4078-a58e-38b8f64aeea1" providerId="ADAL" clId="{F2919827-F63E-4C11-A1FB-E60777AC3603}" dt="2023-06-13T06:34:24.268" v="579" actId="478"/>
          <ac:spMkLst>
            <pc:docMk/>
            <pc:sldMk cId="806713461" sldId="458"/>
            <ac:spMk id="4" creationId="{C568BEC9-9E8A-4ACF-C314-E7FB585AE315}"/>
          </ac:spMkLst>
        </pc:spChg>
        <pc:spChg chg="mod">
          <ac:chgData name="Silva, Margarida" userId="90c70757-dd91-4078-a58e-38b8f64aeea1" providerId="ADAL" clId="{F2919827-F63E-4C11-A1FB-E60777AC3603}" dt="2023-06-13T06:43:53.895" v="766" actId="208"/>
          <ac:spMkLst>
            <pc:docMk/>
            <pc:sldMk cId="806713461" sldId="458"/>
            <ac:spMk id="6" creationId="{34EA1545-1097-472D-9D44-95D5A8DD2076}"/>
          </ac:spMkLst>
        </pc:spChg>
        <pc:spChg chg="mod">
          <ac:chgData name="Silva, Margarida" userId="90c70757-dd91-4078-a58e-38b8f64aeea1" providerId="ADAL" clId="{F2919827-F63E-4C11-A1FB-E60777AC3603}" dt="2023-06-13T06:44:40.974" v="771" actId="113"/>
          <ac:spMkLst>
            <pc:docMk/>
            <pc:sldMk cId="806713461" sldId="458"/>
            <ac:spMk id="7" creationId="{8954036D-3FEF-4584-BF8C-2FFA73CBE9C9}"/>
          </ac:spMkLst>
        </pc:spChg>
        <pc:spChg chg="mod">
          <ac:chgData name="Silva, Margarida" userId="90c70757-dd91-4078-a58e-38b8f64aeea1" providerId="ADAL" clId="{F2919827-F63E-4C11-A1FB-E60777AC3603}" dt="2023-06-13T06:44:15.916" v="767" actId="208"/>
          <ac:spMkLst>
            <pc:docMk/>
            <pc:sldMk cId="806713461" sldId="458"/>
            <ac:spMk id="8" creationId="{0B70BFCF-E01F-4343-BE3C-DCBE92D798A6}"/>
          </ac:spMkLst>
        </pc:spChg>
        <pc:spChg chg="mod">
          <ac:chgData name="Silva, Margarida" userId="90c70757-dd91-4078-a58e-38b8f64aeea1" providerId="ADAL" clId="{F2919827-F63E-4C11-A1FB-E60777AC3603}" dt="2023-06-13T06:44:40.974" v="771" actId="113"/>
          <ac:spMkLst>
            <pc:docMk/>
            <pc:sldMk cId="806713461" sldId="458"/>
            <ac:spMk id="9" creationId="{56246FCE-9AA6-4BA7-819C-458DEEFBE87A}"/>
          </ac:spMkLst>
        </pc:spChg>
        <pc:spChg chg="mod ord">
          <ac:chgData name="Silva, Margarida" userId="90c70757-dd91-4078-a58e-38b8f64aeea1" providerId="ADAL" clId="{F2919827-F63E-4C11-A1FB-E60777AC3603}" dt="2023-06-13T06:34:12.259" v="578" actId="27636"/>
          <ac:spMkLst>
            <pc:docMk/>
            <pc:sldMk cId="806713461" sldId="458"/>
            <ac:spMk id="10" creationId="{31E519B5-B411-4BC0-A024-D2F623EE409F}"/>
          </ac:spMkLst>
        </pc:spChg>
        <pc:spChg chg="mod">
          <ac:chgData name="Silva, Margarida" userId="90c70757-dd91-4078-a58e-38b8f64aeea1" providerId="ADAL" clId="{F2919827-F63E-4C11-A1FB-E60777AC3603}" dt="2023-06-13T06:44:54.761" v="773" actId="14100"/>
          <ac:spMkLst>
            <pc:docMk/>
            <pc:sldMk cId="806713461" sldId="458"/>
            <ac:spMk id="12" creationId="{3387C3EF-C1B1-4E52-AB63-974F28F281D4}"/>
          </ac:spMkLst>
        </pc:spChg>
        <pc:spChg chg="mod">
          <ac:chgData name="Silva, Margarida" userId="90c70757-dd91-4078-a58e-38b8f64aeea1" providerId="ADAL" clId="{F2919827-F63E-4C11-A1FB-E60777AC3603}" dt="2023-06-13T06:44:21.508" v="768" actId="208"/>
          <ac:spMkLst>
            <pc:docMk/>
            <pc:sldMk cId="806713461" sldId="458"/>
            <ac:spMk id="14" creationId="{EFEC2B8D-1858-4E6D-9789-4ED56169A2E8}"/>
          </ac:spMkLst>
        </pc:spChg>
        <pc:spChg chg="mod">
          <ac:chgData name="Silva, Margarida" userId="90c70757-dd91-4078-a58e-38b8f64aeea1" providerId="ADAL" clId="{F2919827-F63E-4C11-A1FB-E60777AC3603}" dt="2023-06-13T06:44:40.974" v="771" actId="113"/>
          <ac:spMkLst>
            <pc:docMk/>
            <pc:sldMk cId="806713461" sldId="458"/>
            <ac:spMk id="15" creationId="{2B1587D1-E47F-4CE3-8461-8E73B26B423A}"/>
          </ac:spMkLst>
        </pc:spChg>
        <pc:spChg chg="mod">
          <ac:chgData name="Silva, Margarida" userId="90c70757-dd91-4078-a58e-38b8f64aeea1" providerId="ADAL" clId="{F2919827-F63E-4C11-A1FB-E60777AC3603}" dt="2023-06-13T06:44:51.161" v="772" actId="14100"/>
          <ac:spMkLst>
            <pc:docMk/>
            <pc:sldMk cId="806713461" sldId="458"/>
            <ac:spMk id="16" creationId="{BCF05E43-62B9-31C9-2AF7-95CA64974CC1}"/>
          </ac:spMkLst>
        </pc:spChg>
        <pc:spChg chg="mod">
          <ac:chgData name="Silva, Margarida" userId="90c70757-dd91-4078-a58e-38b8f64aeea1" providerId="ADAL" clId="{F2919827-F63E-4C11-A1FB-E60777AC3603}" dt="2023-06-13T06:44:40.974" v="771" actId="113"/>
          <ac:spMkLst>
            <pc:docMk/>
            <pc:sldMk cId="806713461" sldId="458"/>
            <ac:spMk id="17" creationId="{CF26015F-58D8-40E9-BBB6-9CF4882DA830}"/>
          </ac:spMkLst>
        </pc:spChg>
        <pc:spChg chg="mod">
          <ac:chgData name="Silva, Margarida" userId="90c70757-dd91-4078-a58e-38b8f64aeea1" providerId="ADAL" clId="{F2919827-F63E-4C11-A1FB-E60777AC3603}" dt="2023-06-13T06:44:40.974" v="771" actId="113"/>
          <ac:spMkLst>
            <pc:docMk/>
            <pc:sldMk cId="806713461" sldId="458"/>
            <ac:spMk id="19" creationId="{88B83BA9-F3B0-6285-6223-6E063053B811}"/>
          </ac:spMkLst>
        </pc:spChg>
        <pc:picChg chg="mod">
          <ac:chgData name="Silva, Margarida" userId="90c70757-dd91-4078-a58e-38b8f64aeea1" providerId="ADAL" clId="{F2919827-F63E-4C11-A1FB-E60777AC3603}" dt="2023-06-13T06:34:37.948" v="584" actId="1035"/>
          <ac:picMkLst>
            <pc:docMk/>
            <pc:sldMk cId="806713461" sldId="458"/>
            <ac:picMk id="20" creationId="{7AEAFA78-AE1B-26FB-FBF9-304D66200820}"/>
          </ac:picMkLst>
        </pc:picChg>
      </pc:sldChg>
      <pc:sldChg chg="modSp mod modClrScheme chgLayout">
        <pc:chgData name="Silva, Margarida" userId="90c70757-dd91-4078-a58e-38b8f64aeea1" providerId="ADAL" clId="{F2919827-F63E-4C11-A1FB-E60777AC3603}" dt="2023-06-13T06:33:51.023" v="575" actId="700"/>
        <pc:sldMkLst>
          <pc:docMk/>
          <pc:sldMk cId="3163329165" sldId="460"/>
        </pc:sldMkLst>
        <pc:spChg chg="mod ord">
          <ac:chgData name="Silva, Margarida" userId="90c70757-dd91-4078-a58e-38b8f64aeea1" providerId="ADAL" clId="{F2919827-F63E-4C11-A1FB-E60777AC3603}" dt="2023-06-13T06:33:51.023" v="575" actId="700"/>
          <ac:spMkLst>
            <pc:docMk/>
            <pc:sldMk cId="3163329165" sldId="460"/>
            <ac:spMk id="2" creationId="{060CD9D4-548C-4A13-B778-C18574B1FBE5}"/>
          </ac:spMkLst>
        </pc:spChg>
        <pc:spChg chg="mod ord">
          <ac:chgData name="Silva, Margarida" userId="90c70757-dd91-4078-a58e-38b8f64aeea1" providerId="ADAL" clId="{F2919827-F63E-4C11-A1FB-E60777AC3603}" dt="2023-06-13T06:33:51.023" v="575" actId="700"/>
          <ac:spMkLst>
            <pc:docMk/>
            <pc:sldMk cId="3163329165" sldId="460"/>
            <ac:spMk id="3" creationId="{4E79AF5E-B9A4-4545-A21B-E6E715FA6A3F}"/>
          </ac:spMkLst>
        </pc:spChg>
        <pc:spChg chg="mod ord">
          <ac:chgData name="Silva, Margarida" userId="90c70757-dd91-4078-a58e-38b8f64aeea1" providerId="ADAL" clId="{F2919827-F63E-4C11-A1FB-E60777AC3603}" dt="2023-06-13T06:33:51.023" v="575" actId="700"/>
          <ac:spMkLst>
            <pc:docMk/>
            <pc:sldMk cId="3163329165" sldId="460"/>
            <ac:spMk id="4" creationId="{3B421847-1081-8A38-8C7F-193894D7970C}"/>
          </ac:spMkLst>
        </pc:spChg>
      </pc:sldChg>
      <pc:sldChg chg="modSp mod modClrScheme chgLayout">
        <pc:chgData name="Silva, Margarida" userId="90c70757-dd91-4078-a58e-38b8f64aeea1" providerId="ADAL" clId="{F2919827-F63E-4C11-A1FB-E60777AC3603}" dt="2023-06-13T06:14:16.495" v="203" actId="1076"/>
        <pc:sldMkLst>
          <pc:docMk/>
          <pc:sldMk cId="3811054027" sldId="463"/>
        </pc:sldMkLst>
        <pc:spChg chg="mod ord">
          <ac:chgData name="Silva, Margarida" userId="90c70757-dd91-4078-a58e-38b8f64aeea1" providerId="ADAL" clId="{F2919827-F63E-4C11-A1FB-E60777AC3603}" dt="2023-06-13T06:14:11.351" v="202" actId="700"/>
          <ac:spMkLst>
            <pc:docMk/>
            <pc:sldMk cId="3811054027" sldId="463"/>
            <ac:spMk id="2" creationId="{060CD9D4-548C-4A13-B778-C18574B1FBE5}"/>
          </ac:spMkLst>
        </pc:spChg>
        <pc:spChg chg="mod ord">
          <ac:chgData name="Silva, Margarida" userId="90c70757-dd91-4078-a58e-38b8f64aeea1" providerId="ADAL" clId="{F2919827-F63E-4C11-A1FB-E60777AC3603}" dt="2023-06-13T06:14:11.351" v="202" actId="700"/>
          <ac:spMkLst>
            <pc:docMk/>
            <pc:sldMk cId="3811054027" sldId="463"/>
            <ac:spMk id="3" creationId="{4E79AF5E-B9A4-4545-A21B-E6E715FA6A3F}"/>
          </ac:spMkLst>
        </pc:spChg>
        <pc:spChg chg="mod ord">
          <ac:chgData name="Silva, Margarida" userId="90c70757-dd91-4078-a58e-38b8f64aeea1" providerId="ADAL" clId="{F2919827-F63E-4C11-A1FB-E60777AC3603}" dt="2023-06-13T06:14:11.351" v="202" actId="700"/>
          <ac:spMkLst>
            <pc:docMk/>
            <pc:sldMk cId="3811054027" sldId="463"/>
            <ac:spMk id="4" creationId="{44A90055-0172-A612-E0B0-18DCF9317BE6}"/>
          </ac:spMkLst>
        </pc:spChg>
        <pc:picChg chg="mod">
          <ac:chgData name="Silva, Margarida" userId="90c70757-dd91-4078-a58e-38b8f64aeea1" providerId="ADAL" clId="{F2919827-F63E-4C11-A1FB-E60777AC3603}" dt="2023-06-13T06:14:16.495" v="203" actId="1076"/>
          <ac:picMkLst>
            <pc:docMk/>
            <pc:sldMk cId="3811054027" sldId="463"/>
            <ac:picMk id="5" creationId="{A94BC598-78F6-11B8-0144-7654B197357F}"/>
          </ac:picMkLst>
        </pc:picChg>
      </pc:sldChg>
      <pc:sldChg chg="addSp delSp modSp mod delAnim">
        <pc:chgData name="Silva, Margarida" userId="90c70757-dd91-4078-a58e-38b8f64aeea1" providerId="ADAL" clId="{F2919827-F63E-4C11-A1FB-E60777AC3603}" dt="2023-06-13T06:48:02.242" v="793" actId="1076"/>
        <pc:sldMkLst>
          <pc:docMk/>
          <pc:sldMk cId="1149834435" sldId="466"/>
        </pc:sldMkLst>
        <pc:spChg chg="add mod">
          <ac:chgData name="Silva, Margarida" userId="90c70757-dd91-4078-a58e-38b8f64aeea1" providerId="ADAL" clId="{F2919827-F63E-4C11-A1FB-E60777AC3603}" dt="2023-06-13T06:47:58.929" v="792" actId="1076"/>
          <ac:spMkLst>
            <pc:docMk/>
            <pc:sldMk cId="1149834435" sldId="466"/>
            <ac:spMk id="4" creationId="{0BB7BAA8-1D1E-3D88-9E8A-E2D3AE27D57F}"/>
          </ac:spMkLst>
        </pc:spChg>
        <pc:spChg chg="mod">
          <ac:chgData name="Silva, Margarida" userId="90c70757-dd91-4078-a58e-38b8f64aeea1" providerId="ADAL" clId="{F2919827-F63E-4C11-A1FB-E60777AC3603}" dt="2023-06-13T06:47:09.223" v="785" actId="208"/>
          <ac:spMkLst>
            <pc:docMk/>
            <pc:sldMk cId="1149834435" sldId="466"/>
            <ac:spMk id="8" creationId="{EBE5DBE6-E8A0-4AA9-BE75-DA2D2BE52910}"/>
          </ac:spMkLst>
        </pc:spChg>
        <pc:spChg chg="del mod">
          <ac:chgData name="Silva, Margarida" userId="90c70757-dd91-4078-a58e-38b8f64aeea1" providerId="ADAL" clId="{F2919827-F63E-4C11-A1FB-E60777AC3603}" dt="2023-06-13T06:20:51.914" v="262" actId="478"/>
          <ac:spMkLst>
            <pc:docMk/>
            <pc:sldMk cId="1149834435" sldId="466"/>
            <ac:spMk id="9" creationId="{44A5BD27-7529-49F2-A8AE-399A659B3F45}"/>
          </ac:spMkLst>
        </pc:spChg>
        <pc:spChg chg="mod">
          <ac:chgData name="Silva, Margarida" userId="90c70757-dd91-4078-a58e-38b8f64aeea1" providerId="ADAL" clId="{F2919827-F63E-4C11-A1FB-E60777AC3603}" dt="2023-06-13T06:47:17.409" v="786" actId="113"/>
          <ac:spMkLst>
            <pc:docMk/>
            <pc:sldMk cId="1149834435" sldId="466"/>
            <ac:spMk id="12" creationId="{499E3C11-EA24-4642-A2A7-35956626DD89}"/>
          </ac:spMkLst>
        </pc:spChg>
        <pc:spChg chg="mod">
          <ac:chgData name="Silva, Margarida" userId="90c70757-dd91-4078-a58e-38b8f64aeea1" providerId="ADAL" clId="{F2919827-F63E-4C11-A1FB-E60777AC3603}" dt="2023-06-13T06:47:09.223" v="785" actId="208"/>
          <ac:spMkLst>
            <pc:docMk/>
            <pc:sldMk cId="1149834435" sldId="466"/>
            <ac:spMk id="13" creationId="{4157E069-4006-4AB7-9C50-5D5D91E23FFF}"/>
          </ac:spMkLst>
        </pc:spChg>
        <pc:spChg chg="mod">
          <ac:chgData name="Silva, Margarida" userId="90c70757-dd91-4078-a58e-38b8f64aeea1" providerId="ADAL" clId="{F2919827-F63E-4C11-A1FB-E60777AC3603}" dt="2023-06-13T06:47:09.223" v="785" actId="208"/>
          <ac:spMkLst>
            <pc:docMk/>
            <pc:sldMk cId="1149834435" sldId="466"/>
            <ac:spMk id="16" creationId="{6C63556C-0610-4113-B92A-C7488D2794B6}"/>
          </ac:spMkLst>
        </pc:spChg>
        <pc:spChg chg="mod">
          <ac:chgData name="Silva, Margarida" userId="90c70757-dd91-4078-a58e-38b8f64aeea1" providerId="ADAL" clId="{F2919827-F63E-4C11-A1FB-E60777AC3603}" dt="2023-06-13T06:47:17.409" v="786" actId="113"/>
          <ac:spMkLst>
            <pc:docMk/>
            <pc:sldMk cId="1149834435" sldId="466"/>
            <ac:spMk id="17" creationId="{EC0912F6-7629-4B52-8BCB-7163F67E4CDD}"/>
          </ac:spMkLst>
        </pc:spChg>
        <pc:spChg chg="mod">
          <ac:chgData name="Silva, Margarida" userId="90c70757-dd91-4078-a58e-38b8f64aeea1" providerId="ADAL" clId="{F2919827-F63E-4C11-A1FB-E60777AC3603}" dt="2023-06-13T06:47:09.223" v="785" actId="208"/>
          <ac:spMkLst>
            <pc:docMk/>
            <pc:sldMk cId="1149834435" sldId="466"/>
            <ac:spMk id="19" creationId="{628F762E-7C9F-469E-A3DD-82042DAE6076}"/>
          </ac:spMkLst>
        </pc:spChg>
        <pc:spChg chg="mod">
          <ac:chgData name="Silva, Margarida" userId="90c70757-dd91-4078-a58e-38b8f64aeea1" providerId="ADAL" clId="{F2919827-F63E-4C11-A1FB-E60777AC3603}" dt="2023-06-13T06:48:02.242" v="793" actId="1076"/>
          <ac:spMkLst>
            <pc:docMk/>
            <pc:sldMk cId="1149834435" sldId="466"/>
            <ac:spMk id="20" creationId="{524C7C7C-EECC-488D-AA17-341FB591C051}"/>
          </ac:spMkLst>
        </pc:spChg>
        <pc:spChg chg="mod">
          <ac:chgData name="Silva, Margarida" userId="90c70757-dd91-4078-a58e-38b8f64aeea1" providerId="ADAL" clId="{F2919827-F63E-4C11-A1FB-E60777AC3603}" dt="2023-06-13T06:47:09.223" v="785" actId="208"/>
          <ac:spMkLst>
            <pc:docMk/>
            <pc:sldMk cId="1149834435" sldId="466"/>
            <ac:spMk id="26" creationId="{234CC469-DA16-4534-A8A2-984D469017C5}"/>
          </ac:spMkLst>
        </pc:spChg>
        <pc:spChg chg="mod">
          <ac:chgData name="Silva, Margarida" userId="90c70757-dd91-4078-a58e-38b8f64aeea1" providerId="ADAL" clId="{F2919827-F63E-4C11-A1FB-E60777AC3603}" dt="2023-06-13T06:47:17.409" v="786" actId="113"/>
          <ac:spMkLst>
            <pc:docMk/>
            <pc:sldMk cId="1149834435" sldId="466"/>
            <ac:spMk id="27" creationId="{D03882E6-912C-474E-9090-75AF517951D7}"/>
          </ac:spMkLst>
        </pc:spChg>
        <pc:spChg chg="mod">
          <ac:chgData name="Silva, Margarida" userId="90c70757-dd91-4078-a58e-38b8f64aeea1" providerId="ADAL" clId="{F2919827-F63E-4C11-A1FB-E60777AC3603}" dt="2023-06-13T06:16:10.217" v="220" actId="255"/>
          <ac:spMkLst>
            <pc:docMk/>
            <pc:sldMk cId="1149834435" sldId="466"/>
            <ac:spMk id="28" creationId="{AA1353A4-C1E0-4C1F-A93C-598ED8BC1452}"/>
          </ac:spMkLst>
        </pc:spChg>
        <pc:spChg chg="mod">
          <ac:chgData name="Silva, Margarida" userId="90c70757-dd91-4078-a58e-38b8f64aeea1" providerId="ADAL" clId="{F2919827-F63E-4C11-A1FB-E60777AC3603}" dt="2023-06-13T06:47:09.223" v="785" actId="208"/>
          <ac:spMkLst>
            <pc:docMk/>
            <pc:sldMk cId="1149834435" sldId="466"/>
            <ac:spMk id="29" creationId="{614BDA6E-E306-4327-8B9B-8341E80B4984}"/>
          </ac:spMkLst>
        </pc:spChg>
        <pc:spChg chg="mod">
          <ac:chgData name="Silva, Margarida" userId="90c70757-dd91-4078-a58e-38b8f64aeea1" providerId="ADAL" clId="{F2919827-F63E-4C11-A1FB-E60777AC3603}" dt="2023-06-13T06:47:39.394" v="788" actId="1076"/>
          <ac:spMkLst>
            <pc:docMk/>
            <pc:sldMk cId="1149834435" sldId="466"/>
            <ac:spMk id="30" creationId="{993A63DB-3809-405C-A633-808589B6EE72}"/>
          </ac:spMkLst>
        </pc:spChg>
        <pc:picChg chg="mod">
          <ac:chgData name="Silva, Margarida" userId="90c70757-dd91-4078-a58e-38b8f64aeea1" providerId="ADAL" clId="{F2919827-F63E-4C11-A1FB-E60777AC3603}" dt="2023-06-13T06:47:09.223" v="785" actId="208"/>
          <ac:picMkLst>
            <pc:docMk/>
            <pc:sldMk cId="1149834435" sldId="466"/>
            <ac:picMk id="3" creationId="{04A5CE00-0BD5-CB7A-6B66-77C25C69AFF4}"/>
          </ac:picMkLst>
        </pc:picChg>
      </pc:sldChg>
      <pc:sldChg chg="addSp delSp modSp mod modClrScheme chgLayout">
        <pc:chgData name="Silva, Margarida" userId="90c70757-dd91-4078-a58e-38b8f64aeea1" providerId="ADAL" clId="{F2919827-F63E-4C11-A1FB-E60777AC3603}" dt="2023-06-13T06:46:51.971" v="784" actId="208"/>
        <pc:sldMkLst>
          <pc:docMk/>
          <pc:sldMk cId="3779399006" sldId="467"/>
        </pc:sldMkLst>
        <pc:spChg chg="mod ord">
          <ac:chgData name="Silva, Margarida" userId="90c70757-dd91-4078-a58e-38b8f64aeea1" providerId="ADAL" clId="{F2919827-F63E-4C11-A1FB-E60777AC3603}" dt="2023-06-13T06:11:27.024" v="186" actId="255"/>
          <ac:spMkLst>
            <pc:docMk/>
            <pc:sldMk cId="3779399006" sldId="467"/>
            <ac:spMk id="2" creationId="{199DFEDF-C491-45E1-AB59-9BA3F07BE79F}"/>
          </ac:spMkLst>
        </pc:spChg>
        <pc:spChg chg="mod ord">
          <ac:chgData name="Silva, Margarida" userId="90c70757-dd91-4078-a58e-38b8f64aeea1" providerId="ADAL" clId="{F2919827-F63E-4C11-A1FB-E60777AC3603}" dt="2023-06-13T06:06:54.690" v="101" actId="700"/>
          <ac:spMkLst>
            <pc:docMk/>
            <pc:sldMk cId="3779399006" sldId="467"/>
            <ac:spMk id="3" creationId="{5CF34043-4363-CE88-BAE5-2C726D445386}"/>
          </ac:spMkLst>
        </pc:spChg>
        <pc:spChg chg="add del mod ord">
          <ac:chgData name="Silva, Margarida" userId="90c70757-dd91-4078-a58e-38b8f64aeea1" providerId="ADAL" clId="{F2919827-F63E-4C11-A1FB-E60777AC3603}" dt="2023-06-13T06:06:54.690" v="101" actId="700"/>
          <ac:spMkLst>
            <pc:docMk/>
            <pc:sldMk cId="3779399006" sldId="467"/>
            <ac:spMk id="4" creationId="{F0761C4C-C568-F8C5-A0E0-4A4C45802523}"/>
          </ac:spMkLst>
        </pc:spChg>
        <pc:spChg chg="mod">
          <ac:chgData name="Silva, Margarida" userId="90c70757-dd91-4078-a58e-38b8f64aeea1" providerId="ADAL" clId="{F2919827-F63E-4C11-A1FB-E60777AC3603}" dt="2023-06-13T06:46:13.461" v="777" actId="208"/>
          <ac:spMkLst>
            <pc:docMk/>
            <pc:sldMk cId="3779399006" sldId="467"/>
            <ac:spMk id="5" creationId="{F0603454-A811-4507-8F6F-69F9957BF85A}"/>
          </ac:spMkLst>
        </pc:spChg>
        <pc:spChg chg="mod">
          <ac:chgData name="Silva, Margarida" userId="90c70757-dd91-4078-a58e-38b8f64aeea1" providerId="ADAL" clId="{F2919827-F63E-4C11-A1FB-E60777AC3603}" dt="2023-06-13T06:46:32.808" v="782" actId="113"/>
          <ac:spMkLst>
            <pc:docMk/>
            <pc:sldMk cId="3779399006" sldId="467"/>
            <ac:spMk id="6" creationId="{C737089E-6BA8-4DD1-BBE1-E02BCE9CD3E5}"/>
          </ac:spMkLst>
        </pc:spChg>
        <pc:spChg chg="mod">
          <ac:chgData name="Silva, Margarida" userId="90c70757-dd91-4078-a58e-38b8f64aeea1" providerId="ADAL" clId="{F2919827-F63E-4C11-A1FB-E60777AC3603}" dt="2023-06-13T06:46:13.461" v="777" actId="208"/>
          <ac:spMkLst>
            <pc:docMk/>
            <pc:sldMk cId="3779399006" sldId="467"/>
            <ac:spMk id="7" creationId="{DBA86190-AA12-4DE5-BFED-ECC9E3720731}"/>
          </ac:spMkLst>
        </pc:spChg>
        <pc:spChg chg="mod">
          <ac:chgData name="Silva, Margarida" userId="90c70757-dd91-4078-a58e-38b8f64aeea1" providerId="ADAL" clId="{F2919827-F63E-4C11-A1FB-E60777AC3603}" dt="2023-06-13T06:46:32.808" v="782" actId="113"/>
          <ac:spMkLst>
            <pc:docMk/>
            <pc:sldMk cId="3779399006" sldId="467"/>
            <ac:spMk id="8" creationId="{0DBF605A-25BF-4E93-8744-1C4605411BE5}"/>
          </ac:spMkLst>
        </pc:spChg>
        <pc:spChg chg="mod">
          <ac:chgData name="Silva, Margarida" userId="90c70757-dd91-4078-a58e-38b8f64aeea1" providerId="ADAL" clId="{F2919827-F63E-4C11-A1FB-E60777AC3603}" dt="2023-06-13T06:46:51.971" v="784" actId="208"/>
          <ac:spMkLst>
            <pc:docMk/>
            <pc:sldMk cId="3779399006" sldId="467"/>
            <ac:spMk id="9" creationId="{95E86E8C-7DD2-4F73-9084-4F03C19462FC}"/>
          </ac:spMkLst>
        </pc:spChg>
        <pc:spChg chg="mod">
          <ac:chgData name="Silva, Margarida" userId="90c70757-dd91-4078-a58e-38b8f64aeea1" providerId="ADAL" clId="{F2919827-F63E-4C11-A1FB-E60777AC3603}" dt="2023-06-13T06:46:32.808" v="782" actId="113"/>
          <ac:spMkLst>
            <pc:docMk/>
            <pc:sldMk cId="3779399006" sldId="467"/>
            <ac:spMk id="10" creationId="{5734F78A-FD44-4950-A757-118BCBDEB62F}"/>
          </ac:spMkLst>
        </pc:spChg>
        <pc:spChg chg="mod">
          <ac:chgData name="Silva, Margarida" userId="90c70757-dd91-4078-a58e-38b8f64aeea1" providerId="ADAL" clId="{F2919827-F63E-4C11-A1FB-E60777AC3603}" dt="2023-06-13T06:46:13.461" v="777" actId="208"/>
          <ac:spMkLst>
            <pc:docMk/>
            <pc:sldMk cId="3779399006" sldId="467"/>
            <ac:spMk id="11" creationId="{8D797B46-17CC-45FD-AF92-12AFACC2F242}"/>
          </ac:spMkLst>
        </pc:spChg>
        <pc:spChg chg="add del mod ord">
          <ac:chgData name="Silva, Margarida" userId="90c70757-dd91-4078-a58e-38b8f64aeea1" providerId="ADAL" clId="{F2919827-F63E-4C11-A1FB-E60777AC3603}" dt="2023-06-13T06:07:02.973" v="102" actId="478"/>
          <ac:spMkLst>
            <pc:docMk/>
            <pc:sldMk cId="3779399006" sldId="467"/>
            <ac:spMk id="12" creationId="{9135DD8D-AF02-436B-BFD3-0F113DE3E717}"/>
          </ac:spMkLst>
        </pc:spChg>
        <pc:spChg chg="mod">
          <ac:chgData name="Silva, Margarida" userId="90c70757-dd91-4078-a58e-38b8f64aeea1" providerId="ADAL" clId="{F2919827-F63E-4C11-A1FB-E60777AC3603}" dt="2023-06-13T06:46:36.484" v="783" actId="113"/>
          <ac:spMkLst>
            <pc:docMk/>
            <pc:sldMk cId="3779399006" sldId="467"/>
            <ac:spMk id="13" creationId="{07CD97E0-67AF-460C-97D9-21C9099BD76A}"/>
          </ac:spMkLst>
        </pc:spChg>
        <pc:spChg chg="mod">
          <ac:chgData name="Silva, Margarida" userId="90c70757-dd91-4078-a58e-38b8f64aeea1" providerId="ADAL" clId="{F2919827-F63E-4C11-A1FB-E60777AC3603}" dt="2023-06-13T06:46:13.461" v="777" actId="208"/>
          <ac:spMkLst>
            <pc:docMk/>
            <pc:sldMk cId="3779399006" sldId="467"/>
            <ac:spMk id="14" creationId="{BC128237-CAC7-342E-068E-477618463AEB}"/>
          </ac:spMkLst>
        </pc:spChg>
        <pc:spChg chg="mod">
          <ac:chgData name="Silva, Margarida" userId="90c70757-dd91-4078-a58e-38b8f64aeea1" providerId="ADAL" clId="{F2919827-F63E-4C11-A1FB-E60777AC3603}" dt="2023-06-13T06:46:32.808" v="782" actId="113"/>
          <ac:spMkLst>
            <pc:docMk/>
            <pc:sldMk cId="3779399006" sldId="467"/>
            <ac:spMk id="15" creationId="{DD12D85A-1603-327E-D813-3C4754F06FBC}"/>
          </ac:spMkLst>
        </pc:spChg>
        <pc:picChg chg="mod">
          <ac:chgData name="Silva, Margarida" userId="90c70757-dd91-4078-a58e-38b8f64aeea1" providerId="ADAL" clId="{F2919827-F63E-4C11-A1FB-E60777AC3603}" dt="2023-06-13T06:46:13.461" v="777" actId="208"/>
          <ac:picMkLst>
            <pc:docMk/>
            <pc:sldMk cId="3779399006" sldId="467"/>
            <ac:picMk id="17" creationId="{E788D6B2-1B3A-059E-6FFD-E0537AA93AFE}"/>
          </ac:picMkLst>
        </pc:picChg>
      </pc:sldChg>
      <pc:sldChg chg="modSp mod">
        <pc:chgData name="Silva, Margarida" userId="90c70757-dd91-4078-a58e-38b8f64aeea1" providerId="ADAL" clId="{F2919827-F63E-4C11-A1FB-E60777AC3603}" dt="2023-06-13T06:50:57.560" v="862" actId="1035"/>
        <pc:sldMkLst>
          <pc:docMk/>
          <pc:sldMk cId="1139363860" sldId="693"/>
        </pc:sldMkLst>
        <pc:spChg chg="mod">
          <ac:chgData name="Silva, Margarida" userId="90c70757-dd91-4078-a58e-38b8f64aeea1" providerId="ADAL" clId="{F2919827-F63E-4C11-A1FB-E60777AC3603}" dt="2023-06-13T06:05:27.774" v="62" actId="20577"/>
          <ac:spMkLst>
            <pc:docMk/>
            <pc:sldMk cId="1139363860" sldId="693"/>
            <ac:spMk id="2" creationId="{4ECC2E2E-5081-F6FF-498A-23562F3813F2}"/>
          </ac:spMkLst>
        </pc:spChg>
        <pc:spChg chg="mod">
          <ac:chgData name="Silva, Margarida" userId="90c70757-dd91-4078-a58e-38b8f64aeea1" providerId="ADAL" clId="{F2919827-F63E-4C11-A1FB-E60777AC3603}" dt="2023-06-13T06:50:57.560" v="862" actId="1035"/>
          <ac:spMkLst>
            <pc:docMk/>
            <pc:sldMk cId="1139363860" sldId="693"/>
            <ac:spMk id="3" creationId="{D6761F8C-8C08-1A9F-7E49-0A695CDA2210}"/>
          </ac:spMkLst>
        </pc:spChg>
      </pc:sldChg>
      <pc:sldChg chg="modSp mod">
        <pc:chgData name="Silva, Margarida" userId="90c70757-dd91-4078-a58e-38b8f64aeea1" providerId="ADAL" clId="{F2919827-F63E-4C11-A1FB-E60777AC3603}" dt="2023-06-13T06:45:58.627" v="776" actId="20577"/>
        <pc:sldMkLst>
          <pc:docMk/>
          <pc:sldMk cId="2561331128" sldId="696"/>
        </pc:sldMkLst>
        <pc:spChg chg="mod">
          <ac:chgData name="Silva, Margarida" userId="90c70757-dd91-4078-a58e-38b8f64aeea1" providerId="ADAL" clId="{F2919827-F63E-4C11-A1FB-E60777AC3603}" dt="2023-06-13T06:45:58.627" v="776" actId="20577"/>
          <ac:spMkLst>
            <pc:docMk/>
            <pc:sldMk cId="2561331128" sldId="696"/>
            <ac:spMk id="2" creationId="{618DA42C-ADEB-E80C-7EE4-06B051C2FCCE}"/>
          </ac:spMkLst>
        </pc:spChg>
      </pc:sldChg>
      <pc:sldChg chg="addSp delSp modSp mod">
        <pc:chgData name="Silva, Margarida" userId="90c70757-dd91-4078-a58e-38b8f64aeea1" providerId="ADAL" clId="{F2919827-F63E-4C11-A1FB-E60777AC3603}" dt="2023-06-13T06:50:34.977" v="836" actId="1076"/>
        <pc:sldMkLst>
          <pc:docMk/>
          <pc:sldMk cId="657379401" sldId="722"/>
        </pc:sldMkLst>
        <pc:spChg chg="mod">
          <ac:chgData name="Silva, Margarida" userId="90c70757-dd91-4078-a58e-38b8f64aeea1" providerId="ADAL" clId="{F2919827-F63E-4C11-A1FB-E60777AC3603}" dt="2023-06-13T06:41:39.439" v="738" actId="20577"/>
          <ac:spMkLst>
            <pc:docMk/>
            <pc:sldMk cId="657379401" sldId="722"/>
            <ac:spMk id="3" creationId="{39F4E8EA-BD9B-F02E-6B74-BBAA2855FD32}"/>
          </ac:spMkLst>
        </pc:spChg>
        <pc:spChg chg="add mod">
          <ac:chgData name="Silva, Margarida" userId="90c70757-dd91-4078-a58e-38b8f64aeea1" providerId="ADAL" clId="{F2919827-F63E-4C11-A1FB-E60777AC3603}" dt="2023-06-13T06:41:51.250" v="743" actId="14100"/>
          <ac:spMkLst>
            <pc:docMk/>
            <pc:sldMk cId="657379401" sldId="722"/>
            <ac:spMk id="6" creationId="{A26ECF24-0BE1-573E-C65A-7090DEC6BB0B}"/>
          </ac:spMkLst>
        </pc:spChg>
        <pc:spChg chg="add mod">
          <ac:chgData name="Silva, Margarida" userId="90c70757-dd91-4078-a58e-38b8f64aeea1" providerId="ADAL" clId="{F2919827-F63E-4C11-A1FB-E60777AC3603}" dt="2023-06-13T06:42:01.001" v="745" actId="1076"/>
          <ac:spMkLst>
            <pc:docMk/>
            <pc:sldMk cId="657379401" sldId="722"/>
            <ac:spMk id="7" creationId="{C661F6C7-BE2C-FF0E-FE56-20F2BD02541C}"/>
          </ac:spMkLst>
        </pc:spChg>
        <pc:spChg chg="add mod">
          <ac:chgData name="Silva, Margarida" userId="90c70757-dd91-4078-a58e-38b8f64aeea1" providerId="ADAL" clId="{F2919827-F63E-4C11-A1FB-E60777AC3603}" dt="2023-06-13T06:50:34.977" v="836" actId="1076"/>
          <ac:spMkLst>
            <pc:docMk/>
            <pc:sldMk cId="657379401" sldId="722"/>
            <ac:spMk id="8" creationId="{923D64AE-76E1-A232-D17D-0D7BFC22430C}"/>
          </ac:spMkLst>
        </pc:spChg>
        <pc:spChg chg="add del mod">
          <ac:chgData name="Silva, Margarida" userId="90c70757-dd91-4078-a58e-38b8f64aeea1" providerId="ADAL" clId="{F2919827-F63E-4C11-A1FB-E60777AC3603}" dt="2023-06-13T06:43:08.282" v="755" actId="478"/>
          <ac:spMkLst>
            <pc:docMk/>
            <pc:sldMk cId="657379401" sldId="722"/>
            <ac:spMk id="9" creationId="{7A1D5090-36E8-94E7-6641-5263D5E0E124}"/>
          </ac:spMkLst>
        </pc:spChg>
        <pc:spChg chg="add mod">
          <ac:chgData name="Silva, Margarida" userId="90c70757-dd91-4078-a58e-38b8f64aeea1" providerId="ADAL" clId="{F2919827-F63E-4C11-A1FB-E60777AC3603}" dt="2023-06-13T06:49:18.579" v="816" actId="14100"/>
          <ac:spMkLst>
            <pc:docMk/>
            <pc:sldMk cId="657379401" sldId="722"/>
            <ac:spMk id="14" creationId="{8F9CEEF5-4573-8E90-D325-1E9E21B22363}"/>
          </ac:spMkLst>
        </pc:spChg>
        <pc:spChg chg="add del mod">
          <ac:chgData name="Silva, Margarida" userId="90c70757-dd91-4078-a58e-38b8f64aeea1" providerId="ADAL" clId="{F2919827-F63E-4C11-A1FB-E60777AC3603}" dt="2023-06-13T06:49:03.699" v="812"/>
          <ac:spMkLst>
            <pc:docMk/>
            <pc:sldMk cId="657379401" sldId="722"/>
            <ac:spMk id="16" creationId="{ED917314-F17F-D346-2BFF-643EE1129806}"/>
          </ac:spMkLst>
        </pc:spChg>
        <pc:spChg chg="add mod">
          <ac:chgData name="Silva, Margarida" userId="90c70757-dd91-4078-a58e-38b8f64aeea1" providerId="ADAL" clId="{F2919827-F63E-4C11-A1FB-E60777AC3603}" dt="2023-06-13T06:49:35.194" v="821" actId="14100"/>
          <ac:spMkLst>
            <pc:docMk/>
            <pc:sldMk cId="657379401" sldId="722"/>
            <ac:spMk id="17" creationId="{6BEC0B8D-26EF-6F7F-59FC-748E7F18AE76}"/>
          </ac:spMkLst>
        </pc:spChg>
        <pc:spChg chg="add mod">
          <ac:chgData name="Silva, Margarida" userId="90c70757-dd91-4078-a58e-38b8f64aeea1" providerId="ADAL" clId="{F2919827-F63E-4C11-A1FB-E60777AC3603}" dt="2023-06-13T06:50:05.001" v="827" actId="14100"/>
          <ac:spMkLst>
            <pc:docMk/>
            <pc:sldMk cId="657379401" sldId="722"/>
            <ac:spMk id="18" creationId="{F3C33D72-8FD7-ED08-70A1-7C2C24FE9226}"/>
          </ac:spMkLst>
        </pc:spChg>
        <pc:picChg chg="mod">
          <ac:chgData name="Silva, Margarida" userId="90c70757-dd91-4078-a58e-38b8f64aeea1" providerId="ADAL" clId="{F2919827-F63E-4C11-A1FB-E60777AC3603}" dt="2023-06-13T06:50:19.617" v="832" actId="1076"/>
          <ac:picMkLst>
            <pc:docMk/>
            <pc:sldMk cId="657379401" sldId="722"/>
            <ac:picMk id="10" creationId="{40978D29-D7A8-6E39-A31E-DEE2F2CB6FAA}"/>
          </ac:picMkLst>
        </pc:picChg>
        <pc:picChg chg="del mod">
          <ac:chgData name="Silva, Margarida" userId="90c70757-dd91-4078-a58e-38b8f64aeea1" providerId="ADAL" clId="{F2919827-F63E-4C11-A1FB-E60777AC3603}" dt="2023-06-13T06:42:55.561" v="753" actId="478"/>
          <ac:picMkLst>
            <pc:docMk/>
            <pc:sldMk cId="657379401" sldId="722"/>
            <ac:picMk id="11" creationId="{D6697E32-8192-B8FB-5D02-F8D1E91CF3AC}"/>
          </ac:picMkLst>
        </pc:picChg>
        <pc:picChg chg="add del mod">
          <ac:chgData name="Silva, Margarida" userId="90c70757-dd91-4078-a58e-38b8f64aeea1" providerId="ADAL" clId="{F2919827-F63E-4C11-A1FB-E60777AC3603}" dt="2023-06-13T06:49:20.834" v="817" actId="478"/>
          <ac:picMkLst>
            <pc:docMk/>
            <pc:sldMk cId="657379401" sldId="722"/>
            <ac:picMk id="12" creationId="{3EABE5C4-9C94-E9B9-C322-1F2282326B15}"/>
          </ac:picMkLst>
        </pc:picChg>
        <pc:picChg chg="del mod">
          <ac:chgData name="Silva, Margarida" userId="90c70757-dd91-4078-a58e-38b8f64aeea1" providerId="ADAL" clId="{F2919827-F63E-4C11-A1FB-E60777AC3603}" dt="2023-06-13T06:49:38.178" v="822" actId="478"/>
          <ac:picMkLst>
            <pc:docMk/>
            <pc:sldMk cId="657379401" sldId="722"/>
            <ac:picMk id="13" creationId="{F378EE2F-BC37-40D4-DD98-598C1550234F}"/>
          </ac:picMkLst>
        </pc:picChg>
        <pc:cxnChg chg="del mod">
          <ac:chgData name="Silva, Margarida" userId="90c70757-dd91-4078-a58e-38b8f64aeea1" providerId="ADAL" clId="{F2919827-F63E-4C11-A1FB-E60777AC3603}" dt="2023-06-13T06:40:10.007" v="723" actId="478"/>
          <ac:cxnSpMkLst>
            <pc:docMk/>
            <pc:sldMk cId="657379401" sldId="722"/>
            <ac:cxnSpMk id="15" creationId="{152B2378-5A5F-458D-F6D3-8C7754CDB67F}"/>
          </ac:cxnSpMkLst>
        </pc:cxnChg>
        <pc:cxnChg chg="del">
          <ac:chgData name="Silva, Margarida" userId="90c70757-dd91-4078-a58e-38b8f64aeea1" providerId="ADAL" clId="{F2919827-F63E-4C11-A1FB-E60777AC3603}" dt="2023-06-13T06:40:18.987" v="724" actId="478"/>
          <ac:cxnSpMkLst>
            <pc:docMk/>
            <pc:sldMk cId="657379401" sldId="722"/>
            <ac:cxnSpMk id="19" creationId="{2E56A7E6-9EBA-4E2C-7DE9-C1622B760BF4}"/>
          </ac:cxnSpMkLst>
        </pc:cxnChg>
        <pc:cxnChg chg="del mod">
          <ac:chgData name="Silva, Margarida" userId="90c70757-dd91-4078-a58e-38b8f64aeea1" providerId="ADAL" clId="{F2919827-F63E-4C11-A1FB-E60777AC3603}" dt="2023-06-13T06:40:21.356" v="725" actId="478"/>
          <ac:cxnSpMkLst>
            <pc:docMk/>
            <pc:sldMk cId="657379401" sldId="722"/>
            <ac:cxnSpMk id="22" creationId="{B4F13D99-B1D2-1FA5-F382-887607B849D6}"/>
          </ac:cxnSpMkLst>
        </pc:cxnChg>
      </pc:sldChg>
    </pc:docChg>
  </pc:docChgLst>
  <pc:docChgLst>
    <pc:chgData name="Garbe, Christian" userId="S::christian.garbe@cbm.org::c37ddc45-9c97-4313-b90e-0a082b140fd3" providerId="AD" clId="Web-{E92BE283-7CB4-EC02-1A7D-12BD56124EBE}"/>
    <pc:docChg chg="delSld">
      <pc:chgData name="Garbe, Christian" userId="S::christian.garbe@cbm.org::c37ddc45-9c97-4313-b90e-0a082b140fd3" providerId="AD" clId="Web-{E92BE283-7CB4-EC02-1A7D-12BD56124EBE}" dt="2023-05-26T10:04:59.099" v="0"/>
      <pc:docMkLst>
        <pc:docMk/>
      </pc:docMkLst>
      <pc:sldChg chg="del">
        <pc:chgData name="Garbe, Christian" userId="S::christian.garbe@cbm.org::c37ddc45-9c97-4313-b90e-0a082b140fd3" providerId="AD" clId="Web-{E92BE283-7CB4-EC02-1A7D-12BD56124EBE}" dt="2023-05-26T10:04:59.099" v="0"/>
        <pc:sldMkLst>
          <pc:docMk/>
          <pc:sldMk cId="1645288276" sldId="723"/>
        </pc:sldMkLst>
      </pc:sldChg>
    </pc:docChg>
  </pc:docChgLst>
  <pc:docChgLst>
    <pc:chgData name="Garbe, Christian" userId="c37ddc45-9c97-4313-b90e-0a082b140fd3" providerId="ADAL" clId="{A9652CAE-68EA-4B2E-99D9-05515FF71987}"/>
    <pc:docChg chg="undo custSel modSld">
      <pc:chgData name="Garbe, Christian" userId="c37ddc45-9c97-4313-b90e-0a082b140fd3" providerId="ADAL" clId="{A9652CAE-68EA-4B2E-99D9-05515FF71987}" dt="2023-05-08T14:34:17.559" v="380" actId="692"/>
      <pc:docMkLst>
        <pc:docMk/>
      </pc:docMkLst>
      <pc:sldChg chg="addSp modSp mod">
        <pc:chgData name="Garbe, Christian" userId="c37ddc45-9c97-4313-b90e-0a082b140fd3" providerId="ADAL" clId="{A9652CAE-68EA-4B2E-99D9-05515FF71987}" dt="2023-05-08T14:07:17.403" v="73" actId="1076"/>
        <pc:sldMkLst>
          <pc:docMk/>
          <pc:sldMk cId="3811054027" sldId="463"/>
        </pc:sldMkLst>
        <pc:spChg chg="mod">
          <ac:chgData name="Garbe, Christian" userId="c37ddc45-9c97-4313-b90e-0a082b140fd3" providerId="ADAL" clId="{A9652CAE-68EA-4B2E-99D9-05515FF71987}" dt="2023-05-08T14:07:13.836" v="72" actId="1076"/>
          <ac:spMkLst>
            <pc:docMk/>
            <pc:sldMk cId="3811054027" sldId="463"/>
            <ac:spMk id="3" creationId="{4E79AF5E-B9A4-4545-A21B-E6E715FA6A3F}"/>
          </ac:spMkLst>
        </pc:spChg>
        <pc:picChg chg="add mod">
          <ac:chgData name="Garbe, Christian" userId="c37ddc45-9c97-4313-b90e-0a082b140fd3" providerId="ADAL" clId="{A9652CAE-68EA-4B2E-99D9-05515FF71987}" dt="2023-05-08T14:07:17.403" v="73" actId="1076"/>
          <ac:picMkLst>
            <pc:docMk/>
            <pc:sldMk cId="3811054027" sldId="463"/>
            <ac:picMk id="5" creationId="{A94BC598-78F6-11B8-0144-7654B197357F}"/>
          </ac:picMkLst>
        </pc:picChg>
      </pc:sldChg>
      <pc:sldChg chg="modSp mod">
        <pc:chgData name="Garbe, Christian" userId="c37ddc45-9c97-4313-b90e-0a082b140fd3" providerId="ADAL" clId="{A9652CAE-68EA-4B2E-99D9-05515FF71987}" dt="2023-05-08T08:37:43.862" v="64" actId="1076"/>
        <pc:sldMkLst>
          <pc:docMk/>
          <pc:sldMk cId="2561331128" sldId="696"/>
        </pc:sldMkLst>
        <pc:graphicFrameChg chg="mod modGraphic">
          <ac:chgData name="Garbe, Christian" userId="c37ddc45-9c97-4313-b90e-0a082b140fd3" providerId="ADAL" clId="{A9652CAE-68EA-4B2E-99D9-05515FF71987}" dt="2023-05-08T08:37:43.862" v="64" actId="1076"/>
          <ac:graphicFrameMkLst>
            <pc:docMk/>
            <pc:sldMk cId="2561331128" sldId="696"/>
            <ac:graphicFrameMk id="5" creationId="{4DF30645-66C1-FA21-EC09-878448D486EC}"/>
          </ac:graphicFrameMkLst>
        </pc:graphicFrameChg>
      </pc:sldChg>
      <pc:sldChg chg="addSp delSp modSp mod">
        <pc:chgData name="Garbe, Christian" userId="c37ddc45-9c97-4313-b90e-0a082b140fd3" providerId="ADAL" clId="{A9652CAE-68EA-4B2E-99D9-05515FF71987}" dt="2023-05-08T14:34:17.559" v="380" actId="692"/>
        <pc:sldMkLst>
          <pc:docMk/>
          <pc:sldMk cId="657379401" sldId="722"/>
        </pc:sldMkLst>
        <pc:spChg chg="mod">
          <ac:chgData name="Garbe, Christian" userId="c37ddc45-9c97-4313-b90e-0a082b140fd3" providerId="ADAL" clId="{A9652CAE-68EA-4B2E-99D9-05515FF71987}" dt="2023-05-08T14:09:42.544" v="77" actId="20577"/>
          <ac:spMkLst>
            <pc:docMk/>
            <pc:sldMk cId="657379401" sldId="722"/>
            <ac:spMk id="2" creationId="{912447A1-98B7-2729-6460-D21D595591A7}"/>
          </ac:spMkLst>
        </pc:spChg>
        <pc:spChg chg="mod">
          <ac:chgData name="Garbe, Christian" userId="c37ddc45-9c97-4313-b90e-0a082b140fd3" providerId="ADAL" clId="{A9652CAE-68EA-4B2E-99D9-05515FF71987}" dt="2023-05-08T14:26:40.911" v="328" actId="5793"/>
          <ac:spMkLst>
            <pc:docMk/>
            <pc:sldMk cId="657379401" sldId="722"/>
            <ac:spMk id="3" creationId="{39F4E8EA-BD9B-F02E-6B74-BBAA2855FD32}"/>
          </ac:spMkLst>
        </pc:spChg>
        <pc:picChg chg="add del mod">
          <ac:chgData name="Garbe, Christian" userId="c37ddc45-9c97-4313-b90e-0a082b140fd3" providerId="ADAL" clId="{A9652CAE-68EA-4B2E-99D9-05515FF71987}" dt="2023-05-08T14:06:58.821" v="68" actId="21"/>
          <ac:picMkLst>
            <pc:docMk/>
            <pc:sldMk cId="657379401" sldId="722"/>
            <ac:picMk id="6" creationId="{52E2882B-7107-55AC-1944-EB5ABCBB1776}"/>
          </ac:picMkLst>
        </pc:picChg>
        <pc:picChg chg="add del mod">
          <ac:chgData name="Garbe, Christian" userId="c37ddc45-9c97-4313-b90e-0a082b140fd3" providerId="ADAL" clId="{A9652CAE-68EA-4B2E-99D9-05515FF71987}" dt="2023-05-08T14:25:25.198" v="249" actId="478"/>
          <ac:picMkLst>
            <pc:docMk/>
            <pc:sldMk cId="657379401" sldId="722"/>
            <ac:picMk id="8" creationId="{1CD25042-A59C-09DD-DF8D-BC643F795702}"/>
          </ac:picMkLst>
        </pc:picChg>
        <pc:picChg chg="add mod">
          <ac:chgData name="Garbe, Christian" userId="c37ddc45-9c97-4313-b90e-0a082b140fd3" providerId="ADAL" clId="{A9652CAE-68EA-4B2E-99D9-05515FF71987}" dt="2023-05-08T14:28:30.734" v="336" actId="1076"/>
          <ac:picMkLst>
            <pc:docMk/>
            <pc:sldMk cId="657379401" sldId="722"/>
            <ac:picMk id="10" creationId="{40978D29-D7A8-6E39-A31E-DEE2F2CB6FAA}"/>
          </ac:picMkLst>
        </pc:picChg>
        <pc:picChg chg="add del mod">
          <ac:chgData name="Garbe, Christian" userId="c37ddc45-9c97-4313-b90e-0a082b140fd3" providerId="ADAL" clId="{A9652CAE-68EA-4B2E-99D9-05515FF71987}" dt="2023-05-08T14:30:50.130" v="354" actId="692"/>
          <ac:picMkLst>
            <pc:docMk/>
            <pc:sldMk cId="657379401" sldId="722"/>
            <ac:picMk id="11" creationId="{D6697E32-8192-B8FB-5D02-F8D1E91CF3AC}"/>
          </ac:picMkLst>
        </pc:picChg>
        <pc:picChg chg="add mod">
          <ac:chgData name="Garbe, Christian" userId="c37ddc45-9c97-4313-b90e-0a082b140fd3" providerId="ADAL" clId="{A9652CAE-68EA-4B2E-99D9-05515FF71987}" dt="2023-05-08T14:29:26.646" v="344" actId="1076"/>
          <ac:picMkLst>
            <pc:docMk/>
            <pc:sldMk cId="657379401" sldId="722"/>
            <ac:picMk id="12" creationId="{3EABE5C4-9C94-E9B9-C322-1F2282326B15}"/>
          </ac:picMkLst>
        </pc:picChg>
        <pc:picChg chg="add mod">
          <ac:chgData name="Garbe, Christian" userId="c37ddc45-9c97-4313-b90e-0a082b140fd3" providerId="ADAL" clId="{A9652CAE-68EA-4B2E-99D9-05515FF71987}" dt="2023-05-08T14:29:48.790" v="347" actId="14100"/>
          <ac:picMkLst>
            <pc:docMk/>
            <pc:sldMk cId="657379401" sldId="722"/>
            <ac:picMk id="13" creationId="{F378EE2F-BC37-40D4-DD98-598C1550234F}"/>
          </ac:picMkLst>
        </pc:picChg>
        <pc:picChg chg="add del mod">
          <ac:chgData name="Garbe, Christian" userId="c37ddc45-9c97-4313-b90e-0a082b140fd3" providerId="ADAL" clId="{A9652CAE-68EA-4B2E-99D9-05515FF71987}" dt="2023-05-08T14:33:03.349" v="365" actId="478"/>
          <ac:picMkLst>
            <pc:docMk/>
            <pc:sldMk cId="657379401" sldId="722"/>
            <ac:picMk id="17" creationId="{F8CDFEEC-F7D3-F532-5F02-F50F027C717B}"/>
          </ac:picMkLst>
        </pc:picChg>
        <pc:cxnChg chg="add mod">
          <ac:chgData name="Garbe, Christian" userId="c37ddc45-9c97-4313-b90e-0a082b140fd3" providerId="ADAL" clId="{A9652CAE-68EA-4B2E-99D9-05515FF71987}" dt="2023-05-08T14:32:29.537" v="362" actId="14100"/>
          <ac:cxnSpMkLst>
            <pc:docMk/>
            <pc:sldMk cId="657379401" sldId="722"/>
            <ac:cxnSpMk id="15" creationId="{152B2378-5A5F-458D-F6D3-8C7754CDB67F}"/>
          </ac:cxnSpMkLst>
        </pc:cxnChg>
        <pc:cxnChg chg="add mod">
          <ac:chgData name="Garbe, Christian" userId="c37ddc45-9c97-4313-b90e-0a082b140fd3" providerId="ADAL" clId="{A9652CAE-68EA-4B2E-99D9-05515FF71987}" dt="2023-05-08T14:33:42.388" v="373" actId="14100"/>
          <ac:cxnSpMkLst>
            <pc:docMk/>
            <pc:sldMk cId="657379401" sldId="722"/>
            <ac:cxnSpMk id="19" creationId="{2E56A7E6-9EBA-4E2C-7DE9-C1622B760BF4}"/>
          </ac:cxnSpMkLst>
        </pc:cxnChg>
        <pc:cxnChg chg="add mod">
          <ac:chgData name="Garbe, Christian" userId="c37ddc45-9c97-4313-b90e-0a082b140fd3" providerId="ADAL" clId="{A9652CAE-68EA-4B2E-99D9-05515FF71987}" dt="2023-05-08T14:34:17.559" v="380" actId="692"/>
          <ac:cxnSpMkLst>
            <pc:docMk/>
            <pc:sldMk cId="657379401" sldId="722"/>
            <ac:cxnSpMk id="22" creationId="{B4F13D99-B1D2-1FA5-F382-887607B849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692B-E4F9-4801-A40D-77AB8443117B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E93A7-623D-4691-BD26-D487206A68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72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528DA-B830-43F4-9E77-53D677FE777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5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879" y="623602"/>
            <a:ext cx="6101461" cy="549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0948" y="1566118"/>
            <a:ext cx="4688011" cy="3511295"/>
          </a:xfrm>
        </p:spPr>
        <p:txBody>
          <a:bodyPr anchor="ctr">
            <a:noAutofit/>
          </a:bodyPr>
          <a:lstStyle>
            <a:lvl1pPr algn="l" fontAlgn="ctr">
              <a:lnSpc>
                <a:spcPts val="90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5CC5A7-6B51-4FE4-A9AB-AB30E62406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06F85A-E620-3848-83F3-1A5D2507BB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1007603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0FB3D2-A585-4C48-9208-14D481993E6B}"/>
              </a:ext>
            </a:extLst>
          </p:cNvPr>
          <p:cNvSpPr txBox="1"/>
          <p:nvPr userDrawn="1"/>
        </p:nvSpPr>
        <p:spPr>
          <a:xfrm>
            <a:off x="9973078" y="6474687"/>
            <a:ext cx="408632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" b="1" i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96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BDB45D-F86C-4441-B7DF-72BE77A73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17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168AFE4-D15C-964C-9C27-8ECE4504E4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496874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445" y="2023412"/>
            <a:ext cx="4915369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28C06CC-A6D5-471B-948D-164FFF9B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947C61-4647-41F5-B4CB-94587412F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9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168AFE4-D15C-964C-9C27-8ECE4504E4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496874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445" y="2023412"/>
            <a:ext cx="4915369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28C06CC-A6D5-471B-948D-164FFF9B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947C61-4647-41F5-B4CB-94587412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5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168AFE4-D15C-964C-9C27-8ECE4504E4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496874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445" y="2023412"/>
            <a:ext cx="4915369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24CCEAA7-7E7A-4DC0-8757-D83946C8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DBCB2D-7440-4170-8E5B-8AC9377F742F}"/>
              </a:ext>
            </a:extLst>
          </p:cNvPr>
          <p:cNvSpPr txBox="1"/>
          <p:nvPr userDrawn="1"/>
        </p:nvSpPr>
        <p:spPr>
          <a:xfrm>
            <a:off x="9973078" y="6474687"/>
            <a:ext cx="408632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" b="1" i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96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3369410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4C0C768-D0BC-4BE9-9D6E-F5F989FA6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2E943D-7748-40AD-82A1-9A8B9D4410F0}"/>
              </a:ext>
            </a:extLst>
          </p:cNvPr>
          <p:cNvSpPr txBox="1"/>
          <p:nvPr userDrawn="1"/>
        </p:nvSpPr>
        <p:spPr>
          <a:xfrm>
            <a:off x="9973078" y="6474687"/>
            <a:ext cx="408632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" b="1" i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96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316465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mit vollfläch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30F662F-D975-4356-A517-132767BEDD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93976"/>
            <a:ext cx="12192000" cy="4764024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5097E1-DF70-43A7-B8C8-DC9E467E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85" y="567900"/>
            <a:ext cx="10076033" cy="1076140"/>
          </a:xfrm>
        </p:spPr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58226C-ABFD-4075-BCA7-B473D60E8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196"/>
          <a:stretch/>
        </p:blipFill>
        <p:spPr>
          <a:xfrm rot="10800000">
            <a:off x="0" y="1952824"/>
            <a:ext cx="12192000" cy="4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60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mit Abrissk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3A13713-CA00-0A42-A49B-4851DCFB5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00211" cy="6858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91C5A0-343F-7340-8025-FC7F8CD8B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8549" y="1825625"/>
            <a:ext cx="3809271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B16E73-7F63-EA44-B170-40B8C6C8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549" y="785422"/>
            <a:ext cx="3809271" cy="935574"/>
          </a:xfrm>
        </p:spPr>
        <p:txBody>
          <a:bodyPr lIns="0" tIns="0" rIns="36000" bIns="0" anchor="t">
            <a:noAutofit/>
          </a:bodyPr>
          <a:lstStyle>
            <a:lvl1pPr>
              <a:lnSpc>
                <a:spcPts val="3120"/>
              </a:lnSpc>
              <a:defRPr sz="30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A49E237-9786-47AF-8221-081C18F33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3974" t="-1" r="28766" b="9209"/>
          <a:stretch/>
        </p:blipFill>
        <p:spPr>
          <a:xfrm rot="16200000">
            <a:off x="4109566" y="3105109"/>
            <a:ext cx="6858001" cy="64778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FCEBA77-95E8-4F74-9465-EFEBBD535E34}"/>
              </a:ext>
            </a:extLst>
          </p:cNvPr>
          <p:cNvSpPr txBox="1"/>
          <p:nvPr userDrawn="1"/>
        </p:nvSpPr>
        <p:spPr>
          <a:xfrm>
            <a:off x="9973078" y="6474687"/>
            <a:ext cx="408632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" b="1" i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96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3187062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26B5A87-1D25-6F40-8E28-3E2F1A8246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879" y="623602"/>
            <a:ext cx="6101461" cy="549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0948" y="1566118"/>
            <a:ext cx="4688011" cy="3511295"/>
          </a:xfrm>
        </p:spPr>
        <p:txBody>
          <a:bodyPr anchor="ctr">
            <a:noAutofit/>
          </a:bodyPr>
          <a:lstStyle>
            <a:lvl1pPr algn="l" fontAlgn="ctr">
              <a:lnSpc>
                <a:spcPts val="90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6480D9-7045-452A-9B7C-51D4988B88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59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erschrift mit vollfläch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30F662F-D975-4356-A517-132767BEDD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93976"/>
            <a:ext cx="12192000" cy="4764024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5097E1-DF70-43A7-B8C8-DC9E467E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85" y="567900"/>
            <a:ext cx="10076033" cy="1076140"/>
          </a:xfrm>
        </p:spPr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58226C-ABFD-4075-BCA7-B473D60E8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952824"/>
            <a:ext cx="12192000" cy="4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99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Text mit Abrissk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3A13713-CA00-0A42-A49B-4851DCFB5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00211" cy="6858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91C5A0-343F-7340-8025-FC7F8CD8B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8549" y="1825625"/>
            <a:ext cx="3809271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B16E73-7F63-EA44-B170-40B8C6C8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549" y="785422"/>
            <a:ext cx="3809271" cy="935574"/>
          </a:xfrm>
        </p:spPr>
        <p:txBody>
          <a:bodyPr lIns="0" tIns="0" rIns="36000" bIns="0" anchor="t">
            <a:noAutofit/>
          </a:bodyPr>
          <a:lstStyle>
            <a:lvl1pPr>
              <a:lnSpc>
                <a:spcPts val="3120"/>
              </a:lnSpc>
              <a:defRPr sz="30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A49E237-9786-47AF-8221-081C18F33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17" t="-1"/>
          <a:stretch/>
        </p:blipFill>
        <p:spPr>
          <a:xfrm rot="16200000">
            <a:off x="4109566" y="3105109"/>
            <a:ext cx="6858001" cy="64778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FCEBA77-95E8-4F74-9465-EFEBBD535E34}"/>
              </a:ext>
            </a:extLst>
          </p:cNvPr>
          <p:cNvSpPr txBox="1"/>
          <p:nvPr userDrawn="1"/>
        </p:nvSpPr>
        <p:spPr>
          <a:xfrm>
            <a:off x="9973078" y="6474687"/>
            <a:ext cx="408632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" b="1" i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96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12284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ubtitel / Trenn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6015D4-104A-C943-80B5-57585F747C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879" y="623602"/>
            <a:ext cx="6101461" cy="549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23945" y="1778749"/>
            <a:ext cx="4587455" cy="1836499"/>
          </a:xfrm>
        </p:spPr>
        <p:txBody>
          <a:bodyPr anchor="t">
            <a:noAutofit/>
          </a:bodyPr>
          <a:lstStyle>
            <a:lvl1pPr algn="l" fontAlgn="base">
              <a:lnSpc>
                <a:spcPts val="66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8449E6-D13C-6341-92AD-C39FE0914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8278" y="3638122"/>
            <a:ext cx="4613121" cy="1143709"/>
          </a:xfr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2640" b="0" i="0">
                <a:solidFill>
                  <a:schemeClr val="bg1"/>
                </a:solidFill>
                <a:latin typeface="Source Serif Pro" panose="02040603050405020204" pitchFamily="18" charset="77"/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B1CD71-5B63-4295-9715-394D7E7E8D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0F01-A564-4EDF-B0F1-DA18681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F56C-25CA-4E41-82EE-623AF23C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869D-272E-48BA-8979-26596939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5892-7382-4147-B826-7CF4612A6445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2E57-DF74-4118-AD77-8482070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272D-A443-4904-885A-120619F4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611-2FF2-4E7F-9595-3FD0200F4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71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F1B3F-30C6-49A8-925F-676F20F1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5892-7382-4147-B826-7CF4612A6445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AF8FE-22A0-43D8-9CF2-DB92C3A2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5C607-7B9B-45A3-A328-A6A473B9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611-2FF2-4E7F-9595-3FD0200F4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40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C41B-BB15-4398-B844-9B004B71F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F9087-8E81-4B56-ABD7-B9CCF31AC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054E-E509-4189-BBCE-E6C197C5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5892-7382-4147-B826-7CF4612A6445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D88A-A3FA-4820-BBD6-E42C2F9C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616B-6F47-4EB1-880C-2CD3C19E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611-2FF2-4E7F-9595-3FD0200F4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11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A4D-16B2-4E05-B30F-50CF070E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8DD9-0F0A-467A-A21B-3F1ACAFC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5892-7382-4147-B826-7CF4612A6445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B5B8D-676D-4B33-8C87-F08A06FB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44AD6-F60C-4AC6-B603-F584BCEA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611-2FF2-4E7F-9595-3FD0200F4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261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26B5A87-1D25-6F40-8E28-3E2F1A8246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879" y="623602"/>
            <a:ext cx="6101461" cy="549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0948" y="1566118"/>
            <a:ext cx="4688011" cy="3511295"/>
          </a:xfrm>
        </p:spPr>
        <p:txBody>
          <a:bodyPr anchor="ctr">
            <a:noAutofit/>
          </a:bodyPr>
          <a:lstStyle>
            <a:lvl1pPr algn="l" fontAlgn="ctr">
              <a:lnSpc>
                <a:spcPts val="90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6480D9-7045-452A-9B7C-51D4988B88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1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fol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879" y="623602"/>
            <a:ext cx="6101461" cy="549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0948" y="1566118"/>
            <a:ext cx="4688011" cy="3511295"/>
          </a:xfrm>
        </p:spPr>
        <p:txBody>
          <a:bodyPr anchor="ctr">
            <a:noAutofit/>
          </a:bodyPr>
          <a:lstStyle>
            <a:lvl1pPr algn="l" fontAlgn="ctr">
              <a:lnSpc>
                <a:spcPts val="90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5CC5A7-6B51-4FE4-A9AB-AB30E62406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3224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mit Subtitel / Trenn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6015D4-104A-C943-80B5-57585F747C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879" y="623602"/>
            <a:ext cx="6101461" cy="549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23945" y="1778749"/>
            <a:ext cx="4587455" cy="1836499"/>
          </a:xfrm>
        </p:spPr>
        <p:txBody>
          <a:bodyPr anchor="t">
            <a:noAutofit/>
          </a:bodyPr>
          <a:lstStyle>
            <a:lvl1pPr algn="l" fontAlgn="base">
              <a:lnSpc>
                <a:spcPts val="66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8449E6-D13C-6341-92AD-C39FE0914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8278" y="3638122"/>
            <a:ext cx="4613121" cy="1143709"/>
          </a:xfr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2640" b="0" i="0">
                <a:solidFill>
                  <a:schemeClr val="bg1"/>
                </a:solidFill>
                <a:latin typeface="Source Serif Pro" panose="02040603050405020204" pitchFamily="18" charset="77"/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B1CD71-5B63-4295-9715-394D7E7E8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224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mit Bild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D8E9CA-AA2B-B946-9158-7CEA662BB6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82803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1B9C03B-78DD-A942-9975-0A0A40664A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3564" y="2414036"/>
            <a:ext cx="3982989" cy="3614237"/>
          </a:xfrm>
          <a:custGeom>
            <a:avLst/>
            <a:gdLst>
              <a:gd name="connsiteX0" fmla="*/ 1653988 w 3307976"/>
              <a:gd name="connsiteY0" fmla="*/ 0 h 3307976"/>
              <a:gd name="connsiteX1" fmla="*/ 3307976 w 3307976"/>
              <a:gd name="connsiteY1" fmla="*/ 1653988 h 3307976"/>
              <a:gd name="connsiteX2" fmla="*/ 1653988 w 3307976"/>
              <a:gd name="connsiteY2" fmla="*/ 3307976 h 3307976"/>
              <a:gd name="connsiteX3" fmla="*/ 0 w 3307976"/>
              <a:gd name="connsiteY3" fmla="*/ 1653988 h 3307976"/>
              <a:gd name="connsiteX4" fmla="*/ 1653988 w 3307976"/>
              <a:gd name="connsiteY4" fmla="*/ 0 h 330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976" h="3307976">
                <a:moveTo>
                  <a:pt x="1653988" y="0"/>
                </a:moveTo>
                <a:cubicBezTo>
                  <a:pt x="2567460" y="0"/>
                  <a:pt x="3307976" y="740516"/>
                  <a:pt x="3307976" y="1653988"/>
                </a:cubicBezTo>
                <a:cubicBezTo>
                  <a:pt x="3307976" y="2567460"/>
                  <a:pt x="2567460" y="3307976"/>
                  <a:pt x="1653988" y="3307976"/>
                </a:cubicBezTo>
                <a:cubicBezTo>
                  <a:pt x="740516" y="3307976"/>
                  <a:pt x="0" y="2567460"/>
                  <a:pt x="0" y="1653988"/>
                </a:cubicBezTo>
                <a:cubicBezTo>
                  <a:pt x="0" y="740516"/>
                  <a:pt x="740516" y="0"/>
                  <a:pt x="1653988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4B9ADF2-C3E3-4548-8175-1872D11DA5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468923"/>
            <a:ext cx="12192000" cy="63294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323846-4C9E-45B3-BD4E-618E63D25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418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in Inhal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1007603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6FB8C25-C39C-47D5-8452-24584B65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F09BA5-B60E-415F-82CF-BBF1844E7A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2566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n Inhal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1007603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6FB8C25-C39C-47D5-8452-24584B65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E9AD9D-B6DB-4B82-9DB0-9225F682A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1777" y="179767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883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1007603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6FB8C25-C39C-47D5-8452-24584B65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F09BA5-B60E-415F-82CF-BBF1844E7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79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 Inhalt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06F85A-E620-3848-83F3-1A5D2507BB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1007603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0FB3D2-A585-4C48-9208-14D481993E6B}"/>
              </a:ext>
            </a:extLst>
          </p:cNvPr>
          <p:cNvSpPr txBox="1"/>
          <p:nvPr userDrawn="1"/>
        </p:nvSpPr>
        <p:spPr>
          <a:xfrm>
            <a:off x="9973078" y="6474687"/>
            <a:ext cx="408632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" b="1" i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96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BDB45D-F86C-4441-B7DF-72BE77A73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49987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168AFE4-D15C-964C-9C27-8ECE4504E4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496874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445" y="2023412"/>
            <a:ext cx="4915369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28C06CC-A6D5-471B-948D-164FFF9B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947C61-4647-41F5-B4CB-94587412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2335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168AFE4-D15C-964C-9C27-8ECE4504E4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496874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445" y="2023412"/>
            <a:ext cx="4915369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24CCEAA7-7E7A-4DC0-8757-D83946C8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DBCB2D-7440-4170-8E5B-8AC9377F742F}"/>
              </a:ext>
            </a:extLst>
          </p:cNvPr>
          <p:cNvSpPr txBox="1"/>
          <p:nvPr userDrawn="1"/>
        </p:nvSpPr>
        <p:spPr>
          <a:xfrm>
            <a:off x="9973078" y="6474687"/>
            <a:ext cx="408632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" b="1" i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96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40892611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4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Headlin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4C0C768-D0BC-4BE9-9D6E-F5F989FA6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2E943D-7748-40AD-82A1-9A8B9D4410F0}"/>
              </a:ext>
            </a:extLst>
          </p:cNvPr>
          <p:cNvSpPr txBox="1"/>
          <p:nvPr userDrawn="1"/>
        </p:nvSpPr>
        <p:spPr>
          <a:xfrm>
            <a:off x="9973078" y="6474687"/>
            <a:ext cx="408632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" b="1" i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96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81188135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Überschrift mit vollfläch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30F662F-D975-4356-A517-132767BEDD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093976"/>
            <a:ext cx="12192000" cy="4764024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5097E1-DF70-43A7-B8C8-DC9E467E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85" y="567900"/>
            <a:ext cx="10076033" cy="1076140"/>
          </a:xfrm>
        </p:spPr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58226C-ABFD-4075-BCA7-B473D60E8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1952824"/>
            <a:ext cx="12192000" cy="4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2641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und Text mit Abrissk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3A13713-CA00-0A42-A49B-4851DCFB5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00211" cy="6858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91C5A0-343F-7340-8025-FC7F8CD8B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8549" y="1825625"/>
            <a:ext cx="3809271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B16E73-7F63-EA44-B170-40B8C6C8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549" y="785422"/>
            <a:ext cx="3809271" cy="935574"/>
          </a:xfrm>
        </p:spPr>
        <p:txBody>
          <a:bodyPr lIns="0" tIns="0" rIns="36000" bIns="0" anchor="t">
            <a:noAutofit/>
          </a:bodyPr>
          <a:lstStyle>
            <a:lvl1pPr>
              <a:lnSpc>
                <a:spcPts val="3120"/>
              </a:lnSpc>
              <a:defRPr sz="30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A49E237-9786-47AF-8221-081C18F33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17" t="-1"/>
          <a:stretch/>
        </p:blipFill>
        <p:spPr>
          <a:xfrm rot="16200000">
            <a:off x="4109566" y="3105109"/>
            <a:ext cx="6858001" cy="64778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FCEBA77-95E8-4F74-9465-EFEBBD535E34}"/>
              </a:ext>
            </a:extLst>
          </p:cNvPr>
          <p:cNvSpPr txBox="1"/>
          <p:nvPr userDrawn="1"/>
        </p:nvSpPr>
        <p:spPr>
          <a:xfrm>
            <a:off x="9973078" y="6474687"/>
            <a:ext cx="408632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" b="1" i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96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166825028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0F01-A564-4EDF-B0F1-DA186812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F56C-25CA-4E41-82EE-623AF23C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869D-272E-48BA-8979-26596939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5892-7382-4147-B826-7CF4612A6445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2E57-DF74-4118-AD77-8482070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272D-A443-4904-885A-120619F4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611-2FF2-4E7F-9595-3FD0200F4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527330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F1B3F-30C6-49A8-925F-676F20F1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5892-7382-4147-B826-7CF4612A6445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AF8FE-22A0-43D8-9CF2-DB92C3A2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5C607-7B9B-45A3-A328-A6A473B9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611-2FF2-4E7F-9595-3FD0200F4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94310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C41B-BB15-4398-B844-9B004B71F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6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F9087-8E81-4B56-ABD7-B9CCF31AC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054E-E509-4189-BBCE-E6C197C5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5892-7382-4147-B826-7CF4612A6445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D88A-A3FA-4820-BBD6-E42C2F9C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616B-6F47-4EB1-880C-2CD3C19E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611-2FF2-4E7F-9595-3FD0200F4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461053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BA4D-16B2-4E05-B30F-50CF070E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8DD9-0F0A-467A-A21B-3F1ACAFC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5892-7382-4147-B826-7CF4612A6445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B5B8D-676D-4B33-8C87-F08A06FB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44AD6-F60C-4AC6-B603-F584BCEA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2611-2FF2-4E7F-9595-3FD0200F4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886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 Inhal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1007603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6FB8C25-C39C-47D5-8452-24584B65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E9AD9D-B6DB-4B82-9DB0-9225F682A4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1777" y="179767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5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fol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879" y="623602"/>
            <a:ext cx="6101461" cy="549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0948" y="1566118"/>
            <a:ext cx="4688011" cy="3511295"/>
          </a:xfrm>
        </p:spPr>
        <p:txBody>
          <a:bodyPr anchor="ctr">
            <a:noAutofit/>
          </a:bodyPr>
          <a:lstStyle>
            <a:lvl1pPr algn="l" fontAlgn="ctr">
              <a:lnSpc>
                <a:spcPts val="9000"/>
              </a:lnSpc>
              <a:defRPr sz="90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5CC5A7-6B51-4FE4-A9AB-AB30E62406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Subtitel / Trenn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6015D4-104A-C943-80B5-57585F747C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6879" y="623602"/>
            <a:ext cx="6101461" cy="549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23945" y="1778749"/>
            <a:ext cx="4587455" cy="1836499"/>
          </a:xfrm>
        </p:spPr>
        <p:txBody>
          <a:bodyPr anchor="t">
            <a:noAutofit/>
          </a:bodyPr>
          <a:lstStyle>
            <a:lvl1pPr algn="l" fontAlgn="base">
              <a:lnSpc>
                <a:spcPts val="66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8449E6-D13C-6341-92AD-C39FE0914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8278" y="3638122"/>
            <a:ext cx="4613121" cy="1143709"/>
          </a:xfr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2640" b="0" i="0">
                <a:solidFill>
                  <a:schemeClr val="bg1"/>
                </a:solidFill>
                <a:latin typeface="Source Serif Pro" panose="02040603050405020204" pitchFamily="18" charset="77"/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B1CD71-5B63-4295-9715-394D7E7E8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mit Bild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AD8E9CA-AA2B-B946-9158-7CEA662BB6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82803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1B9C03B-78DD-A942-9975-0A0A40664A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3564" y="2414036"/>
            <a:ext cx="3982989" cy="3614237"/>
          </a:xfrm>
          <a:custGeom>
            <a:avLst/>
            <a:gdLst>
              <a:gd name="connsiteX0" fmla="*/ 1653988 w 3307976"/>
              <a:gd name="connsiteY0" fmla="*/ 0 h 3307976"/>
              <a:gd name="connsiteX1" fmla="*/ 3307976 w 3307976"/>
              <a:gd name="connsiteY1" fmla="*/ 1653988 h 3307976"/>
              <a:gd name="connsiteX2" fmla="*/ 1653988 w 3307976"/>
              <a:gd name="connsiteY2" fmla="*/ 3307976 h 3307976"/>
              <a:gd name="connsiteX3" fmla="*/ 0 w 3307976"/>
              <a:gd name="connsiteY3" fmla="*/ 1653988 h 3307976"/>
              <a:gd name="connsiteX4" fmla="*/ 1653988 w 3307976"/>
              <a:gd name="connsiteY4" fmla="*/ 0 h 330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976" h="3307976">
                <a:moveTo>
                  <a:pt x="1653988" y="0"/>
                </a:moveTo>
                <a:cubicBezTo>
                  <a:pt x="2567460" y="0"/>
                  <a:pt x="3307976" y="740516"/>
                  <a:pt x="3307976" y="1653988"/>
                </a:cubicBezTo>
                <a:cubicBezTo>
                  <a:pt x="3307976" y="2567460"/>
                  <a:pt x="2567460" y="3307976"/>
                  <a:pt x="1653988" y="3307976"/>
                </a:cubicBezTo>
                <a:cubicBezTo>
                  <a:pt x="740516" y="3307976"/>
                  <a:pt x="0" y="2567460"/>
                  <a:pt x="0" y="1653988"/>
                </a:cubicBezTo>
                <a:cubicBezTo>
                  <a:pt x="0" y="740516"/>
                  <a:pt x="740516" y="0"/>
                  <a:pt x="1653988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4B9ADF2-C3E3-4548-8175-1872D11DA5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468923"/>
            <a:ext cx="12192000" cy="63294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323846-4C9E-45B3-BD4E-618E63D25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in Inhal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1007603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6FB8C25-C39C-47D5-8452-24584B65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F09BA5-B60E-415F-82CF-BBF1844E7A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5536" y="5077412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in Inhal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7985" y="2023412"/>
            <a:ext cx="10076033" cy="395576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6FB8C25-C39C-47D5-8452-24584B65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2882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E9AD9D-B6DB-4B82-9DB0-9225F682A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1777" y="179767"/>
            <a:ext cx="2626465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7985" y="567900"/>
            <a:ext cx="10076033" cy="10761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Hier steht eine Überschrift, </a:t>
            </a:r>
            <a:br>
              <a:rPr lang="de-DE"/>
            </a:br>
            <a:r>
              <a:rPr lang="de-DE"/>
              <a:t>welche auch zweizeilig laufen kann.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985" y="2066951"/>
            <a:ext cx="10076033" cy="41470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D496AEA-4A19-411A-BA57-3267C68A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757" y="6411541"/>
            <a:ext cx="3657600" cy="438150"/>
          </a:xfrm>
          <a:prstGeom prst="rect">
            <a:avLst/>
          </a:prstGeom>
        </p:spPr>
        <p:txBody>
          <a:bodyPr/>
          <a:lstStyle>
            <a:lvl1pPr>
              <a:defRPr sz="132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0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</p:sldLayoutIdLst>
  <p:hf hdr="0" ftr="0" dt="0"/>
  <p:txStyles>
    <p:titleStyle>
      <a:lvl1pPr algn="l" defTabSz="822960" rtl="0" eaLnBrk="1" fontAlgn="t" latinLnBrk="0" hangingPunct="1">
        <a:lnSpc>
          <a:spcPts val="4344"/>
        </a:lnSpc>
        <a:spcBef>
          <a:spcPct val="0"/>
        </a:spcBef>
        <a:buNone/>
        <a:defRPr sz="4320" b="0" i="0" kern="1200">
          <a:solidFill>
            <a:srgbClr val="C4141B"/>
          </a:solidFill>
          <a:latin typeface="Source Sans Pro Semibold" panose="020B0503030403020204" pitchFamily="34" charset="77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160" b="0" i="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2E2E-5081-F6FF-498A-23562F3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Funding entity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1F8C-8C08-1A9F-7E49-0A695CDA2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7985" y="1767779"/>
            <a:ext cx="10076033" cy="458386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150" dirty="0">
                <a:latin typeface="Source Sans Pro"/>
                <a:ea typeface="Source Sans Pro"/>
                <a:hlinkClick r:id="rId2" action="ppaction://hlinksldjump"/>
              </a:rPr>
              <a:t>What is the funding entity?</a:t>
            </a:r>
            <a:endParaRPr lang="en-GB" sz="2150" dirty="0">
              <a:latin typeface="Source Sans Pro"/>
              <a:ea typeface="Source Sans Pro"/>
            </a:endParaRPr>
          </a:p>
          <a:p>
            <a:r>
              <a:rPr lang="en-GB" sz="2150" dirty="0">
                <a:latin typeface="Source Sans Pro"/>
                <a:ea typeface="Source Sans Pro"/>
                <a:hlinkClick r:id="rId3" action="ppaction://hlinksldjump"/>
              </a:rPr>
              <a:t>What are the type of funding pages?</a:t>
            </a:r>
            <a:endParaRPr lang="en-GB" sz="2150" dirty="0">
              <a:latin typeface="Source Sans Pro"/>
              <a:ea typeface="Source Sans Pro"/>
            </a:endParaRPr>
          </a:p>
          <a:p>
            <a:r>
              <a:rPr lang="en-GB" sz="2150" dirty="0">
                <a:latin typeface="Source Sans Pro"/>
                <a:ea typeface="Source Sans Pro"/>
                <a:hlinkClick r:id="rId4" action="ppaction://hlinksldjump"/>
              </a:rPr>
              <a:t>How does the funding entity work?</a:t>
            </a:r>
            <a:endParaRPr lang="en-GB" sz="2150" dirty="0">
              <a:latin typeface="Source Sans Pro"/>
              <a:ea typeface="Source Sans Pro"/>
            </a:endParaRPr>
          </a:p>
          <a:p>
            <a:r>
              <a:rPr lang="en-GB" sz="2150" dirty="0">
                <a:latin typeface="Source Sans Pro"/>
                <a:ea typeface="Source Sans Pro"/>
                <a:hlinkClick r:id="rId5" action="ppaction://hlinksldjump"/>
              </a:rPr>
              <a:t>What is the funding plan sub-tab?</a:t>
            </a:r>
            <a:endParaRPr lang="en-GB" sz="2150" dirty="0">
              <a:latin typeface="Source Sans Pro"/>
              <a:ea typeface="Source Sans Pro"/>
            </a:endParaRPr>
          </a:p>
          <a:p>
            <a:r>
              <a:rPr lang="en-GB" sz="2150" dirty="0">
                <a:latin typeface="Source Sans Pro"/>
                <a:ea typeface="Source Sans Pro"/>
                <a:hlinkClick r:id="rId6" action="ppaction://hlinksldjump"/>
              </a:rPr>
              <a:t>How does the funding sub-tab look like?</a:t>
            </a:r>
            <a:endParaRPr lang="en-GB" sz="2150" dirty="0">
              <a:latin typeface="Source Sans Pro"/>
              <a:ea typeface="Source Sans Pro"/>
            </a:endParaRPr>
          </a:p>
          <a:p>
            <a:r>
              <a:rPr lang="en-GB" sz="2150" dirty="0">
                <a:latin typeface="Source Sans Pro"/>
                <a:ea typeface="Source Sans Pro"/>
                <a:hlinkClick r:id="rId7" action="ppaction://hlinksldjump"/>
              </a:rPr>
              <a:t>How does the funding sub-tab work?</a:t>
            </a:r>
            <a:endParaRPr lang="en-GB" sz="2150" dirty="0">
              <a:latin typeface="Source Sans Pro"/>
              <a:ea typeface="Source Sans Pro"/>
            </a:endParaRPr>
          </a:p>
          <a:p>
            <a:r>
              <a:rPr lang="en-US" sz="2150" dirty="0">
                <a:latin typeface="Source Sans Pro"/>
                <a:ea typeface="Source Sans Pro"/>
                <a:hlinkClick r:id="rId8" action="ppaction://hlinksldjump"/>
              </a:rPr>
              <a:t>What is the allocations sub-tab?</a:t>
            </a:r>
            <a:endParaRPr lang="en-US" sz="2150" dirty="0">
              <a:latin typeface="Source Sans Pro"/>
              <a:ea typeface="Source Sans Pro"/>
            </a:endParaRPr>
          </a:p>
          <a:p>
            <a:r>
              <a:rPr lang="en-US" sz="2150" dirty="0">
                <a:latin typeface="Source Sans Pro"/>
                <a:ea typeface="Source Sans Pro"/>
                <a:hlinkClick r:id="rId9" action="ppaction://hlinksldjump"/>
              </a:rPr>
              <a:t>How does the allocation sub-tab look like?</a:t>
            </a:r>
            <a:endParaRPr lang="en-US" sz="2150" dirty="0">
              <a:latin typeface="Source Sans Pro"/>
              <a:ea typeface="Source Sans Pro"/>
            </a:endParaRPr>
          </a:p>
          <a:p>
            <a:r>
              <a:rPr lang="en-US" sz="2150" dirty="0">
                <a:latin typeface="Source Sans Pro"/>
                <a:ea typeface="Source Sans Pro"/>
                <a:hlinkClick r:id="rId10" action="ppaction://hlinksldjump"/>
              </a:rPr>
              <a:t>How does the allocation sub-tab work?</a:t>
            </a:r>
            <a:endParaRPr lang="en-US" sz="2150" dirty="0">
              <a:latin typeface="Source Sans Pro"/>
              <a:ea typeface="Source Sans Pro"/>
            </a:endParaRPr>
          </a:p>
          <a:p>
            <a:r>
              <a:rPr lang="en-US" sz="2150" dirty="0">
                <a:latin typeface="Source Sans Pro"/>
                <a:ea typeface="Source Sans Pro"/>
                <a:hlinkClick r:id="rId11" action="ppaction://hlinksldjump"/>
              </a:rPr>
              <a:t>What is the income schedule tab?</a:t>
            </a:r>
            <a:endParaRPr lang="en-US" sz="2150" dirty="0">
              <a:latin typeface="Source Sans Pro"/>
              <a:ea typeface="Source Sans Pro"/>
            </a:endParaRPr>
          </a:p>
          <a:p>
            <a:r>
              <a:rPr lang="en-US" sz="2150" dirty="0">
                <a:latin typeface="Source Sans Pro"/>
                <a:ea typeface="Source Sans Pro"/>
                <a:hlinkClick r:id="rId12" action="ppaction://hlinksldjump"/>
              </a:rPr>
              <a:t>How does the income schedule look like?</a:t>
            </a:r>
            <a:endParaRPr lang="en-US" sz="2150" dirty="0">
              <a:latin typeface="Source Sans Pro"/>
              <a:ea typeface="Source Sans Pro"/>
            </a:endParaRPr>
          </a:p>
          <a:p>
            <a:endParaRPr lang="en-GB" sz="2150" dirty="0">
              <a:latin typeface="Source Sans Pro"/>
              <a:ea typeface="Source Sans Pro"/>
            </a:endParaRPr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198EA-7FF3-14BA-B89C-BA0509A3A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1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6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C872C8-B3DB-9522-4EF3-5EF8471B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2" y="1367726"/>
            <a:ext cx="7943037" cy="506109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E28311-02D9-4ED8-B01A-8B053CE6E1FC}"/>
              </a:ext>
            </a:extLst>
          </p:cNvPr>
          <p:cNvSpPr/>
          <p:nvPr/>
        </p:nvSpPr>
        <p:spPr>
          <a:xfrm>
            <a:off x="1057982" y="2021211"/>
            <a:ext cx="7643566" cy="20172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0F409-E180-42D4-99FB-C0E255034450}"/>
              </a:ext>
            </a:extLst>
          </p:cNvPr>
          <p:cNvSpPr txBox="1"/>
          <p:nvPr/>
        </p:nvSpPr>
        <p:spPr>
          <a:xfrm>
            <a:off x="8971661" y="2101138"/>
            <a:ext cx="2561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Funding and allocations: shows a summary of the available funding (different layout between restricted vs unrestricted Funding pages)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948E23-105E-4BC4-A363-172E69DD28EF}"/>
              </a:ext>
            </a:extLst>
          </p:cNvPr>
          <p:cNvSpPr/>
          <p:nvPr/>
        </p:nvSpPr>
        <p:spPr>
          <a:xfrm>
            <a:off x="1057982" y="4104772"/>
            <a:ext cx="7643566" cy="136245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FAB74-2D84-42CB-A98B-5938BC894AD8}"/>
              </a:ext>
            </a:extLst>
          </p:cNvPr>
          <p:cNvSpPr txBox="1"/>
          <p:nvPr/>
        </p:nvSpPr>
        <p:spPr>
          <a:xfrm>
            <a:off x="8986340" y="4011151"/>
            <a:ext cx="2561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Current allocation transactions: Click ‘+Add transaction’, select the Project and then enter the allocation totals (broken down by cost structure)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47E2DA-59BC-4369-B1D3-F8B27C2D6F51}"/>
              </a:ext>
            </a:extLst>
          </p:cNvPr>
          <p:cNvSpPr/>
          <p:nvPr/>
        </p:nvSpPr>
        <p:spPr>
          <a:xfrm>
            <a:off x="1057982" y="5526931"/>
            <a:ext cx="7643566" cy="87058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F862891-347D-41F8-BE84-5614EE6A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does the allocation sub-tab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D3662-95CC-8504-1F9F-C853BE38A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10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05A3D2-F535-4929-B7D5-B18BEE25B03E}"/>
              </a:ext>
            </a:extLst>
          </p:cNvPr>
          <p:cNvSpPr txBox="1"/>
          <p:nvPr/>
        </p:nvSpPr>
        <p:spPr>
          <a:xfrm>
            <a:off x="9072633" y="5467227"/>
            <a:ext cx="235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Comment: Any relevant notes can be added</a:t>
            </a:r>
          </a:p>
        </p:txBody>
      </p:sp>
    </p:spTree>
    <p:extLst>
      <p:ext uri="{BB962C8B-B14F-4D97-AF65-F5344CB8AC3E}">
        <p14:creationId xmlns:p14="http://schemas.microsoft.com/office/powerpoint/2010/main" val="34497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4" grpId="0"/>
      <p:bldP spid="16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D9D4-548C-4A13-B778-C18574B1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income schedule tab?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AF5E-B9A4-4545-A21B-E6E715FA6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</a:pPr>
            <a:r>
              <a:rPr lang="en-GB" dirty="0">
                <a:solidFill>
                  <a:srgbClr val="000000"/>
                </a:solidFill>
              </a:rPr>
              <a:t>The ‘Income schedule’ sub-tab appears only on Restricted Funding pages</a:t>
            </a:r>
          </a:p>
          <a:p>
            <a:pPr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</a:pPr>
            <a:r>
              <a:rPr lang="en-GB" dirty="0">
                <a:solidFill>
                  <a:srgbClr val="000000"/>
                </a:solidFill>
              </a:rPr>
              <a:t>This sub-tab allows users to captures the income schedule for the grant/contract, including the planned payment dates and amounts vs the dates and amounts requested and received.</a:t>
            </a:r>
          </a:p>
          <a:p>
            <a:pPr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</a:pPr>
            <a:r>
              <a:rPr lang="en-GB" dirty="0">
                <a:solidFill>
                  <a:srgbClr val="000000"/>
                </a:solidFill>
              </a:rPr>
              <a:t>Entries in the Income schedule do not require approval and can be edited as needed.</a:t>
            </a:r>
          </a:p>
          <a:p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0055-0172-A612-E0B0-18DCF9317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11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4BC598-78F6-11B8-0144-7654B197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2" y="4194426"/>
            <a:ext cx="10178910" cy="22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47A1-98B7-2729-6460-D21D5955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income schedule </a:t>
            </a:r>
            <a:br>
              <a:rPr lang="en-GB" dirty="0"/>
            </a:br>
            <a:r>
              <a:rPr lang="en-GB" dirty="0"/>
              <a:t>look like?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E8EA-BD9B-F02E-6B74-BBAA2855F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2357" y="2023412"/>
            <a:ext cx="2759529" cy="395576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Each entry represents a payment from a donor that is: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/>
              <a:t>First planned (with a planned date and amount)</a:t>
            </a:r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/>
              <a:t>Second requested from the donor</a:t>
            </a:r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/>
              <a:t>Finally received (with a specific date and amount)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C034C-D144-7C70-6344-7094F24D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A3B5ED-B1C0-4FCF-B405-E8D0BFB4F1F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0978D29-D7A8-6E39-A31E-DEE2F2CB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76" y="1746624"/>
            <a:ext cx="7789636" cy="46460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26ECF24-0BE1-573E-C65A-7090DEC6BB0B}"/>
              </a:ext>
            </a:extLst>
          </p:cNvPr>
          <p:cNvSpPr/>
          <p:nvPr/>
        </p:nvSpPr>
        <p:spPr>
          <a:xfrm>
            <a:off x="7774546" y="2856847"/>
            <a:ext cx="1428448" cy="324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661F6C7-BE2C-FF0E-FE56-20F2BD02541C}"/>
              </a:ext>
            </a:extLst>
          </p:cNvPr>
          <p:cNvSpPr/>
          <p:nvPr/>
        </p:nvSpPr>
        <p:spPr>
          <a:xfrm>
            <a:off x="7751245" y="4069654"/>
            <a:ext cx="1428448" cy="324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23D64AE-76E1-A232-D17D-0D7BFC22430C}"/>
              </a:ext>
            </a:extLst>
          </p:cNvPr>
          <p:cNvSpPr/>
          <p:nvPr/>
        </p:nvSpPr>
        <p:spPr>
          <a:xfrm rot="536340">
            <a:off x="7774545" y="5214042"/>
            <a:ext cx="1428448" cy="324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9CEEF5-4573-8E90-D325-1E9E21B22363}"/>
              </a:ext>
            </a:extLst>
          </p:cNvPr>
          <p:cNvSpPr/>
          <p:nvPr/>
        </p:nvSpPr>
        <p:spPr>
          <a:xfrm>
            <a:off x="5260258" y="2202426"/>
            <a:ext cx="2320413" cy="138045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EC0B8D-26EF-6F7F-59FC-748E7F18AE76}"/>
              </a:ext>
            </a:extLst>
          </p:cNvPr>
          <p:cNvSpPr/>
          <p:nvPr/>
        </p:nvSpPr>
        <p:spPr>
          <a:xfrm>
            <a:off x="5260258" y="3684328"/>
            <a:ext cx="2320413" cy="7017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C33D72-8FD7-ED08-70A1-7C2C24FE9226}"/>
              </a:ext>
            </a:extLst>
          </p:cNvPr>
          <p:cNvSpPr/>
          <p:nvPr/>
        </p:nvSpPr>
        <p:spPr>
          <a:xfrm>
            <a:off x="5260258" y="4523733"/>
            <a:ext cx="2320413" cy="138045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37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09CB-36A6-5855-B5CB-93A8FEA0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funding entity?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3945-6D30-F640-C3A2-AE7211548D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en-GB">
                <a:solidFill>
                  <a:srgbClr val="000000"/>
                </a:solidFill>
                <a:latin typeface="Source Sans Pro"/>
                <a:ea typeface="Open Sans Light"/>
                <a:cs typeface="Open Sans Light"/>
              </a:rPr>
              <a:t>Funding pages provide a space to track funding opportunities and proposals to institutional donors, and to manage restricted and unrestricted funding sources</a:t>
            </a: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en-GB">
                <a:solidFill>
                  <a:srgbClr val="000000"/>
                </a:solidFill>
                <a:latin typeface="Source Sans Pro"/>
                <a:ea typeface="Open Sans Light"/>
                <a:cs typeface="Open Sans Light"/>
              </a:rPr>
              <a:t>The Funding Browse list has been designed to show key information about the funding pipeline, providing users with visibility of what is being tracked vs applied for vs secured</a:t>
            </a:r>
          </a:p>
          <a:p>
            <a:r>
              <a:rPr lang="en-GB">
                <a:solidFill>
                  <a:srgbClr val="000000"/>
                </a:solidFill>
                <a:latin typeface="Source Sans Pro"/>
              </a:rPr>
              <a:t>The Funding Workflow rules the life cycle of a funding opportunity from its initial detection to the closure of the related donor-funded project</a:t>
            </a:r>
          </a:p>
          <a:p>
            <a:r>
              <a:rPr lang="en-GB">
                <a:latin typeface="Source Sans Pro" panose="020B0503030403020204" pitchFamily="34" charset="0"/>
                <a:ea typeface="Source Sans Pro" panose="020B0503030403020204" pitchFamily="34" charset="0"/>
              </a:rPr>
              <a:t>In the Funding Workflow all steps that are related to the respective funding opportunity and the communication with the donor are managed. </a:t>
            </a:r>
          </a:p>
          <a:p>
            <a:endParaRPr lang="en-GB">
              <a:solidFill>
                <a:srgbClr val="000000"/>
              </a:solidFill>
            </a:endParaRPr>
          </a:p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DA9A3-2BDB-00C8-86B3-5F1B25D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2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6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A42C-ADEB-E80C-7EE4-06B051C2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type of funding pages?</a:t>
            </a:r>
            <a:endParaRPr lang="de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F30645-66C1-FA21-EC09-878448D486E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7478201"/>
              </p:ext>
            </p:extLst>
          </p:nvPr>
        </p:nvGraphicFramePr>
        <p:xfrm>
          <a:off x="1119837" y="1983639"/>
          <a:ext cx="9952325" cy="423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43281">
                  <a:extLst>
                    <a:ext uri="{9D8B030D-6E8A-4147-A177-3AD203B41FA5}">
                      <a16:colId xmlns:a16="http://schemas.microsoft.com/office/drawing/2014/main" val="1107541296"/>
                    </a:ext>
                  </a:extLst>
                </a:gridCol>
                <a:gridCol w="1716966">
                  <a:extLst>
                    <a:ext uri="{9D8B030D-6E8A-4147-A177-3AD203B41FA5}">
                      <a16:colId xmlns:a16="http://schemas.microsoft.com/office/drawing/2014/main" val="2295311728"/>
                    </a:ext>
                  </a:extLst>
                </a:gridCol>
                <a:gridCol w="2511148">
                  <a:extLst>
                    <a:ext uri="{9D8B030D-6E8A-4147-A177-3AD203B41FA5}">
                      <a16:colId xmlns:a16="http://schemas.microsoft.com/office/drawing/2014/main" val="4023562433"/>
                    </a:ext>
                  </a:extLst>
                </a:gridCol>
                <a:gridCol w="1990465">
                  <a:extLst>
                    <a:ext uri="{9D8B030D-6E8A-4147-A177-3AD203B41FA5}">
                      <a16:colId xmlns:a16="http://schemas.microsoft.com/office/drawing/2014/main" val="3265074725"/>
                    </a:ext>
                  </a:extLst>
                </a:gridCol>
                <a:gridCol w="1990465">
                  <a:extLst>
                    <a:ext uri="{9D8B030D-6E8A-4147-A177-3AD203B41FA5}">
                      <a16:colId xmlns:a16="http://schemas.microsoft.com/office/drawing/2014/main" val="2751910246"/>
                    </a:ext>
                  </a:extLst>
                </a:gridCol>
              </a:tblGrid>
              <a:tr h="694944">
                <a:tc>
                  <a:txBody>
                    <a:bodyPr/>
                    <a:lstStyle/>
                    <a:p>
                      <a:pPr algn="ctr"/>
                      <a:endParaRPr lang="de-DE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/>
                        <a:t>Type</a:t>
                      </a:r>
                      <a:endParaRPr lang="de-DE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/>
                        <a:t>Description</a:t>
                      </a:r>
                      <a:endParaRPr lang="de-DE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/>
                        <a:t>Cycle tab</a:t>
                      </a:r>
                      <a:endParaRPr lang="de-DE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/>
                        <a:t>Functionality Finance tab</a:t>
                      </a:r>
                      <a:endParaRPr lang="de-DE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202892567"/>
                  </a:ext>
                </a:extLst>
              </a:tr>
              <a:tr h="987552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90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90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90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Restricted Funding pages</a:t>
                      </a:r>
                    </a:p>
                  </a:txBody>
                  <a:tcPr marL="109728" marR="109728" marT="54864" marB="5486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>
                          <a:solidFill>
                            <a:schemeClr val="tx1"/>
                          </a:solidFill>
                        </a:rPr>
                        <a:t>Institutional funds</a:t>
                      </a:r>
                      <a:endParaRPr lang="en-GB" sz="190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>
                          <a:solidFill>
                            <a:srgbClr val="000000"/>
                          </a:solidFill>
                        </a:rPr>
                        <a:t>LCDF funds for ex. EU/BMZ funds, larger foundations</a:t>
                      </a:r>
                      <a:endParaRPr lang="en-GB" sz="1900">
                        <a:solidFill>
                          <a:srgbClr val="000000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Funding cycle</a:t>
                      </a:r>
                      <a:endParaRPr lang="en-GB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>
                          <a:solidFill>
                            <a:srgbClr val="000000"/>
                          </a:solidFill>
                        </a:rPr>
                        <a:t>Funding plan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>
                          <a:solidFill>
                            <a:srgbClr val="000000"/>
                          </a:solidFill>
                        </a:rPr>
                        <a:t>Allocation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>
                          <a:solidFill>
                            <a:srgbClr val="000000"/>
                          </a:solidFill>
                        </a:rPr>
                        <a:t>Income schedule</a:t>
                      </a:r>
                      <a:endParaRPr lang="de-DE" sz="19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908911735"/>
                  </a:ext>
                </a:extLst>
              </a:tr>
              <a:tr h="1865376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90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>
                          <a:solidFill>
                            <a:schemeClr val="tx1"/>
                          </a:solidFill>
                        </a:rPr>
                        <a:t>Major donor funds</a:t>
                      </a:r>
                      <a:endParaRPr lang="en-GB" sz="190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>
                          <a:solidFill>
                            <a:srgbClr val="000000"/>
                          </a:solidFill>
                        </a:rPr>
                        <a:t>Individual private donations, normally with a high amount and/or with specific donor requirements. </a:t>
                      </a:r>
                      <a:endParaRPr lang="de-DE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GB" sz="19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Funding cycle</a:t>
                      </a:r>
                      <a:endParaRPr lang="de-DE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>
                          <a:solidFill>
                            <a:srgbClr val="000000"/>
                          </a:solidFill>
                        </a:rPr>
                        <a:t>Funding plan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>
                          <a:solidFill>
                            <a:srgbClr val="000000"/>
                          </a:solidFill>
                        </a:rPr>
                        <a:t>Allocation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>
                          <a:solidFill>
                            <a:srgbClr val="000000"/>
                          </a:solidFill>
                        </a:rPr>
                        <a:t>Income schedule</a:t>
                      </a:r>
                      <a:endParaRPr lang="de-DE" sz="1900" b="0"/>
                    </a:p>
                    <a:p>
                      <a:endParaRPr lang="de-DE" sz="19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4272413365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>
                          <a:solidFill>
                            <a:schemeClr val="tx1"/>
                          </a:solidFill>
                        </a:rPr>
                        <a:t>Unrestricted Funding Pages</a:t>
                      </a:r>
                    </a:p>
                  </a:txBody>
                  <a:tcPr marL="109728" marR="109728" marT="54864" marB="54864">
                    <a:solidFill>
                      <a:srgbClr val="D4EC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>
                          <a:solidFill>
                            <a:schemeClr val="tx1"/>
                          </a:solidFill>
                        </a:rPr>
                        <a:t>Free funds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Baseline</a:t>
                      </a:r>
                      <a:endParaRPr lang="de-DE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No funding cycle</a:t>
                      </a:r>
                      <a:endParaRPr lang="de-DE" sz="190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GB" sz="1900" b="0">
                          <a:solidFill>
                            <a:srgbClr val="000000"/>
                          </a:solidFill>
                        </a:rPr>
                        <a:t>Allocation</a:t>
                      </a:r>
                      <a:endParaRPr lang="de-DE" sz="1900" b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20424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ABB37-CF18-5845-5DCD-093BCD722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3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3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5DCB-BC9A-8CFA-33E1-AA7439E6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funding entity </a:t>
            </a:r>
            <a:br>
              <a:rPr lang="en-GB" dirty="0"/>
            </a:br>
            <a:r>
              <a:rPr lang="en-GB" dirty="0"/>
              <a:t>work?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D8CC-9657-CD97-6CA8-E05496483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5781" y="2023412"/>
            <a:ext cx="9626222" cy="39557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en-GB" sz="1920">
                <a:solidFill>
                  <a:srgbClr val="000000"/>
                </a:solidFill>
                <a:latin typeface="Source Sans Pro"/>
              </a:rPr>
              <a:t>Funding Workflows are managed by the IDP/IDD (Identification, Proposal Development, Contracting) and PD teams (Implementation, Conclusion of funding)</a:t>
            </a:r>
            <a:endParaRPr lang="en-GB" sz="1920">
              <a:solidFill>
                <a:srgbClr val="000000"/>
              </a:solidFill>
              <a:latin typeface="Source Sans Pro"/>
              <a:ea typeface="Open Sans Light"/>
              <a:cs typeface="Open Sans Light"/>
            </a:endParaRP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en-GB" sz="1920">
                <a:solidFill>
                  <a:srgbClr val="000000"/>
                </a:solidFill>
                <a:latin typeface="Source Sans Pro"/>
                <a:ea typeface="Open Sans Light"/>
                <a:cs typeface="Open Sans Light"/>
              </a:rPr>
              <a:t>Only Administrators and ‘Funding creators’ can create a new Funding page.</a:t>
            </a: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de-DE" sz="1920"/>
              <a:t>New funding pages must be linked to a donor in the stakeholder entity.</a:t>
            </a: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en-GB" sz="1920">
                <a:latin typeface="Source Sans Pro"/>
                <a:ea typeface="Open Sans Light"/>
                <a:cs typeface="Open Sans Light"/>
              </a:rPr>
              <a:t>The workflow type is determined by the ‘Workflow type’ field.</a:t>
            </a: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en-GB" sz="192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Light" panose="020B0306030504020204" pitchFamily="34" charset="0"/>
              </a:rPr>
              <a:t>The content of the finance tab is determined by the ‘Funding type’ field.</a:t>
            </a: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en-GB" sz="1920">
                <a:latin typeface="Source Sans Pro"/>
                <a:ea typeface="Open Sans Light"/>
                <a:cs typeface="Open Sans Light"/>
              </a:rPr>
              <a:t>The years shown in the Finance tab are pulled from the start/end dates identified in the Funding form.</a:t>
            </a: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en-GB" sz="1920">
                <a:latin typeface="Source Sans Pro"/>
                <a:ea typeface="Open Sans Light"/>
                <a:cs typeface="Open Sans Light"/>
              </a:rPr>
              <a:t>Different fields in the form become mandatory depending on the status of the page</a:t>
            </a: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360"/>
              </a:spcAft>
              <a:buSzPct val="80000"/>
            </a:pPr>
            <a:r>
              <a:rPr lang="en-GB" sz="1920">
                <a:solidFill>
                  <a:srgbClr val="000000"/>
                </a:solidFill>
                <a:latin typeface="Source Sans Pro"/>
                <a:ea typeface="Open Sans Light"/>
                <a:cs typeface="Open Sans Light"/>
              </a:rPr>
              <a:t>Allocation of funds is always done only from a Funding page to a Project page</a:t>
            </a:r>
            <a:endParaRPr lang="en-GB" sz="1920">
              <a:latin typeface="Source Sans Pro"/>
              <a:ea typeface="Open Sans Light"/>
              <a:cs typeface="Open Sans Light"/>
            </a:endParaRPr>
          </a:p>
          <a:p>
            <a:endParaRPr lang="de-DE" sz="192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8346B-F995-6E45-41A7-6FF489A0E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6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B5EE-8E26-89E9-FC2C-B0845F00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funding plan </a:t>
            </a:r>
            <a:br>
              <a:rPr lang="en-GB" dirty="0"/>
            </a:br>
            <a:r>
              <a:rPr lang="en-GB" dirty="0"/>
              <a:t>sub-tab?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BE5F-C813-D7BF-3E63-56AB52C56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ctr"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  <a:tabLst>
                <a:tab pos="4491990" algn="r"/>
              </a:tabLst>
            </a:pPr>
            <a:r>
              <a:rPr lang="en-GB" sz="1920">
                <a:solidFill>
                  <a:srgbClr val="000000"/>
                </a:solidFill>
              </a:rPr>
              <a:t>The ‘Funding plan’ sub-tab in the Finance tab appears only on the institutional funds or major donor funds type of pages.</a:t>
            </a:r>
          </a:p>
          <a:p>
            <a:pPr fontAlgn="ctr"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  <a:tabLst>
                <a:tab pos="4491990" algn="r"/>
              </a:tabLst>
            </a:pPr>
            <a:r>
              <a:rPr lang="en-GB" sz="1920">
                <a:solidFill>
                  <a:srgbClr val="000000"/>
                </a:solidFill>
              </a:rPr>
              <a:t>It provides a space to capture the total incoming Funding from a donor broken down by year and cost category (e.g. direct costs vs overheads) as well as any other match-funding sources.</a:t>
            </a:r>
          </a:p>
          <a:p>
            <a:pPr fontAlgn="ctr"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  <a:tabLst>
                <a:tab pos="4491990" algn="r"/>
              </a:tabLst>
            </a:pPr>
            <a:r>
              <a:rPr lang="en-GB" sz="1920">
                <a:solidFill>
                  <a:srgbClr val="000000"/>
                </a:solidFill>
              </a:rPr>
              <a:t>The funding and cost structure breakdown are entered in donor currency, which are then converted to system currency (EUR) using the central exchange rate table</a:t>
            </a:r>
          </a:p>
          <a:p>
            <a:pPr fontAlgn="ctr"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  <a:tabLst>
                <a:tab pos="4491990" algn="r"/>
              </a:tabLst>
            </a:pPr>
            <a:r>
              <a:rPr lang="en-GB" sz="1920">
                <a:solidFill>
                  <a:srgbClr val="000000"/>
                </a:solidFill>
              </a:rPr>
              <a:t>The Funding plan can be saved as a draft or confirmed to publish a new version</a:t>
            </a:r>
          </a:p>
          <a:p>
            <a:pPr fontAlgn="ctr"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  <a:tabLst>
                <a:tab pos="4491990" algn="r"/>
              </a:tabLst>
            </a:pPr>
            <a:r>
              <a:rPr lang="en-GB" sz="1920">
                <a:solidFill>
                  <a:srgbClr val="000000"/>
                </a:solidFill>
              </a:rPr>
              <a:t>To create a new draft version, select the next available draft version from the ‘Version’ drop-down</a:t>
            </a:r>
          </a:p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4111A-CF9B-D864-9564-E547FC686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5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2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788D6B2-1B3A-059E-6FFD-E0537AA93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6"/>
          <a:stretch/>
        </p:blipFill>
        <p:spPr>
          <a:xfrm>
            <a:off x="1091629" y="1667057"/>
            <a:ext cx="6104783" cy="46230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DFEDF-C491-45E1-AB59-9BA3F07B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>How does the funding plan sub-tab look like?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34043-4363-CE88-BAE5-2C726D445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603454-A811-4507-8F6F-69F9957BF85A}"/>
              </a:ext>
            </a:extLst>
          </p:cNvPr>
          <p:cNvSpPr/>
          <p:nvPr/>
        </p:nvSpPr>
        <p:spPr>
          <a:xfrm>
            <a:off x="1057985" y="2779592"/>
            <a:ext cx="6138427" cy="117855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7089E-6BA8-4DD1-BBE1-E02BCE9CD3E5}"/>
              </a:ext>
            </a:extLst>
          </p:cNvPr>
          <p:cNvSpPr txBox="1"/>
          <p:nvPr/>
        </p:nvSpPr>
        <p:spPr>
          <a:xfrm>
            <a:off x="7230055" y="2876835"/>
            <a:ext cx="374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pPr defTabSz="855878"/>
            <a:r>
              <a:rPr lang="en-CA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Funding plan: Income from the donor by year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A86190-AA12-4DE5-BFED-ECC9E3720731}"/>
              </a:ext>
            </a:extLst>
          </p:cNvPr>
          <p:cNvSpPr/>
          <p:nvPr/>
        </p:nvSpPr>
        <p:spPr>
          <a:xfrm>
            <a:off x="1057984" y="4101005"/>
            <a:ext cx="6138427" cy="14967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F605A-25BF-4E93-8744-1C4605411BE5}"/>
              </a:ext>
            </a:extLst>
          </p:cNvPr>
          <p:cNvSpPr txBox="1"/>
          <p:nvPr/>
        </p:nvSpPr>
        <p:spPr>
          <a:xfrm>
            <a:off x="7230055" y="4101005"/>
            <a:ext cx="417687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pPr defTabSz="855878"/>
            <a:r>
              <a:rPr lang="en-CA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Cost structure: breakdown by cost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E86E8C-7DD2-4F73-9084-4F03C19462FC}"/>
              </a:ext>
            </a:extLst>
          </p:cNvPr>
          <p:cNvSpPr/>
          <p:nvPr/>
        </p:nvSpPr>
        <p:spPr>
          <a:xfrm>
            <a:off x="1091629" y="5764190"/>
            <a:ext cx="6138426" cy="52591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ln w="12700">
                <a:solidFill>
                  <a:schemeClr val="tx1"/>
                </a:solidFill>
              </a:ln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4F78A-FD44-4950-A757-118BCBDEB62F}"/>
              </a:ext>
            </a:extLst>
          </p:cNvPr>
          <p:cNvSpPr txBox="1"/>
          <p:nvPr/>
        </p:nvSpPr>
        <p:spPr>
          <a:xfrm>
            <a:off x="7287086" y="5754569"/>
            <a:ext cx="310382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pPr defTabSz="855878"/>
            <a:r>
              <a:rPr lang="en-CA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Exchange rates: exchange rates applied to convert the values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797B46-17CC-45FD-AF92-12AFACC2F242}"/>
              </a:ext>
            </a:extLst>
          </p:cNvPr>
          <p:cNvSpPr/>
          <p:nvPr/>
        </p:nvSpPr>
        <p:spPr>
          <a:xfrm>
            <a:off x="2923647" y="2287952"/>
            <a:ext cx="1547882" cy="39412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D97E0-67AF-460C-97D9-21C9099BD76A}"/>
              </a:ext>
            </a:extLst>
          </p:cNvPr>
          <p:cNvSpPr txBox="1"/>
          <p:nvPr/>
        </p:nvSpPr>
        <p:spPr>
          <a:xfrm>
            <a:off x="3408669" y="1951003"/>
            <a:ext cx="121004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128237-CAC7-342E-068E-477618463AEB}"/>
              </a:ext>
            </a:extLst>
          </p:cNvPr>
          <p:cNvSpPr/>
          <p:nvPr/>
        </p:nvSpPr>
        <p:spPr>
          <a:xfrm>
            <a:off x="5073446" y="2300323"/>
            <a:ext cx="1547882" cy="3941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2D85A-1603-327E-D813-3C4754F06FBC}"/>
              </a:ext>
            </a:extLst>
          </p:cNvPr>
          <p:cNvSpPr txBox="1"/>
          <p:nvPr/>
        </p:nvSpPr>
        <p:spPr>
          <a:xfrm>
            <a:off x="7287086" y="2194549"/>
            <a:ext cx="308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Currency filter </a:t>
            </a:r>
          </a:p>
          <a:p>
            <a:pPr defTabSz="855878"/>
            <a:r>
              <a:rPr lang="en-CA" sz="1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(donor currency or system currency)</a:t>
            </a:r>
          </a:p>
        </p:txBody>
      </p:sp>
    </p:spTree>
    <p:extLst>
      <p:ext uri="{BB962C8B-B14F-4D97-AF65-F5344CB8AC3E}">
        <p14:creationId xmlns:p14="http://schemas.microsoft.com/office/powerpoint/2010/main" val="37793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5CE00-0BD5-CB7A-6B66-77C25C69A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1"/>
          <a:stretch/>
        </p:blipFill>
        <p:spPr>
          <a:xfrm>
            <a:off x="2004557" y="1398534"/>
            <a:ext cx="8928890" cy="46581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E5DBE6-E8A0-4AA9-BE75-DA2D2BE52910}"/>
              </a:ext>
            </a:extLst>
          </p:cNvPr>
          <p:cNvSpPr/>
          <p:nvPr/>
        </p:nvSpPr>
        <p:spPr>
          <a:xfrm>
            <a:off x="2015445" y="1820006"/>
            <a:ext cx="4850335" cy="65976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E3C11-EA24-4642-A2A7-35956626DD89}"/>
              </a:ext>
            </a:extLst>
          </p:cNvPr>
          <p:cNvSpPr txBox="1"/>
          <p:nvPr/>
        </p:nvSpPr>
        <p:spPr>
          <a:xfrm>
            <a:off x="65284" y="2503702"/>
            <a:ext cx="1820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Donor contribution: add the donor contribution per year of the contract (and any match-funding sources)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57E069-4006-4AB7-9C50-5D5D91E23FFF}"/>
              </a:ext>
            </a:extLst>
          </p:cNvPr>
          <p:cNvSpPr/>
          <p:nvPr/>
        </p:nvSpPr>
        <p:spPr>
          <a:xfrm>
            <a:off x="2015445" y="2614825"/>
            <a:ext cx="5199107" cy="96098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63556C-0610-4113-B92A-C7488D2794B6}"/>
              </a:ext>
            </a:extLst>
          </p:cNvPr>
          <p:cNvSpPr/>
          <p:nvPr/>
        </p:nvSpPr>
        <p:spPr>
          <a:xfrm>
            <a:off x="1996279" y="3582389"/>
            <a:ext cx="5218273" cy="123850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912F6-7629-4B52-8BCB-7163F67E4CDD}"/>
              </a:ext>
            </a:extLst>
          </p:cNvPr>
          <p:cNvSpPr txBox="1"/>
          <p:nvPr/>
        </p:nvSpPr>
        <p:spPr>
          <a:xfrm>
            <a:off x="65284" y="4124955"/>
            <a:ext cx="1820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Cost structure: add the total funding broken down by cost structure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28F762E-7C9F-469E-A3DD-82042DAE6076}"/>
              </a:ext>
            </a:extLst>
          </p:cNvPr>
          <p:cNvSpPr/>
          <p:nvPr/>
        </p:nvSpPr>
        <p:spPr>
          <a:xfrm>
            <a:off x="1996279" y="4827469"/>
            <a:ext cx="3575124" cy="41174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4C7C7C-EECC-488D-AA17-341FB591C051}"/>
              </a:ext>
            </a:extLst>
          </p:cNvPr>
          <p:cNvSpPr txBox="1"/>
          <p:nvPr/>
        </p:nvSpPr>
        <p:spPr>
          <a:xfrm>
            <a:off x="9266260" y="5583433"/>
            <a:ext cx="261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Version label: add a custom version label, if applicable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4CC469-DA16-4534-A8A2-984D469017C5}"/>
              </a:ext>
            </a:extLst>
          </p:cNvPr>
          <p:cNvSpPr/>
          <p:nvPr/>
        </p:nvSpPr>
        <p:spPr>
          <a:xfrm>
            <a:off x="7263811" y="2503702"/>
            <a:ext cx="3669636" cy="256684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3882E6-912C-474E-9090-75AF517951D7}"/>
              </a:ext>
            </a:extLst>
          </p:cNvPr>
          <p:cNvSpPr txBox="1"/>
          <p:nvPr/>
        </p:nvSpPr>
        <p:spPr>
          <a:xfrm>
            <a:off x="7812352" y="1952913"/>
            <a:ext cx="231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System currency: automatically converted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A1353A4-C1E0-4C1F-A93C-598ED8BC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does the funding plan sub tab work?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14BDA6E-E306-4327-8B9B-8341E80B4984}"/>
              </a:ext>
            </a:extLst>
          </p:cNvPr>
          <p:cNvSpPr/>
          <p:nvPr/>
        </p:nvSpPr>
        <p:spPr>
          <a:xfrm>
            <a:off x="1996279" y="5246509"/>
            <a:ext cx="6818736" cy="91012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3A63DB-3809-405C-A633-808589B6EE72}"/>
              </a:ext>
            </a:extLst>
          </p:cNvPr>
          <p:cNvSpPr txBox="1"/>
          <p:nvPr/>
        </p:nvSpPr>
        <p:spPr>
          <a:xfrm>
            <a:off x="1996279" y="6232638"/>
            <a:ext cx="270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78"/>
            <a:r>
              <a:rPr lang="en-CA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Comment: add any relevant notes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5CA75-685C-655C-1953-862E83827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7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B7BAA8-1D1E-3D88-9E8A-E2D3AE27D57F}"/>
              </a:ext>
            </a:extLst>
          </p:cNvPr>
          <p:cNvSpPr/>
          <p:nvPr/>
        </p:nvSpPr>
        <p:spPr>
          <a:xfrm rot="750155">
            <a:off x="5669509" y="5204521"/>
            <a:ext cx="3579569" cy="323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8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6" grpId="0" animBg="1"/>
      <p:bldP spid="17" grpId="0"/>
      <p:bldP spid="19" grpId="0" animBg="1"/>
      <p:bldP spid="20" grpId="0"/>
      <p:bldP spid="26" grpId="0" animBg="1"/>
      <p:bldP spid="27" grpId="0"/>
      <p:bldP spid="29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D9D4-548C-4A13-B778-C18574B1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allocations sub-tab?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AF5E-B9A4-4545-A21B-E6E715FA6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</a:pPr>
            <a:r>
              <a:rPr lang="en-GB" sz="1980">
                <a:solidFill>
                  <a:srgbClr val="000000"/>
                </a:solidFill>
              </a:rPr>
              <a:t>The ‘Allocations’ sub-tab appears on both Restricted and Unrestricted Funding pages but in slightly different versions.</a:t>
            </a:r>
          </a:p>
          <a:p>
            <a:pPr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</a:pPr>
            <a:r>
              <a:rPr lang="en-GB" sz="1980">
                <a:solidFill>
                  <a:srgbClr val="000000"/>
                </a:solidFill>
              </a:rPr>
              <a:t>The tab provides a space to manage allocations from a Funding page to Projects within the system.  </a:t>
            </a:r>
          </a:p>
          <a:p>
            <a:pPr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</a:pPr>
            <a:r>
              <a:rPr lang="en-GB" sz="1980">
                <a:solidFill>
                  <a:srgbClr val="000000"/>
                </a:solidFill>
              </a:rPr>
              <a:t>Allocations can be saved as preliminary or confirmed directly. </a:t>
            </a:r>
          </a:p>
          <a:p>
            <a:pPr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</a:pPr>
            <a:r>
              <a:rPr lang="en-GB" sz="1980">
                <a:solidFill>
                  <a:srgbClr val="000000"/>
                </a:solidFill>
              </a:rPr>
              <a:t>On Restricted Funding pages, allocations cannot be sent unless there is a published Funding plan in place </a:t>
            </a:r>
          </a:p>
          <a:p>
            <a:pPr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</a:pPr>
            <a:r>
              <a:rPr lang="en-GB" sz="1980">
                <a:solidFill>
                  <a:srgbClr val="000000"/>
                </a:solidFill>
              </a:rPr>
              <a:t>On Unrestricted Funding pages, allocations cannot be sent unless there is available balance (managed via the Admin Portal)</a:t>
            </a:r>
          </a:p>
          <a:p>
            <a:pPr>
              <a:lnSpc>
                <a:spcPct val="110000"/>
              </a:lnSpc>
              <a:spcBef>
                <a:spcPts val="540"/>
              </a:spcBef>
              <a:spcAft>
                <a:spcPts val="360"/>
              </a:spcAft>
              <a:buSzPct val="80000"/>
            </a:pPr>
            <a:endParaRPr lang="en-GB" sz="1980">
              <a:solidFill>
                <a:srgbClr val="000000"/>
              </a:solidFill>
            </a:endParaRPr>
          </a:p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1847-1081-8A38-8C7F-193894D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8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2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AEAFA78-AE1B-26FB-FBF9-304D66200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00"/>
          <a:stretch/>
        </p:blipFill>
        <p:spPr>
          <a:xfrm>
            <a:off x="1057982" y="1522811"/>
            <a:ext cx="6789212" cy="51631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EA1545-1097-472D-9D44-95D5A8DD2076}"/>
              </a:ext>
            </a:extLst>
          </p:cNvPr>
          <p:cNvSpPr/>
          <p:nvPr/>
        </p:nvSpPr>
        <p:spPr>
          <a:xfrm>
            <a:off x="1057982" y="3067665"/>
            <a:ext cx="6789211" cy="98378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4036D-3FEF-4584-BF8C-2FFA73CBE9C9}"/>
              </a:ext>
            </a:extLst>
          </p:cNvPr>
          <p:cNvSpPr txBox="1"/>
          <p:nvPr/>
        </p:nvSpPr>
        <p:spPr>
          <a:xfrm>
            <a:off x="7915925" y="4311387"/>
            <a:ext cx="33125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pPr defTabSz="855878"/>
            <a:r>
              <a:rPr lang="en-CA" sz="144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Allocation to projects: allocations made to projects (preliminary allocations appear in </a:t>
            </a:r>
            <a:r>
              <a:rPr lang="en-CA" sz="1440" b="0" i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italics</a:t>
            </a:r>
            <a:r>
              <a:rPr lang="en-CA" sz="144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70BFCF-E01F-4343-BE3C-DCBE92D798A6}"/>
              </a:ext>
            </a:extLst>
          </p:cNvPr>
          <p:cNvSpPr/>
          <p:nvPr/>
        </p:nvSpPr>
        <p:spPr>
          <a:xfrm>
            <a:off x="1057982" y="4183849"/>
            <a:ext cx="6789211" cy="148612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6FCE-9AA6-4BA7-819C-458DEEFBE87A}"/>
              </a:ext>
            </a:extLst>
          </p:cNvPr>
          <p:cNvSpPr txBox="1"/>
          <p:nvPr/>
        </p:nvSpPr>
        <p:spPr>
          <a:xfrm>
            <a:off x="7915924" y="5830092"/>
            <a:ext cx="294251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pPr defTabSz="855878"/>
            <a:r>
              <a:rPr lang="en-CA" sz="144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Allocation transaction details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7C3EF-C1B1-4E52-AB63-974F28F281D4}"/>
              </a:ext>
            </a:extLst>
          </p:cNvPr>
          <p:cNvSpPr/>
          <p:nvPr/>
        </p:nvSpPr>
        <p:spPr>
          <a:xfrm>
            <a:off x="2611822" y="2300520"/>
            <a:ext cx="1507894" cy="4256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587D1-E47F-4CE3-8461-8E73B26B423A}"/>
              </a:ext>
            </a:extLst>
          </p:cNvPr>
          <p:cNvSpPr txBox="1"/>
          <p:nvPr/>
        </p:nvSpPr>
        <p:spPr>
          <a:xfrm>
            <a:off x="2964336" y="1986587"/>
            <a:ext cx="38985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pPr defTabSz="855878"/>
            <a:r>
              <a:rPr lang="en-CA" sz="144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Status: preliminary vs confirmed allocations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E519B5-B411-4BC0-A024-D2F623EE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does the allocation sub-tab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456FA-9F93-FF4C-1EA0-DCD54167C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55878"/>
            <a:fld id="{06A3B5ED-B1C0-4FCF-B405-E8D0BFB4F1F6}" type="slidenum">
              <a:rPr lang="de-DE">
                <a:solidFill>
                  <a:srgbClr val="000000"/>
                </a:solidFill>
              </a:rPr>
              <a:pPr defTabSz="855878"/>
              <a:t>9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EC2B8D-1858-4E6D-9789-4ED56169A2E8}"/>
              </a:ext>
            </a:extLst>
          </p:cNvPr>
          <p:cNvSpPr/>
          <p:nvPr/>
        </p:nvSpPr>
        <p:spPr>
          <a:xfrm>
            <a:off x="1057982" y="5754211"/>
            <a:ext cx="6789212" cy="10636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6015F-58D8-40E9-BBB6-9CF4882DA830}"/>
              </a:ext>
            </a:extLst>
          </p:cNvPr>
          <p:cNvSpPr txBox="1"/>
          <p:nvPr/>
        </p:nvSpPr>
        <p:spPr>
          <a:xfrm>
            <a:off x="7915924" y="3072717"/>
            <a:ext cx="375496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</a:defRPr>
            </a:lvl1pPr>
          </a:lstStyle>
          <a:p>
            <a:pPr defTabSz="855878"/>
            <a:r>
              <a:rPr lang="en-CA" sz="1440" b="0" dirty="0">
                <a:solidFill>
                  <a:sysClr val="windowText" lastClr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Cost structure breakdown: funding summary </a:t>
            </a:r>
            <a:r>
              <a:rPr lang="en-CA" sz="1440" b="0" i="1" dirty="0">
                <a:solidFill>
                  <a:sysClr val="windowText" lastClr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(different layout between Restricted vs Unrestricted Funding pages)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F05E43-62B9-31C9-2AF7-95CA64974CC1}"/>
              </a:ext>
            </a:extLst>
          </p:cNvPr>
          <p:cNvSpPr/>
          <p:nvPr/>
        </p:nvSpPr>
        <p:spPr>
          <a:xfrm>
            <a:off x="4452587" y="2300520"/>
            <a:ext cx="1507895" cy="4256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5878"/>
            <a:endParaRPr lang="en-GB" sz="126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83BA9-F3B0-6285-6223-6E063053B811}"/>
              </a:ext>
            </a:extLst>
          </p:cNvPr>
          <p:cNvSpPr txBox="1"/>
          <p:nvPr/>
        </p:nvSpPr>
        <p:spPr>
          <a:xfrm>
            <a:off x="6268764" y="2352587"/>
            <a:ext cx="246065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5878"/>
            <a:r>
              <a:rPr lang="en-CA" sz="144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Currency filter </a:t>
            </a:r>
          </a:p>
          <a:p>
            <a:pPr defTabSz="855878"/>
            <a:r>
              <a:rPr lang="en-CA" sz="108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(donor currency or system currency)</a:t>
            </a:r>
            <a:endParaRPr lang="en-CA" sz="1440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 animBg="1"/>
      <p:bldP spid="15" grpId="0"/>
      <p:bldP spid="14" grpId="0" animBg="1"/>
      <p:bldP spid="17" grpId="0"/>
      <p:bldP spid="16" grpId="0" animBg="1"/>
      <p:bldP spid="19" grpId="0"/>
    </p:bldLst>
  </p:timing>
</p:sld>
</file>

<file path=ppt/theme/theme1.xml><?xml version="1.0" encoding="utf-8"?>
<a:theme xmlns:a="http://schemas.openxmlformats.org/drawingml/2006/main" name="CBM-PPT-Theme">
  <a:themeElements>
    <a:clrScheme name="CBM">
      <a:dk1>
        <a:srgbClr val="000000"/>
      </a:dk1>
      <a:lt1>
        <a:srgbClr val="FFFFFF"/>
      </a:lt1>
      <a:dk2>
        <a:srgbClr val="B09C78"/>
      </a:dk2>
      <a:lt2>
        <a:srgbClr val="F5F4F6"/>
      </a:lt2>
      <a:accent1>
        <a:srgbClr val="C3141B"/>
      </a:accent1>
      <a:accent2>
        <a:srgbClr val="FFC20C"/>
      </a:accent2>
      <a:accent3>
        <a:srgbClr val="716951"/>
      </a:accent3>
      <a:accent4>
        <a:srgbClr val="B09C78"/>
      </a:accent4>
      <a:accent5>
        <a:srgbClr val="719BD1"/>
      </a:accent5>
      <a:accent6>
        <a:srgbClr val="F39200"/>
      </a:accent6>
      <a:hlink>
        <a:srgbClr val="C3141B"/>
      </a:hlink>
      <a:folHlink>
        <a:srgbClr val="71695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M-PPT-Theme" id="{6B0DBB70-FB9D-2848-8580-5B6BCE5B1663}" vid="{63611DEE-4FED-0E45-8558-12DF0734DE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e736c5-95ad-4650-bf48-08c723b4bc6c">
      <Value>182</Value>
      <Value>550</Value>
    </TaxCatchAll>
    <i9f2da93fcc74e869d070fd34a0597c4 xmlns="f1e736c5-95ad-4650-bf48-08c723b4bc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Guidance Note</TermName>
          <TermId xmlns="http://schemas.microsoft.com/office/infopath/2007/PartnerControls">208e5617-45f1-466d-b1e9-fd356c7029b3</TermId>
        </TermInfo>
      </Terms>
    </i9f2da93fcc74e869d070fd34a0597c4>
    <NGOOnlineSortOrder xmlns="f1e736c5-95ad-4650-bf48-08c723b4bc6c" xsi:nil="true"/>
    <NGOOnlineShowInNewFromTemplate xmlns="f1e736c5-95ad-4650-bf48-08c723b4bc6c">true</NGOOnlineShowInNewFromTemplate>
    <p75d8c1866154d169f9787e2f8ad3758 xmlns="f1e736c5-95ad-4650-bf48-08c723b4bc6c">
      <Terms xmlns="http://schemas.microsoft.com/office/infopath/2007/PartnerControls"/>
    </p75d8c1866154d169f9787e2f8ad3758>
    <cc92bdb0fa944447acf309642a11bf0d xmlns="f1e736c5-95ad-4650-bf48-08c723b4bc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Help Text</TermName>
          <TermId xmlns="http://schemas.microsoft.com/office/infopath/2007/PartnerControls">0cdce954-cb82-4e5f-9b86-f771a9b25906</TermId>
        </TermInfo>
      </Terms>
    </cc92bdb0fa944447acf309642a11bf0d>
    <NGOOnlineDocumentOwner xmlns="f1e736c5-95ad-4650-bf48-08c723b4bc6c">{"Id":100008,"Name":"Bui Thanh, Le","Guid":"00000000-0000-0000-0000-000000000000"}</NGOOnlineDocument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GOOnlineGuidanceTemplate" ma:contentTypeID="0x010100B55474DA9735C494339AB5204D2F6D3600506F0C9B753D4042A676D3B4BD21ED3A" ma:contentTypeVersion="13" ma:contentTypeDescription="Create a new document." ma:contentTypeScope="" ma:versionID="2b51fdd5082b98ba9ffad6cc2f2813ec">
  <xsd:schema xmlns:xsd="http://www.w3.org/2001/XMLSchema" xmlns:xs="http://www.w3.org/2001/XMLSchema" xmlns:p="http://schemas.microsoft.com/office/2006/metadata/properties" xmlns:ns2="f1e736c5-95ad-4650-bf48-08c723b4bc6c" xmlns:ns3="34c2d733-5a3b-46b4-8675-8241d81f68c4" targetNamespace="http://schemas.microsoft.com/office/2006/metadata/properties" ma:root="true" ma:fieldsID="75ad193465087cc6e3fe263248d2f47a" ns2:_="" ns3:_="">
    <xsd:import namespace="f1e736c5-95ad-4650-bf48-08c723b4bc6c"/>
    <xsd:import namespace="34c2d733-5a3b-46b4-8675-8241d81f68c4"/>
    <xsd:element name="properties">
      <xsd:complexType>
        <xsd:sequence>
          <xsd:element name="documentManagement">
            <xsd:complexType>
              <xsd:all>
                <xsd:element ref="ns2:p75d8c1866154d169f9787e2f8ad3758" minOccurs="0"/>
                <xsd:element ref="ns2:TaxCatchAll" minOccurs="0"/>
                <xsd:element ref="ns2:TaxCatchAllLabel" minOccurs="0"/>
                <xsd:element ref="ns2:NGOOnlineSortOrder" minOccurs="0"/>
                <xsd:element ref="ns2:NGOOnlineDocumentOwner" minOccurs="0"/>
                <xsd:element ref="ns2:NGOOnlineShowInNewFromTemplate" minOccurs="0"/>
                <xsd:element ref="ns2:i9f2da93fcc74e869d070fd34a0597c4" minOccurs="0"/>
                <xsd:element ref="ns2:cc92bdb0fa944447acf309642a11bf0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736c5-95ad-4650-bf48-08c723b4bc6c" elementFormDefault="qualified">
    <xsd:import namespace="http://schemas.microsoft.com/office/2006/documentManagement/types"/>
    <xsd:import namespace="http://schemas.microsoft.com/office/infopath/2007/PartnerControls"/>
    <xsd:element name="p75d8c1866154d169f9787e2f8ad3758" ma:index="8" nillable="true" ma:taxonomy="true" ma:internalName="p75d8c1866154d169f9787e2f8ad3758" ma:taxonomyFieldName="NGOOnlinePriorityGroup" ma:displayName="Priority group" ma:fieldId="{975d8c18-6615-4d16-9f97-87e2f8ad3758}" ma:sspId="b69ac89d-c854-4607-917b-9d787df66d5f" ma:termSetId="09c409db-d561-4642-916b-a7fa4c28f95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a16f5b94-b7b6-4ef9-b856-190d6f50c055}" ma:internalName="TaxCatchAll" ma:showField="CatchAllData" ma:web="f1e736c5-95ad-4650-bf48-08c723b4bc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a16f5b94-b7b6-4ef9-b856-190d6f50c055}" ma:internalName="TaxCatchAllLabel" ma:readOnly="true" ma:showField="CatchAllDataLabel" ma:web="f1e736c5-95ad-4650-bf48-08c723b4bc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GOOnlineSortOrder" ma:index="12" nillable="true" ma:displayName="Sort order" ma:hidden="true" ma:internalName="NGOOnlineSortOrder">
      <xsd:simpleType>
        <xsd:restriction base="dms:Number"/>
      </xsd:simpleType>
    </xsd:element>
    <xsd:element name="NGOOnlineDocumentOwner" ma:index="13" nillable="true" ma:displayName="Owner" ma:description="" ma:hidden="true" ma:internalName="NGOOnlineDocumentOwner">
      <xsd:simpleType>
        <xsd:restriction base="dms:Text"/>
      </xsd:simpleType>
    </xsd:element>
    <xsd:element name="NGOOnlineShowInNewFromTemplate" ma:index="14" nillable="true" ma:displayName="Show as template" ma:hidden="true" ma:internalName="NGOOnlineShowInNewFromTemplate">
      <xsd:simpleType>
        <xsd:restriction base="dms:Boolean"/>
      </xsd:simpleType>
    </xsd:element>
    <xsd:element name="i9f2da93fcc74e869d070fd34a0597c4" ma:index="15" nillable="true" ma:taxonomy="true" ma:internalName="i9f2da93fcc74e869d070fd34a0597c4" ma:taxonomyFieldName="NGOOnlineDocumentType" ma:displayName="Document types" ma:fieldId="{29f2da93-fcc7-4e86-9d07-0fd34a0597c4}" ma:taxonomyMulti="true" ma:sspId="b69ac89d-c854-4607-917b-9d787df66d5f" ma:termSetId="4a5f0f0a-2e06-4077-b3ff-97f33b773d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c92bdb0fa944447acf309642a11bf0d" ma:index="17" nillable="true" ma:taxonomy="true" ma:internalName="cc92bdb0fa944447acf309642a11bf0d" ma:taxonomyFieldName="NGOOnlineKeywords" ma:displayName="Keywords" ma:fieldId="{cc92bdb0-fa94-4447-acf3-09642a11bf0d}" ma:taxonomyMulti="true" ma:sspId="b69ac89d-c854-4607-917b-9d787df66d5f" ma:termSetId="494347e7-d2a8-4234-997a-61e1abca59dc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2d733-5a3b-46b4-8675-8241d81f6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C0EB3-73D8-4025-BA09-027E5CC8E7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F6BBD8-64EF-42F4-A08E-C6C2F91C69FE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9aaaab25-1617-4643-bf24-a85178f1e987"/>
    <ds:schemaRef ds:uri="http://purl.org/dc/dcmitype/"/>
    <ds:schemaRef ds:uri="http://schemas.microsoft.com/office/infopath/2007/PartnerControls"/>
    <ds:schemaRef ds:uri="be19b463-1fb9-40b6-86a9-0f8d09cb140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A0BBF88-01FD-41F8-A654-D5B1D3B6B69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Source Sans Pro</vt:lpstr>
      <vt:lpstr>Source Sans Pro Semibold</vt:lpstr>
      <vt:lpstr>Source Serif Pro</vt:lpstr>
      <vt:lpstr>CBM-PPT-Theme</vt:lpstr>
      <vt:lpstr>Funding entity</vt:lpstr>
      <vt:lpstr>What is the funding entity?</vt:lpstr>
      <vt:lpstr>What are the type of funding pages?</vt:lpstr>
      <vt:lpstr>How does the funding entity  work?</vt:lpstr>
      <vt:lpstr>What is the funding plan  sub-tab?</vt:lpstr>
      <vt:lpstr>How does the funding plan sub-tab look like?</vt:lpstr>
      <vt:lpstr>How does the funding plan sub tab work?</vt:lpstr>
      <vt:lpstr>What is the allocations sub-tab?</vt:lpstr>
      <vt:lpstr>How does the allocation sub-tab look like?</vt:lpstr>
      <vt:lpstr>How does the allocation sub-tab work?</vt:lpstr>
      <vt:lpstr>What is the income schedule tab?</vt:lpstr>
      <vt:lpstr>How does the income schedule  look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 Guidance Fundings.pptx</dc:title>
  <dc:creator>Silva, Margarida</dc:creator>
  <cp:lastModifiedBy>Silva, Margarida</cp:lastModifiedBy>
  <cp:revision>5</cp:revision>
  <dcterms:created xsi:type="dcterms:W3CDTF">2023-04-11T05:43:59Z</dcterms:created>
  <dcterms:modified xsi:type="dcterms:W3CDTF">2023-06-13T06:53:07Z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0x010100B55474DA9735C494339AB5204D2F6D3600506F0C9B753D4042A676D3B4BD21ED3A</vt:lpwstr>
  </property>
  <property fmtid="{D5CDD505-2E9C-101B-9397-08002B2CF9AE}" pid="3" name="MediaServiceImageTags">
    <vt:lpwstr/>
  </property>
  <property fmtid="{D5CDD505-2E9C-101B-9397-08002B2CF9AE}" pid="4" name="NGOOnlinePriorityGroup">
    <vt:lpwstr/>
  </property>
  <property fmtid="{D5CDD505-2E9C-101B-9397-08002B2CF9AE}" pid="5" name="NGOOnlineKeywords">
    <vt:lpwstr>550;#Help Text|0cdce954-cb82-4e5f-9b86-f771a9b25906</vt:lpwstr>
  </property>
  <property fmtid="{D5CDD505-2E9C-101B-9397-08002B2CF9AE}" pid="6" name="NGOOnlineDocumentType">
    <vt:lpwstr>182;#Guidance Note|208e5617-45f1-466d-b1e9-fd356c7029b3</vt:lpwstr>
  </property>
</Properties>
</file>