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13A6-2795-4717-B4AC-8F043A9A345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13FB-C957-43A4-962E-661C161BBEC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41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13A6-2795-4717-B4AC-8F043A9A345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13FB-C957-43A4-962E-661C161BBEC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311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13A6-2795-4717-B4AC-8F043A9A345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13FB-C957-43A4-962E-661C161BBEC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293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13A6-2795-4717-B4AC-8F043A9A345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13FB-C957-43A4-962E-661C161BBEC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96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13A6-2795-4717-B4AC-8F043A9A345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13FB-C957-43A4-962E-661C161BBEC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916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13A6-2795-4717-B4AC-8F043A9A345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13FB-C957-43A4-962E-661C161BBEC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41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13A6-2795-4717-B4AC-8F043A9A345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13FB-C957-43A4-962E-661C161BBEC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843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13A6-2795-4717-B4AC-8F043A9A345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13FB-C957-43A4-962E-661C161BBEC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83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13A6-2795-4717-B4AC-8F043A9A345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13FB-C957-43A4-962E-661C161BBEC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485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13A6-2795-4717-B4AC-8F043A9A345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13FB-C957-43A4-962E-661C161BBEC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614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13A6-2795-4717-B4AC-8F043A9A345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13FB-C957-43A4-962E-661C161BBEC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774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813A6-2795-4717-B4AC-8F043A9A3450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613FB-C957-43A4-962E-661C161BBEC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64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90033"/>
                </a:solidFill>
              </a:rPr>
              <a:t>Rapport </a:t>
            </a:r>
            <a:r>
              <a:rPr lang="en-US" dirty="0" err="1" smtClean="0">
                <a:solidFill>
                  <a:srgbClr val="990033"/>
                </a:solidFill>
              </a:rPr>
              <a:t>d’optimisation</a:t>
            </a:r>
            <a:endParaRPr lang="en-GB" dirty="0">
              <a:solidFill>
                <a:srgbClr val="990033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Comparaison </a:t>
            </a:r>
            <a:r>
              <a:rPr lang="fr-FR" dirty="0"/>
              <a:t>des résultats </a:t>
            </a:r>
            <a:r>
              <a:rPr lang="fr-FR" dirty="0" smtClean="0"/>
              <a:t>: la vitesse </a:t>
            </a:r>
            <a:r>
              <a:rPr lang="fr-FR" dirty="0"/>
              <a:t>de chargement et </a:t>
            </a:r>
            <a:r>
              <a:rPr lang="fr-FR" dirty="0" smtClean="0"/>
              <a:t>l’accessibilité)</a:t>
            </a:r>
            <a:endParaRPr lang="en-GB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662814"/>
            <a:ext cx="4104456" cy="7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4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6711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13</Words>
  <Application>Microsoft Office PowerPoint</Application>
  <PresentationFormat>Affichage à l'écran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Rapport d’optimisation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d’optimisation</dc:title>
  <dc:creator>Romain Dyrac</dc:creator>
  <cp:lastModifiedBy>Romain Dyrac</cp:lastModifiedBy>
  <cp:revision>2</cp:revision>
  <dcterms:created xsi:type="dcterms:W3CDTF">2021-03-31T16:49:25Z</dcterms:created>
  <dcterms:modified xsi:type="dcterms:W3CDTF">2021-03-31T17:04:07Z</dcterms:modified>
</cp:coreProperties>
</file>