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5F386-0D1E-4D6D-AC29-7C0B8498E180}" type="datetimeFigureOut">
              <a:rPr lang="en-US" smtClean="0"/>
              <a:t>2/19/2009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A8B1B-C6E2-4E32-B7B3-6FFD3408FB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E61AC-3B60-4A2D-A1D4-ADCE9346634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91FE-1E3B-43A7-87B8-27FCA0B76750}" type="datetimeFigureOut">
              <a:rPr lang="en-US" smtClean="0"/>
              <a:t>2/19/2009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B6F9-68B3-4DDF-902D-98F8851F0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91FE-1E3B-43A7-87B8-27FCA0B76750}" type="datetimeFigureOut">
              <a:rPr lang="en-US" smtClean="0"/>
              <a:t>2/19/2009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B6F9-68B3-4DDF-902D-98F8851F0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91FE-1E3B-43A7-87B8-27FCA0B76750}" type="datetimeFigureOut">
              <a:rPr lang="en-US" smtClean="0"/>
              <a:t>2/19/2009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B6F9-68B3-4DDF-902D-98F8851F0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91FE-1E3B-43A7-87B8-27FCA0B76750}" type="datetimeFigureOut">
              <a:rPr lang="en-US" smtClean="0"/>
              <a:t>2/19/2009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B6F9-68B3-4DDF-902D-98F8851F0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91FE-1E3B-43A7-87B8-27FCA0B76750}" type="datetimeFigureOut">
              <a:rPr lang="en-US" smtClean="0"/>
              <a:t>2/19/2009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B6F9-68B3-4DDF-902D-98F8851F0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91FE-1E3B-43A7-87B8-27FCA0B76750}" type="datetimeFigureOut">
              <a:rPr lang="en-US" smtClean="0"/>
              <a:t>2/19/2009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B6F9-68B3-4DDF-902D-98F8851F0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91FE-1E3B-43A7-87B8-27FCA0B76750}" type="datetimeFigureOut">
              <a:rPr lang="en-US" smtClean="0"/>
              <a:t>2/19/2009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B6F9-68B3-4DDF-902D-98F8851F0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91FE-1E3B-43A7-87B8-27FCA0B76750}" type="datetimeFigureOut">
              <a:rPr lang="en-US" smtClean="0"/>
              <a:t>2/19/2009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B6F9-68B3-4DDF-902D-98F8851F0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91FE-1E3B-43A7-87B8-27FCA0B76750}" type="datetimeFigureOut">
              <a:rPr lang="en-US" smtClean="0"/>
              <a:t>2/19/2009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B6F9-68B3-4DDF-902D-98F8851F0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91FE-1E3B-43A7-87B8-27FCA0B76750}" type="datetimeFigureOut">
              <a:rPr lang="en-US" smtClean="0"/>
              <a:t>2/19/2009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B6F9-68B3-4DDF-902D-98F8851F0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91FE-1E3B-43A7-87B8-27FCA0B76750}" type="datetimeFigureOut">
              <a:rPr lang="en-US" smtClean="0"/>
              <a:t>2/19/2009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B6F9-68B3-4DDF-902D-98F8851F0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191FE-1E3B-43A7-87B8-27FCA0B76750}" type="datetimeFigureOut">
              <a:rPr lang="en-US" smtClean="0"/>
              <a:t>2/19/2009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DB6F9-68B3-4DDF-902D-98F8851F08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tiff"/><Relationship Id="rId7" Type="http://schemas.openxmlformats.org/officeDocument/2006/relationships/image" Target="../media/image11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674963" cy="11550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10" descr="entire_year_hu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959" y="0"/>
            <a:ext cx="4044441" cy="6858000"/>
          </a:xfrm>
          <a:prstGeom prst="rect">
            <a:avLst/>
          </a:prstGeom>
          <a:noFill/>
        </p:spPr>
      </p:pic>
      <p:pic>
        <p:nvPicPr>
          <p:cNvPr id="4" name="Picture 11" descr="entire_year_huge_18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0"/>
            <a:ext cx="404444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lal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088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35713" y="1828800"/>
            <a:ext cx="280828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6096000" y="228600"/>
            <a:ext cx="3048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/>
              <a:t>Canonical Day Components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6096000" y="6127750"/>
            <a:ext cx="3048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“Consistent Temporal Variations in Many Outdoor Scenes”</a:t>
            </a:r>
          </a:p>
          <a:p>
            <a:r>
              <a:rPr lang="en-US" sz="1400" dirty="0"/>
              <a:t>Jacobs, Roman, </a:t>
            </a:r>
            <a:r>
              <a:rPr lang="en-US" sz="1400" dirty="0" err="1"/>
              <a:t>Pless</a:t>
            </a:r>
            <a:r>
              <a:rPr lang="en-US" sz="1400" dirty="0"/>
              <a:t>, CVPR 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satellite images from webcams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0" y="2311400"/>
            <a:ext cx="8509404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88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camera calibration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488668"/>
            <a:ext cx="972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Bouguet</a:t>
            </a:r>
            <a:endParaRPr lang="en-US" dirty="0"/>
          </a:p>
        </p:txBody>
      </p:sp>
      <p:pic>
        <p:nvPicPr>
          <p:cNvPr id="1027" name="Picture 3" descr="C:\Documents and Settings\nathan\Desktop\Image8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62200"/>
            <a:ext cx="1950720" cy="1463040"/>
          </a:xfrm>
          <a:prstGeom prst="rect">
            <a:avLst/>
          </a:prstGeom>
          <a:noFill/>
        </p:spPr>
      </p:pic>
      <p:pic>
        <p:nvPicPr>
          <p:cNvPr id="1028" name="Picture 4" descr="C:\Documents and Settings\nathan\Desktop\Image14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362200"/>
            <a:ext cx="1950720" cy="1463040"/>
          </a:xfrm>
          <a:prstGeom prst="rect">
            <a:avLst/>
          </a:prstGeom>
          <a:noFill/>
        </p:spPr>
      </p:pic>
      <p:grpSp>
        <p:nvGrpSpPr>
          <p:cNvPr id="3" name="Group 12"/>
          <p:cNvGrpSpPr/>
          <p:nvPr/>
        </p:nvGrpSpPr>
        <p:grpSpPr>
          <a:xfrm>
            <a:off x="457200" y="762000"/>
            <a:ext cx="4084320" cy="3063240"/>
            <a:chOff x="457200" y="762000"/>
            <a:chExt cx="4084320" cy="3063240"/>
          </a:xfrm>
        </p:grpSpPr>
        <p:pic>
          <p:nvPicPr>
            <p:cNvPr id="1029" name="Picture 5" descr="C:\Documents and Settings\nathan\Desktop\Image20.t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200" y="2362200"/>
              <a:ext cx="1950720" cy="1463040"/>
            </a:xfrm>
            <a:prstGeom prst="rect">
              <a:avLst/>
            </a:prstGeom>
            <a:noFill/>
          </p:spPr>
        </p:pic>
        <p:pic>
          <p:nvPicPr>
            <p:cNvPr id="1030" name="Picture 6" descr="C:\Documents and Settings\nathan\Desktop\Image1.t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90800" y="762000"/>
              <a:ext cx="1950720" cy="1463040"/>
            </a:xfrm>
            <a:prstGeom prst="rect">
              <a:avLst/>
            </a:prstGeom>
            <a:noFill/>
          </p:spPr>
        </p:pic>
        <p:pic>
          <p:nvPicPr>
            <p:cNvPr id="10" name="Picture 6" descr="C:\Documents and Settings\nathan\Desktop\Image1.t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57200" y="762000"/>
              <a:ext cx="1950720" cy="1463040"/>
            </a:xfrm>
            <a:prstGeom prst="rect">
              <a:avLst/>
            </a:prstGeom>
            <a:noFill/>
          </p:spPr>
        </p:pic>
        <p:pic>
          <p:nvPicPr>
            <p:cNvPr id="11" name="Picture 6" descr="C:\Documents and Settings\nathan\Desktop\Image1.t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90800" y="2362200"/>
              <a:ext cx="1950720" cy="1463040"/>
            </a:xfrm>
            <a:prstGeom prst="rect">
              <a:avLst/>
            </a:prstGeom>
            <a:noFill/>
          </p:spPr>
        </p:pic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 l="7813" t="14566" r="10937" b="8443"/>
          <a:stretch>
            <a:fillRect/>
          </a:stretch>
        </p:blipFill>
        <p:spPr bwMode="auto">
          <a:xfrm>
            <a:off x="4724400" y="990600"/>
            <a:ext cx="3962400" cy="281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4267484"/>
            <a:ext cx="2624330" cy="202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81600" y="4191284"/>
            <a:ext cx="2847976" cy="213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371600"/>
            <a:ext cx="8382000" cy="213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4267200"/>
            <a:ext cx="8382000" cy="213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Robert’s talk: </a:t>
            </a:r>
          </a:p>
          <a:p>
            <a:pPr lvl="1">
              <a:buNone/>
            </a:pPr>
            <a:r>
              <a:rPr lang="en-US" dirty="0" smtClean="0"/>
              <a:t>		</a:t>
            </a:r>
          </a:p>
          <a:p>
            <a:pPr lvl="1">
              <a:buNone/>
            </a:pPr>
            <a:r>
              <a:rPr lang="en-US" dirty="0" smtClean="0"/>
              <a:t>Let’s use webcams for science.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Nathan’s talk: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Let’s learn some things about the camera first.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Related Work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WILD database</a:t>
            </a:r>
          </a:p>
          <a:p>
            <a:pPr lvl="1" eaLnBrk="1" hangingPunct="1"/>
            <a:r>
              <a:rPr lang="en-US" sz="2000" i="1" smtClean="0"/>
              <a:t>All the Images of an Outdoor Scene</a:t>
            </a:r>
            <a:r>
              <a:rPr lang="en-US" sz="2000" smtClean="0"/>
              <a:t>, Narasimhan, Wang, Nayar, ECCV 2002</a:t>
            </a:r>
          </a:p>
          <a:p>
            <a:pPr lvl="1" eaLnBrk="1" hangingPunct="1"/>
            <a:r>
              <a:rPr lang="en-US" sz="2000" smtClean="0"/>
              <a:t>“</a:t>
            </a:r>
            <a:r>
              <a:rPr lang="en-US" sz="2000" i="1" smtClean="0"/>
              <a:t>Clustering Appearance for Scene Analysis</a:t>
            </a:r>
            <a:r>
              <a:rPr lang="en-US" sz="2000" smtClean="0"/>
              <a:t>”, Koppal, Narasimhan, CVPR 2006</a:t>
            </a:r>
          </a:p>
          <a:p>
            <a:pPr eaLnBrk="1" hangingPunct="1"/>
            <a:r>
              <a:rPr lang="en-US" sz="2400" smtClean="0"/>
              <a:t>Time Lapse</a:t>
            </a:r>
          </a:p>
          <a:p>
            <a:pPr lvl="1" eaLnBrk="1" hangingPunct="1"/>
            <a:r>
              <a:rPr lang="en-US" sz="2000" i="1" smtClean="0"/>
              <a:t>Factored Time-Lapse Video</a:t>
            </a:r>
            <a:r>
              <a:rPr lang="en-US" sz="2000" smtClean="0"/>
              <a:t>, Sunkavalli, Matusik, Pfister, Rusinkiewicz, SIGGRAPH 2007.</a:t>
            </a:r>
          </a:p>
          <a:p>
            <a:pPr lvl="1" eaLnBrk="1" hangingPunct="1"/>
            <a:r>
              <a:rPr lang="en-US" sz="2000" i="1" smtClean="0"/>
              <a:t>What do Color Changes Reveal about an Outdoor Scene?, </a:t>
            </a:r>
            <a:r>
              <a:rPr lang="en-US" sz="2000" smtClean="0"/>
              <a:t>Sunkavalli, Romeiro, Matusik, Zickler, Pfister, CVPR 2008</a:t>
            </a:r>
            <a:endParaRPr lang="en-US" sz="2000" i="1" smtClean="0"/>
          </a:p>
          <a:p>
            <a:pPr lvl="1" eaLnBrk="1" hangingPunct="1"/>
            <a:r>
              <a:rPr lang="en-US" sz="2000" i="1" smtClean="0"/>
              <a:t>Radiometric Calibration with Illumination Change for Outdoor Scene Analysis</a:t>
            </a:r>
            <a:r>
              <a:rPr lang="en-US" sz="2000" smtClean="0"/>
              <a:t>, Kim, Frahm, Pollefeys, CVPR 2008.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0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Relative Camera Localization</a:t>
            </a:r>
          </a:p>
        </p:txBody>
      </p:sp>
      <p:pic>
        <p:nvPicPr>
          <p:cNvPr id="19459" name="Picture 7"/>
          <p:cNvPicPr>
            <a:picLocks noChangeAspect="1" noChangeArrowheads="1"/>
          </p:cNvPicPr>
          <p:nvPr/>
        </p:nvPicPr>
        <p:blipFill>
          <a:blip r:embed="rId2"/>
          <a:srcRect l="23558" r="24655" b="29625"/>
          <a:stretch>
            <a:fillRect/>
          </a:stretch>
        </p:blipFill>
        <p:spPr bwMode="auto">
          <a:xfrm>
            <a:off x="2133600" y="1600200"/>
            <a:ext cx="3989388" cy="3246438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19460" name="Text Box 8"/>
          <p:cNvSpPr txBox="1">
            <a:spLocks noChangeArrowheads="1"/>
          </p:cNvSpPr>
          <p:nvPr/>
        </p:nvSpPr>
        <p:spPr bwMode="auto">
          <a:xfrm>
            <a:off x="457200" y="4759325"/>
            <a:ext cx="8229600" cy="1366838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  <p:txBody>
          <a:bodyPr lIns="36576" tIns="36576" rIns="36576" bIns="36576"/>
          <a:lstStyle/>
          <a:p>
            <a:r>
              <a:rPr lang="en-US" sz="35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The linear relationship between distance and canonical correlation.</a:t>
            </a:r>
            <a:endParaRPr lang="en-US"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On-screen Show (4:3)</PresentationFormat>
  <Paragraphs>33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Predicting satellite images from webcams</vt:lpstr>
      <vt:lpstr>camera calibration</vt:lpstr>
      <vt:lpstr>segue</vt:lpstr>
      <vt:lpstr>Related Work</vt:lpstr>
      <vt:lpstr>Relative Camera Localization</vt:lpstr>
    </vt:vector>
  </TitlesOfParts>
  <Company>Washington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jacobsn</dc:creator>
  <cp:lastModifiedBy>jacobsn</cp:lastModifiedBy>
  <cp:revision>1</cp:revision>
  <dcterms:created xsi:type="dcterms:W3CDTF">2009-02-20T03:16:46Z</dcterms:created>
  <dcterms:modified xsi:type="dcterms:W3CDTF">2009-02-20T03:17:06Z</dcterms:modified>
</cp:coreProperties>
</file>