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www.cs.wustl.edu/a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 – Going back to slide 1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3048000"/>
            <a:ext cx="4114800" cy="7620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8" grpId="0" animBg="1"/>
      <p:bldP spid="710668" grpId="1" animBg="1"/>
      <p:bldP spid="710669" grpId="0"/>
      <p:bldP spid="710669" grpId="1"/>
      <p:bldP spid="710670" grpId="0" animBg="1"/>
      <p:bldP spid="710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montage</a:t>
            </a:r>
          </a:p>
          <a:p>
            <a:r>
              <a:rPr lang="en-US" dirty="0" smtClean="0"/>
              <a:t>Well-</a:t>
            </a:r>
            <a:r>
              <a:rPr lang="en-US" dirty="0" err="1" smtClean="0"/>
              <a:t>seperated</a:t>
            </a:r>
            <a:r>
              <a:rPr lang="en-US" dirty="0" smtClean="0"/>
              <a:t>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Magnitude – distance from the mean</a:t>
            </a:r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</a:t>
            </a:r>
            <a:r>
              <a:rPr lang="en-US" dirty="0" smtClean="0"/>
              <a:t>~3000 </a:t>
            </a:r>
            <a:r>
              <a:rPr lang="en-US" dirty="0" smtClean="0"/>
              <a:t>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www.cs.wustl.edu/amos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3000 </a:t>
            </a:r>
            <a:r>
              <a:rPr lang="en-US" dirty="0" smtClean="0"/>
              <a:t>webcams</a:t>
            </a:r>
          </a:p>
          <a:p>
            <a:pPr>
              <a:buNone/>
            </a:pPr>
            <a:r>
              <a:rPr lang="en-US" dirty="0" smtClean="0"/>
              <a:t>x            3 years</a:t>
            </a:r>
          </a:p>
          <a:p>
            <a:pPr>
              <a:buNone/>
            </a:pPr>
            <a:r>
              <a:rPr lang="en-US" dirty="0" smtClean="0"/>
              <a:t>35 </a:t>
            </a:r>
            <a:r>
              <a:rPr lang="en-US" dirty="0" smtClean="0"/>
              <a:t>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U S V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79291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/>
              <a:t>Special properties:</a:t>
            </a:r>
          </a:p>
          <a:p>
            <a:pPr eaLnBrk="1" hangingPunct="1"/>
            <a:r>
              <a:rPr lang="en-US" sz="1800" b="0"/>
              <a:t>   U,V are both orthonormal matrices.</a:t>
            </a:r>
          </a:p>
          <a:p>
            <a:pPr eaLnBrk="1" hangingPunct="1"/>
            <a:endParaRPr lang="en-US" sz="1800" b="0"/>
          </a:p>
          <a:p>
            <a:pPr eaLnBrk="1" hangingPunct="1"/>
            <a:r>
              <a:rPr lang="en-US" sz="1800" b="0"/>
              <a:t>This is cool:</a:t>
            </a:r>
          </a:p>
          <a:p>
            <a:pPr eaLnBrk="1" hangingPunct="1"/>
            <a:r>
              <a:rPr lang="en-US" sz="1800" b="0"/>
              <a:t>   Given a new image W, to get its coefficients v</a:t>
            </a:r>
            <a:r>
              <a:rPr lang="en-US" sz="1800" b="0" baseline="-25000"/>
              <a:t>w</a:t>
            </a:r>
            <a:r>
              <a:rPr lang="en-US" sz="1800" b="0"/>
              <a:t>, you can use:</a:t>
            </a:r>
          </a:p>
          <a:p>
            <a:pPr eaLnBrk="1" hangingPunct="1"/>
            <a:r>
              <a:rPr lang="en-US" sz="1800" b="0"/>
              <a:t>       v</a:t>
            </a:r>
            <a:r>
              <a:rPr lang="en-US" sz="1800" b="0" baseline="-25000"/>
              <a:t>w</a:t>
            </a:r>
            <a:r>
              <a:rPr lang="en-US" sz="1800" b="0"/>
              <a:t>=U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  <a:p>
            <a:pPr eaLnBrk="1" hangingPunct="1"/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   Then U v</a:t>
            </a:r>
            <a:r>
              <a:rPr lang="en-US" sz="1800" b="0" baseline="-25000"/>
              <a:t>w</a:t>
            </a:r>
            <a:r>
              <a:rPr lang="en-US" sz="1800" b="0"/>
              <a:t> approximately reconstructs W.  Why?</a:t>
            </a:r>
            <a:endParaRPr lang="en-US" sz="1800" b="0" baseline="-2500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/>
          </a:p>
          <a:p>
            <a:pPr eaLnBrk="1" hangingPunct="1"/>
            <a:r>
              <a:rPr lang="en-US" sz="1800" b="0"/>
              <a:t>   U v</a:t>
            </a:r>
            <a:r>
              <a:rPr lang="en-US" sz="1800" b="0" baseline="-25000"/>
              <a:t>w</a:t>
            </a:r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= U (U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W)  </a:t>
            </a:r>
          </a:p>
          <a:p>
            <a:pPr eaLnBrk="1" hangingPunct="1"/>
            <a:r>
              <a:rPr lang="en-US" sz="1800" b="0"/>
              <a:t>=  (U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)W </a:t>
            </a:r>
          </a:p>
          <a:p>
            <a:pPr eaLnBrk="1" hangingPunct="1"/>
            <a:r>
              <a:rPr lang="en-US" sz="1800" b="0"/>
              <a:t>= I W </a:t>
            </a:r>
          </a:p>
          <a:p>
            <a:pPr eaLnBrk="1" hangingPunct="1"/>
            <a:r>
              <a:rPr lang="en-US" sz="1800" b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</TotalTime>
  <Words>574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Visualization Tools For Webcam Scenes</vt:lpstr>
      <vt:lpstr>Introduction</vt:lpstr>
      <vt:lpstr>AMOS Dataset</vt:lpstr>
      <vt:lpstr>AMOS Dataset</vt:lpstr>
      <vt:lpstr>The Problem</vt:lpstr>
      <vt:lpstr>Principal Component Analysis</vt:lpstr>
      <vt:lpstr>PCA Math</vt:lpstr>
      <vt:lpstr>Slide 8</vt:lpstr>
      <vt:lpstr>Slide 9</vt:lpstr>
      <vt:lpstr>Slide 10</vt:lpstr>
      <vt:lpstr>PCA Math – Going back to slide 1</vt:lpstr>
      <vt:lpstr>Incremental PCA</vt:lpstr>
      <vt:lpstr>But what do we take PCA of?</vt:lpstr>
      <vt:lpstr>How do we display it?</vt:lpstr>
      <vt:lpstr>How do we evaluate it?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4</cp:revision>
  <dcterms:created xsi:type="dcterms:W3CDTF">2006-08-16T00:00:00Z</dcterms:created>
  <dcterms:modified xsi:type="dcterms:W3CDTF">2009-04-22T05:27:50Z</dcterms:modified>
</cp:coreProperties>
</file>