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Tools for Webcams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Ross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– gradient magnitudes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- Montage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Intelligent Montage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– 2D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Webcams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Awesome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AMOS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Bajillion</a:t>
            </a:r>
            <a:r>
              <a:rPr lang="en-US" dirty="0" smtClean="0"/>
              <a:t> webcams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– noon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– sky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Visualization Tools for Webcams</vt:lpstr>
      <vt:lpstr>Webcams</vt:lpstr>
      <vt:lpstr>AMOS</vt:lpstr>
      <vt:lpstr>Goal</vt:lpstr>
      <vt:lpstr>PCA</vt:lpstr>
      <vt:lpstr>PCA - math</vt:lpstr>
      <vt:lpstr>Setup</vt:lpstr>
      <vt:lpstr>Setup – noon images</vt:lpstr>
      <vt:lpstr>Setup – sky mask</vt:lpstr>
      <vt:lpstr>Setup – gradient magnitudes</vt:lpstr>
      <vt:lpstr>Tools</vt:lpstr>
      <vt:lpstr>Tools - Montage</vt:lpstr>
      <vt:lpstr>Tools – Intelligent Montage</vt:lpstr>
      <vt:lpstr>Tools – 2D GUI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Tools for Webcams</dc:title>
  <dc:creator/>
  <cp:lastModifiedBy>gpu</cp:lastModifiedBy>
  <cp:revision>3</cp:revision>
  <dcterms:created xsi:type="dcterms:W3CDTF">2006-08-16T00:00:00Z</dcterms:created>
  <dcterms:modified xsi:type="dcterms:W3CDTF">2009-04-20T16:50:34Z</dcterms:modified>
</cp:coreProperties>
</file>