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4" r:id="rId1"/>
    <p:sldMasterId id="2147483676" r:id="rId2"/>
    <p:sldMasterId id="2147483688" r:id="rId3"/>
  </p:sldMasterIdLst>
  <p:notesMasterIdLst>
    <p:notesMasterId r:id="rId17"/>
  </p:notesMasterIdLst>
  <p:handoutMasterIdLst>
    <p:handoutMasterId r:id="rId18"/>
  </p:handoutMasterIdLst>
  <p:sldIdLst>
    <p:sldId id="281" r:id="rId4"/>
    <p:sldId id="283" r:id="rId5"/>
    <p:sldId id="353" r:id="rId6"/>
    <p:sldId id="329" r:id="rId7"/>
    <p:sldId id="347" r:id="rId8"/>
    <p:sldId id="289" r:id="rId9"/>
    <p:sldId id="290" r:id="rId10"/>
    <p:sldId id="341" r:id="rId11"/>
    <p:sldId id="348" r:id="rId12"/>
    <p:sldId id="349" r:id="rId13"/>
    <p:sldId id="338" r:id="rId14"/>
    <p:sldId id="351" r:id="rId15"/>
    <p:sldId id="352" r:id="rId16"/>
  </p:sldIdLst>
  <p:sldSz cx="9144000" cy="6858000" type="screen4x3"/>
  <p:notesSz cx="7010400" cy="9296400"/>
  <p:custDataLst>
    <p:tags r:id="rId19"/>
  </p:custDataLst>
  <p:defaultTextStyle>
    <a:defPPr>
      <a:defRPr lang="en-CA"/>
    </a:defPPr>
    <a:lvl1pPr algn="l" rtl="0" fontAlgn="base">
      <a:spcBef>
        <a:spcPct val="20000"/>
      </a:spcBef>
      <a:spcAft>
        <a:spcPct val="0"/>
      </a:spcAft>
      <a:defRPr lang="en-US"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2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2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2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2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864">
          <p15:clr>
            <a:srgbClr val="A4A3A4"/>
          </p15:clr>
        </p15:guide>
        <p15:guide id="3" orient="horz" pos="624">
          <p15:clr>
            <a:srgbClr val="A4A3A4"/>
          </p15:clr>
        </p15:guide>
        <p15:guide id="4" pos="2880">
          <p15:clr>
            <a:srgbClr val="A4A3A4"/>
          </p15:clr>
        </p15:guide>
        <p15:guide id="5" pos="144">
          <p15:clr>
            <a:srgbClr val="A4A3A4"/>
          </p15:clr>
        </p15:guide>
        <p15:guide id="6" pos="5616">
          <p15:clr>
            <a:srgbClr val="A4A3A4"/>
          </p15:clr>
        </p15:guide>
        <p15:guide id="7" pos="1887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S" initials="SS" lastIdx="1" clrIdx="0"/>
  <p:cmAuthor id="1" name="Harshal Soni" initials="HS" lastIdx="12" clrIdx="1"/>
  <p:cmAuthor id="2" name="Saroj Sanas" initials="SS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EB8E"/>
    <a:srgbClr val="53565A"/>
    <a:srgbClr val="BBBBBA"/>
    <a:srgbClr val="0C8BEA"/>
    <a:srgbClr val="FFA645"/>
    <a:srgbClr val="0DA170"/>
    <a:srgbClr val="688A92"/>
    <a:srgbClr val="FFCC00"/>
    <a:srgbClr val="BF9761"/>
    <a:srgbClr val="D6B6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99" autoAdjust="0"/>
    <p:restoredTop sz="81695" autoAdjust="0"/>
  </p:normalViewPr>
  <p:slideViewPr>
    <p:cSldViewPr>
      <p:cViewPr varScale="1">
        <p:scale>
          <a:sx n="62" d="100"/>
          <a:sy n="62" d="100"/>
        </p:scale>
        <p:origin x="2328" y="67"/>
      </p:cViewPr>
      <p:guideLst>
        <p:guide orient="horz" pos="2160"/>
        <p:guide orient="horz" pos="864"/>
        <p:guide orient="horz" pos="624"/>
        <p:guide pos="2880"/>
        <p:guide pos="144"/>
        <p:guide pos="5616"/>
        <p:guide pos="1887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tags" Target="tags/tag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1-03T11:33:48.177" idx="1">
    <p:pos x="-2502" y="-649"/>
    <p:text>Same slide
Updates - 
ND - 225 paticipants Including 
25 campus students from PEC, Thapar and MAIT  
YDS winners from IIT Rourkee
 5 Onshore colleagues from EU office
Pune - 250 participants Including
 25 campus students from AIT, MIT Pune 
YDSA winners from IIT Kharagpur
</p:tex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defRPr sz="1200"/>
            </a:lvl1pPr>
          </a:lstStyle>
          <a:p>
            <a:endParaRPr lang="en-CA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fld id="{E62AEA76-1AF8-4F85-9CA1-6BD5B0409AF0}" type="datetime1">
              <a:rPr lang="en-CA"/>
              <a:pPr/>
              <a:t>14/12/2017</a:t>
            </a:fld>
            <a:endParaRPr lang="en-CA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defRPr sz="1200"/>
            </a:lvl1pPr>
          </a:lstStyle>
          <a:p>
            <a:endParaRPr lang="en-CA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fld id="{39792D56-8577-4C6A-B75D-3660B62F2BA0}" type="slidenum">
              <a:rPr lang="en-CA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35304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/>
            </a:lvl1pPr>
          </a:lstStyle>
          <a:p>
            <a:endParaRPr lang="en-CA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/>
            </a:lvl1pPr>
          </a:lstStyle>
          <a:p>
            <a:fld id="{2B35FEB9-FD75-4C7E-93D3-1F9D140905CC}" type="datetime1">
              <a:rPr lang="en-CA"/>
              <a:pPr/>
              <a:t>14/12/2017</a:t>
            </a:fld>
            <a:endParaRPr lang="en-CA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/>
            </a:lvl1pPr>
          </a:lstStyle>
          <a:p>
            <a:endParaRPr lang="en-CA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5F55DF97-AFFE-42B5-8269-4299C3F727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6188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A2CF33-8DCD-4632-96D3-C80EBE2064F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464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A2CF33-8DCD-4632-96D3-C80EBE2064FC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9608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baseline="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A2CF33-8DCD-4632-96D3-C80EBE2064F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1754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A2CF33-8DCD-4632-96D3-C80EBE2064FC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9662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A2CF33-8DCD-4632-96D3-C80EBE2064FC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0191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A2CF33-8DCD-4632-96D3-C80EBE2064FC}" type="slidenum">
              <a:rPr smtClean="0">
                <a:solidFill>
                  <a:prstClr val="black"/>
                </a:solidFill>
              </a:rPr>
              <a:pPr>
                <a:defRPr/>
              </a:pPr>
              <a:t>12</a:t>
            </a:fld>
            <a:endParaRPr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2789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01" name="slide_footer"/>
          <p:cNvSpPr>
            <a:spLocks noChangeArrowheads="1"/>
          </p:cNvSpPr>
          <p:nvPr/>
        </p:nvSpPr>
        <p:spPr bwMode="gray">
          <a:xfrm>
            <a:off x="4800600" y="6421439"/>
            <a:ext cx="4114800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3905" tIns="46953" rIns="93905" bIns="46953"/>
          <a:lstStyle/>
          <a:p>
            <a:pPr algn="r" defTabSz="938213" eaLnBrk="0" hangingPunct="0">
              <a:spcBef>
                <a:spcPct val="0"/>
              </a:spcBef>
            </a:pPr>
            <a:endParaRPr lang="en-US" sz="1000">
              <a:solidFill>
                <a:srgbClr val="5F5F5F"/>
              </a:solidFill>
            </a:endParaRPr>
          </a:p>
        </p:txBody>
      </p:sp>
      <p:sp>
        <p:nvSpPr>
          <p:cNvPr id="45102" name="slide_client&amp;project_name"/>
          <p:cNvSpPr>
            <a:spLocks noChangeArrowheads="1"/>
          </p:cNvSpPr>
          <p:nvPr userDrawn="1"/>
        </p:nvSpPr>
        <p:spPr bwMode="gray">
          <a:xfrm>
            <a:off x="1307592" y="2487168"/>
            <a:ext cx="6038851" cy="1365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l">
              <a:spcBef>
                <a:spcPct val="0"/>
              </a:spcBef>
            </a:pPr>
            <a:endParaRPr lang="en-US" sz="3500">
              <a:solidFill>
                <a:schemeClr val="accent2"/>
              </a:solidFill>
            </a:endParaRPr>
          </a:p>
        </p:txBody>
      </p:sp>
      <p:sp>
        <p:nvSpPr>
          <p:cNvPr id="45103" name="slide_projectinformation"/>
          <p:cNvSpPr>
            <a:spLocks noChangeArrowheads="1"/>
          </p:cNvSpPr>
          <p:nvPr userDrawn="1"/>
        </p:nvSpPr>
        <p:spPr bwMode="gray">
          <a:xfrm>
            <a:off x="1307592" y="4114647"/>
            <a:ext cx="6038851" cy="7937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 eaLnBrk="0" hangingPunct="0">
              <a:buSzPct val="110000"/>
            </a:pP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5104" name="slide_date"/>
          <p:cNvSpPr>
            <a:spLocks noChangeArrowheads="1"/>
          </p:cNvSpPr>
          <p:nvPr userDrawn="1"/>
        </p:nvSpPr>
        <p:spPr bwMode="gray">
          <a:xfrm>
            <a:off x="1307592" y="4965193"/>
            <a:ext cx="6038851" cy="4206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>
              <a:lnSpc>
                <a:spcPct val="90000"/>
              </a:lnSpc>
              <a:spcBef>
                <a:spcPct val="50000"/>
              </a:spcBef>
              <a:buClr>
                <a:srgbClr val="688A92"/>
              </a:buClr>
              <a:buSzPct val="110000"/>
              <a:buFont typeface="Wingdings" pitchFamily="2" charset="2"/>
              <a:buNone/>
            </a:pPr>
            <a:endParaRPr lang="en-US" sz="2000">
              <a:solidFill>
                <a:schemeClr val="tx1"/>
              </a:solidFill>
            </a:endParaRPr>
          </a:p>
        </p:txBody>
      </p:sp>
      <p:pic>
        <p:nvPicPr>
          <p:cNvPr id="16" name="Picture 15" descr="ribbon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629400"/>
            <a:ext cx="9144000" cy="228600"/>
          </a:xfrm>
          <a:prstGeom prst="rect">
            <a:avLst/>
          </a:prstGeom>
        </p:spPr>
      </p:pic>
      <p:sp>
        <p:nvSpPr>
          <p:cNvPr id="14" name="titlemaster_clientlogo"/>
          <p:cNvSpPr txBox="1">
            <a:spLocks noChangeArrowheads="1"/>
          </p:cNvSpPr>
          <p:nvPr userDrawn="1"/>
        </p:nvSpPr>
        <p:spPr bwMode="auto">
          <a:xfrm>
            <a:off x="7302500" y="611189"/>
            <a:ext cx="1517651" cy="127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50000"/>
              </a:spcBef>
            </a:pPr>
            <a:endParaRPr lang="en-US" sz="180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43594" y="0"/>
            <a:ext cx="3200407" cy="5943612"/>
          </a:xfrm>
          <a:prstGeom prst="rect">
            <a:avLst/>
          </a:prstGeom>
        </p:spPr>
      </p:pic>
      <p:sp>
        <p:nvSpPr>
          <p:cNvPr id="45110" name="titlemaster_clientname"/>
          <p:cNvSpPr>
            <a:spLocks noGrp="1" noChangeArrowheads="1"/>
          </p:cNvSpPr>
          <p:nvPr>
            <p:ph type="ctrTitle"/>
          </p:nvPr>
        </p:nvSpPr>
        <p:spPr bwMode="gray">
          <a:xfrm>
            <a:off x="1307592" y="3390754"/>
            <a:ext cx="6038851" cy="461665"/>
          </a:xfrm>
          <a:ln>
            <a:noFill/>
          </a:ln>
        </p:spPr>
        <p:txBody>
          <a:bodyPr anchor="b"/>
          <a:lstStyle>
            <a:lvl1pPr>
              <a:defRPr sz="30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45111" name="titlemaster_projectinformation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1307592" y="4114800"/>
            <a:ext cx="6038851" cy="793750"/>
          </a:xfrm>
          <a:ln algn="ctr">
            <a:noFill/>
          </a:ln>
        </p:spPr>
        <p:txBody>
          <a:bodyPr lIns="0" tIns="0" rIns="0" bIns="0"/>
          <a:lstStyle>
            <a:lvl1pPr marL="0" indent="0">
              <a:buClrTx/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CA" dirty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1669" y="998426"/>
            <a:ext cx="1715531" cy="137155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97864" y="5958204"/>
            <a:ext cx="1600199" cy="32004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47153" y="5955919"/>
            <a:ext cx="1828804" cy="3200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5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5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110" grpId="0"/>
      <p:bldP spid="4511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1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511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98074" y="379414"/>
            <a:ext cx="307777" cy="58547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8626" y="379414"/>
            <a:ext cx="6056313" cy="58547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01" name="slide_footer"/>
          <p:cNvSpPr>
            <a:spLocks noChangeArrowheads="1"/>
          </p:cNvSpPr>
          <p:nvPr/>
        </p:nvSpPr>
        <p:spPr bwMode="gray">
          <a:xfrm>
            <a:off x="4800600" y="6421439"/>
            <a:ext cx="4114800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3905" tIns="46953" rIns="93905" bIns="46953"/>
          <a:lstStyle/>
          <a:p>
            <a:pPr algn="r" defTabSz="938213" eaLnBrk="0" hangingPunct="0">
              <a:spcBef>
                <a:spcPct val="0"/>
              </a:spcBef>
            </a:pPr>
            <a:endParaRPr sz="1000" dirty="0">
              <a:solidFill>
                <a:srgbClr val="5F5F5F"/>
              </a:solidFill>
            </a:endParaRPr>
          </a:p>
        </p:txBody>
      </p:sp>
      <p:sp>
        <p:nvSpPr>
          <p:cNvPr id="45102" name="slide_client&amp;project_name"/>
          <p:cNvSpPr>
            <a:spLocks noChangeArrowheads="1"/>
          </p:cNvSpPr>
          <p:nvPr userDrawn="1"/>
        </p:nvSpPr>
        <p:spPr bwMode="gray">
          <a:xfrm>
            <a:off x="1307592" y="2487168"/>
            <a:ext cx="6038851" cy="1365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>
              <a:spcBef>
                <a:spcPct val="0"/>
              </a:spcBef>
            </a:pPr>
            <a:endParaRPr sz="3500" dirty="0">
              <a:solidFill>
                <a:srgbClr val="86C8BC"/>
              </a:solidFill>
            </a:endParaRPr>
          </a:p>
        </p:txBody>
      </p:sp>
      <p:sp>
        <p:nvSpPr>
          <p:cNvPr id="45103" name="slide_projectinformation"/>
          <p:cNvSpPr>
            <a:spLocks noChangeArrowheads="1"/>
          </p:cNvSpPr>
          <p:nvPr userDrawn="1"/>
        </p:nvSpPr>
        <p:spPr bwMode="gray">
          <a:xfrm>
            <a:off x="1307592" y="4114647"/>
            <a:ext cx="6038851" cy="7937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eaLnBrk="0" hangingPunct="0">
              <a:buSzPct val="110000"/>
            </a:pPr>
            <a:endParaRPr sz="2000" dirty="0">
              <a:solidFill>
                <a:srgbClr val="53565A"/>
              </a:solidFill>
            </a:endParaRPr>
          </a:p>
        </p:txBody>
      </p:sp>
      <p:sp>
        <p:nvSpPr>
          <p:cNvPr id="45104" name="slide_date"/>
          <p:cNvSpPr>
            <a:spLocks noChangeArrowheads="1"/>
          </p:cNvSpPr>
          <p:nvPr userDrawn="1"/>
        </p:nvSpPr>
        <p:spPr bwMode="gray">
          <a:xfrm>
            <a:off x="1307592" y="4965193"/>
            <a:ext cx="6038851" cy="4206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lnSpc>
                <a:spcPct val="90000"/>
              </a:lnSpc>
              <a:spcBef>
                <a:spcPct val="50000"/>
              </a:spcBef>
              <a:buClr>
                <a:srgbClr val="688A92"/>
              </a:buClr>
              <a:buSzPct val="110000"/>
              <a:buFont typeface="Wingdings" pitchFamily="2" charset="2"/>
              <a:buNone/>
            </a:pPr>
            <a:endParaRPr sz="2000" dirty="0">
              <a:solidFill>
                <a:srgbClr val="53565A"/>
              </a:solidFill>
            </a:endParaRPr>
          </a:p>
        </p:txBody>
      </p:sp>
      <p:pic>
        <p:nvPicPr>
          <p:cNvPr id="16" name="Picture 15" descr="ribbon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629400"/>
            <a:ext cx="9144000" cy="228600"/>
          </a:xfrm>
          <a:prstGeom prst="rect">
            <a:avLst/>
          </a:prstGeom>
        </p:spPr>
      </p:pic>
      <p:sp>
        <p:nvSpPr>
          <p:cNvPr id="14" name="titlemaster_clientlogo"/>
          <p:cNvSpPr txBox="1">
            <a:spLocks noChangeArrowheads="1"/>
          </p:cNvSpPr>
          <p:nvPr userDrawn="1"/>
        </p:nvSpPr>
        <p:spPr bwMode="auto">
          <a:xfrm>
            <a:off x="7302500" y="611189"/>
            <a:ext cx="1517651" cy="127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</a:pPr>
            <a:endParaRPr sz="1800" dirty="0">
              <a:solidFill>
                <a:srgbClr val="53565A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43594" y="0"/>
            <a:ext cx="3200407" cy="5943612"/>
          </a:xfrm>
          <a:prstGeom prst="rect">
            <a:avLst/>
          </a:prstGeom>
        </p:spPr>
      </p:pic>
      <p:sp>
        <p:nvSpPr>
          <p:cNvPr id="45110" name="titlemaster_clientname"/>
          <p:cNvSpPr>
            <a:spLocks noGrp="1" noChangeArrowheads="1"/>
          </p:cNvSpPr>
          <p:nvPr>
            <p:ph type="ctrTitle"/>
          </p:nvPr>
        </p:nvSpPr>
        <p:spPr bwMode="gray">
          <a:xfrm>
            <a:off x="1307592" y="3390754"/>
            <a:ext cx="6038851" cy="461665"/>
          </a:xfrm>
          <a:ln>
            <a:noFill/>
          </a:ln>
        </p:spPr>
        <p:txBody>
          <a:bodyPr anchor="b"/>
          <a:lstStyle>
            <a:lvl1pPr>
              <a:defRPr sz="30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45111" name="titlemaster_projectinformation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1307592" y="4114800"/>
            <a:ext cx="6038851" cy="793750"/>
          </a:xfrm>
          <a:ln algn="ctr">
            <a:noFill/>
          </a:ln>
        </p:spPr>
        <p:txBody>
          <a:bodyPr lIns="0" tIns="0" rIns="0" bIns="0"/>
          <a:lstStyle>
            <a:lvl1pPr marL="0" indent="0">
              <a:buClrTx/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CA" dirty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1669" y="998426"/>
            <a:ext cx="1715531" cy="137155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97864" y="5958204"/>
            <a:ext cx="1600199" cy="32004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47153" y="5955919"/>
            <a:ext cx="1828804" cy="320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652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5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5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110" grpId="0"/>
      <p:bldP spid="4511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1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511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4F868E"/>
              </a:buClr>
              <a:defRPr>
                <a:solidFill>
                  <a:schemeClr val="tx1"/>
                </a:solidFill>
              </a:defRPr>
            </a:lvl1pPr>
            <a:lvl2pPr>
              <a:buClr>
                <a:srgbClr val="4F868E"/>
              </a:buClr>
              <a:defRPr>
                <a:solidFill>
                  <a:schemeClr val="tx1"/>
                </a:solidFill>
              </a:defRPr>
            </a:lvl2pPr>
            <a:lvl3pPr>
              <a:buClr>
                <a:srgbClr val="4F868E"/>
              </a:buClr>
              <a:defRPr>
                <a:solidFill>
                  <a:schemeClr val="tx1"/>
                </a:solidFill>
              </a:defRPr>
            </a:lvl3pPr>
            <a:lvl4pPr>
              <a:buClr>
                <a:srgbClr val="4F868E"/>
              </a:buClr>
              <a:defRPr>
                <a:solidFill>
                  <a:schemeClr val="tx1"/>
                </a:solidFill>
              </a:defRPr>
            </a:lvl4pPr>
            <a:lvl5pPr>
              <a:buClr>
                <a:srgbClr val="4F868E"/>
              </a:buClr>
              <a:defRPr>
                <a:solidFill>
                  <a:schemeClr val="tx1"/>
                </a:solidFill>
              </a:defRPr>
            </a:lvl5pPr>
            <a:lvl6pPr marL="2466975" indent="-285750">
              <a:buFont typeface="Arial" pitchFamily="34" charset="0"/>
              <a:buChar char="•"/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7301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23110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91311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626" y="1344169"/>
            <a:ext cx="405923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265" y="1344169"/>
            <a:ext cx="40608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20036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365760"/>
            <a:ext cx="8229600" cy="30777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9769" y="1344168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9769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344168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79401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732318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73105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819548"/>
            <a:ext cx="3008313" cy="61555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78308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4F868E"/>
              </a:buClr>
              <a:defRPr>
                <a:solidFill>
                  <a:schemeClr val="tx1"/>
                </a:solidFill>
              </a:defRPr>
            </a:lvl1pPr>
            <a:lvl2pPr>
              <a:buClr>
                <a:srgbClr val="4F868E"/>
              </a:buClr>
              <a:defRPr>
                <a:solidFill>
                  <a:schemeClr val="tx1"/>
                </a:solidFill>
              </a:defRPr>
            </a:lvl2pPr>
            <a:lvl3pPr>
              <a:buClr>
                <a:srgbClr val="4F868E"/>
              </a:buClr>
              <a:defRPr>
                <a:solidFill>
                  <a:schemeClr val="tx1"/>
                </a:solidFill>
              </a:defRPr>
            </a:lvl3pPr>
            <a:lvl4pPr>
              <a:buClr>
                <a:srgbClr val="4F868E"/>
              </a:buClr>
              <a:defRPr>
                <a:solidFill>
                  <a:schemeClr val="tx1"/>
                </a:solidFill>
              </a:defRPr>
            </a:lvl4pPr>
            <a:lvl5pPr>
              <a:buClr>
                <a:srgbClr val="4F868E"/>
              </a:buClr>
              <a:defRPr>
                <a:solidFill>
                  <a:schemeClr val="tx1"/>
                </a:solidFill>
              </a:defRPr>
            </a:lvl5pPr>
            <a:lvl6pPr marL="2466975" indent="-285750">
              <a:buFont typeface="Arial" pitchFamily="34" charset="0"/>
              <a:buChar char="•"/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059562"/>
            <a:ext cx="5486400" cy="30777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587921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67165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98074" y="379414"/>
            <a:ext cx="307777" cy="58547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8626" y="379414"/>
            <a:ext cx="6056313" cy="58547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56926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01" name="slide_footer"/>
          <p:cNvSpPr>
            <a:spLocks noChangeArrowheads="1"/>
          </p:cNvSpPr>
          <p:nvPr/>
        </p:nvSpPr>
        <p:spPr bwMode="gray">
          <a:xfrm>
            <a:off x="4800600" y="6421439"/>
            <a:ext cx="4114800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3905" tIns="46953" rIns="93905" bIns="46953"/>
          <a:lstStyle/>
          <a:p>
            <a:pPr algn="r" defTabSz="938213" eaLnBrk="0" hangingPunct="0">
              <a:spcBef>
                <a:spcPct val="0"/>
              </a:spcBef>
            </a:pPr>
            <a:endParaRPr sz="1000" dirty="0">
              <a:solidFill>
                <a:srgbClr val="5F5F5F"/>
              </a:solidFill>
            </a:endParaRPr>
          </a:p>
        </p:txBody>
      </p:sp>
      <p:sp>
        <p:nvSpPr>
          <p:cNvPr id="45102" name="slide_client&amp;project_name"/>
          <p:cNvSpPr>
            <a:spLocks noChangeArrowheads="1"/>
          </p:cNvSpPr>
          <p:nvPr userDrawn="1"/>
        </p:nvSpPr>
        <p:spPr bwMode="gray">
          <a:xfrm>
            <a:off x="1307592" y="2487168"/>
            <a:ext cx="6038851" cy="1365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>
              <a:spcBef>
                <a:spcPct val="0"/>
              </a:spcBef>
            </a:pPr>
            <a:endParaRPr sz="3500" dirty="0">
              <a:solidFill>
                <a:srgbClr val="86C8BC"/>
              </a:solidFill>
            </a:endParaRPr>
          </a:p>
        </p:txBody>
      </p:sp>
      <p:sp>
        <p:nvSpPr>
          <p:cNvPr id="45103" name="slide_projectinformation"/>
          <p:cNvSpPr>
            <a:spLocks noChangeArrowheads="1"/>
          </p:cNvSpPr>
          <p:nvPr userDrawn="1"/>
        </p:nvSpPr>
        <p:spPr bwMode="gray">
          <a:xfrm>
            <a:off x="1307592" y="4114647"/>
            <a:ext cx="6038851" cy="7937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eaLnBrk="0" hangingPunct="0">
              <a:buSzPct val="110000"/>
            </a:pPr>
            <a:endParaRPr sz="2000" dirty="0">
              <a:solidFill>
                <a:srgbClr val="53565A"/>
              </a:solidFill>
            </a:endParaRPr>
          </a:p>
        </p:txBody>
      </p:sp>
      <p:sp>
        <p:nvSpPr>
          <p:cNvPr id="45104" name="slide_date"/>
          <p:cNvSpPr>
            <a:spLocks noChangeArrowheads="1"/>
          </p:cNvSpPr>
          <p:nvPr userDrawn="1"/>
        </p:nvSpPr>
        <p:spPr bwMode="gray">
          <a:xfrm>
            <a:off x="1307592" y="4965193"/>
            <a:ext cx="6038851" cy="4206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lnSpc>
                <a:spcPct val="90000"/>
              </a:lnSpc>
              <a:spcBef>
                <a:spcPct val="50000"/>
              </a:spcBef>
              <a:buClr>
                <a:srgbClr val="688A92"/>
              </a:buClr>
              <a:buSzPct val="110000"/>
              <a:buFont typeface="Wingdings" pitchFamily="2" charset="2"/>
              <a:buNone/>
            </a:pPr>
            <a:endParaRPr sz="2000" dirty="0">
              <a:solidFill>
                <a:srgbClr val="53565A"/>
              </a:solidFill>
            </a:endParaRPr>
          </a:p>
        </p:txBody>
      </p:sp>
      <p:pic>
        <p:nvPicPr>
          <p:cNvPr id="16" name="Picture 15" descr="ribbon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629400"/>
            <a:ext cx="9144000" cy="228600"/>
          </a:xfrm>
          <a:prstGeom prst="rect">
            <a:avLst/>
          </a:prstGeom>
        </p:spPr>
      </p:pic>
      <p:sp>
        <p:nvSpPr>
          <p:cNvPr id="14" name="titlemaster_clientlogo"/>
          <p:cNvSpPr txBox="1">
            <a:spLocks noChangeArrowheads="1"/>
          </p:cNvSpPr>
          <p:nvPr userDrawn="1"/>
        </p:nvSpPr>
        <p:spPr bwMode="auto">
          <a:xfrm>
            <a:off x="7302500" y="611189"/>
            <a:ext cx="1517651" cy="127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</a:pPr>
            <a:endParaRPr sz="1800" dirty="0">
              <a:solidFill>
                <a:srgbClr val="53565A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43594" y="0"/>
            <a:ext cx="3200407" cy="5943612"/>
          </a:xfrm>
          <a:prstGeom prst="rect">
            <a:avLst/>
          </a:prstGeom>
        </p:spPr>
      </p:pic>
      <p:sp>
        <p:nvSpPr>
          <p:cNvPr id="45110" name="titlemaster_clientname"/>
          <p:cNvSpPr>
            <a:spLocks noGrp="1" noChangeArrowheads="1"/>
          </p:cNvSpPr>
          <p:nvPr>
            <p:ph type="ctrTitle"/>
          </p:nvPr>
        </p:nvSpPr>
        <p:spPr bwMode="gray">
          <a:xfrm>
            <a:off x="1307592" y="3390754"/>
            <a:ext cx="6038851" cy="461665"/>
          </a:xfrm>
          <a:ln>
            <a:noFill/>
          </a:ln>
        </p:spPr>
        <p:txBody>
          <a:bodyPr anchor="b"/>
          <a:lstStyle>
            <a:lvl1pPr>
              <a:defRPr sz="30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45111" name="titlemaster_projectinformation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1307592" y="4114800"/>
            <a:ext cx="6038851" cy="793750"/>
          </a:xfrm>
          <a:ln algn="ctr">
            <a:noFill/>
          </a:ln>
        </p:spPr>
        <p:txBody>
          <a:bodyPr lIns="0" tIns="0" rIns="0" bIns="0"/>
          <a:lstStyle>
            <a:lvl1pPr marL="0" indent="0">
              <a:buClrTx/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CA" dirty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1669" y="998426"/>
            <a:ext cx="1715531" cy="137155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97864" y="5958204"/>
            <a:ext cx="1600199" cy="32004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47153" y="5955919"/>
            <a:ext cx="1828804" cy="320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882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5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5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110" grpId="0"/>
      <p:bldP spid="4511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1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511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4F868E"/>
              </a:buClr>
              <a:defRPr>
                <a:solidFill>
                  <a:schemeClr val="tx1"/>
                </a:solidFill>
              </a:defRPr>
            </a:lvl1pPr>
            <a:lvl2pPr>
              <a:buClr>
                <a:srgbClr val="4F868E"/>
              </a:buClr>
              <a:defRPr>
                <a:solidFill>
                  <a:schemeClr val="tx1"/>
                </a:solidFill>
              </a:defRPr>
            </a:lvl2pPr>
            <a:lvl3pPr>
              <a:buClr>
                <a:srgbClr val="4F868E"/>
              </a:buClr>
              <a:defRPr>
                <a:solidFill>
                  <a:schemeClr val="tx1"/>
                </a:solidFill>
              </a:defRPr>
            </a:lvl3pPr>
            <a:lvl4pPr>
              <a:buClr>
                <a:srgbClr val="4F868E"/>
              </a:buClr>
              <a:defRPr>
                <a:solidFill>
                  <a:schemeClr val="tx1"/>
                </a:solidFill>
              </a:defRPr>
            </a:lvl4pPr>
            <a:lvl5pPr>
              <a:buClr>
                <a:srgbClr val="4F868E"/>
              </a:buClr>
              <a:defRPr>
                <a:solidFill>
                  <a:schemeClr val="tx1"/>
                </a:solidFill>
              </a:defRPr>
            </a:lvl5pPr>
            <a:lvl6pPr marL="2466975" indent="-285750">
              <a:buFont typeface="Arial" pitchFamily="34" charset="0"/>
              <a:buChar char="•"/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2580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23110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766846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626" y="1344169"/>
            <a:ext cx="405923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265" y="1344169"/>
            <a:ext cx="40608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899797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365760"/>
            <a:ext cx="8229600" cy="30777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9769" y="1344168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9769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344168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640029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931593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150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23110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819548"/>
            <a:ext cx="3008313" cy="61555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160152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059562"/>
            <a:ext cx="5486400" cy="30777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46670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678497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98074" y="379414"/>
            <a:ext cx="307777" cy="58547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8626" y="379414"/>
            <a:ext cx="6056313" cy="58547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8325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626" y="1344169"/>
            <a:ext cx="405923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265" y="1344169"/>
            <a:ext cx="40608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365760"/>
            <a:ext cx="8229600" cy="30777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9769" y="1344168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9769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344168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819548"/>
            <a:ext cx="3008313" cy="61555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059562"/>
            <a:ext cx="5486400" cy="30777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ibbon.jpg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629400"/>
            <a:ext cx="9144000" cy="228600"/>
          </a:xfrm>
          <a:prstGeom prst="rect">
            <a:avLst/>
          </a:prstGeom>
        </p:spPr>
      </p:pic>
      <p:sp>
        <p:nvSpPr>
          <p:cNvPr id="43040" name="slidemaster_title"/>
          <p:cNvSpPr>
            <a:spLocks noGrp="1" noChangeArrowheads="1"/>
          </p:cNvSpPr>
          <p:nvPr>
            <p:ph type="title"/>
          </p:nvPr>
        </p:nvSpPr>
        <p:spPr bwMode="black">
          <a:xfrm>
            <a:off x="228600" y="664167"/>
            <a:ext cx="8686800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CA" dirty="0"/>
              <a:t>Heading Text </a:t>
            </a:r>
          </a:p>
        </p:txBody>
      </p:sp>
      <p:sp>
        <p:nvSpPr>
          <p:cNvPr id="43044" name="Rectangle 36"/>
          <p:cNvSpPr>
            <a:spLocks noChangeArrowheads="1"/>
          </p:cNvSpPr>
          <p:nvPr/>
        </p:nvSpPr>
        <p:spPr bwMode="gray">
          <a:xfrm>
            <a:off x="430214" y="1274763"/>
            <a:ext cx="8275637" cy="4946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6493" tIns="43247" rIns="86493" bIns="43247"/>
          <a:lstStyle/>
          <a:p>
            <a:pPr marL="222250" indent="-222250" algn="l" eaLnBrk="0" hangingPunct="0">
              <a:buClr>
                <a:srgbClr val="688A92"/>
              </a:buClr>
              <a:buSzPct val="110000"/>
              <a:buFont typeface="Wingdings" pitchFamily="2" charset="2"/>
              <a:buChar char="§"/>
            </a:pPr>
            <a:endParaRPr lang="en-US" sz="2200"/>
          </a:p>
        </p:txBody>
      </p:sp>
      <p:sp>
        <p:nvSpPr>
          <p:cNvPr id="43045" name="slidemaster_content"/>
          <p:cNvSpPr>
            <a:spLocks noGrp="1" noChangeArrowheads="1"/>
          </p:cNvSpPr>
          <p:nvPr>
            <p:ph type="body" idx="1"/>
          </p:nvPr>
        </p:nvSpPr>
        <p:spPr bwMode="black">
          <a:xfrm>
            <a:off x="228600" y="1353312"/>
            <a:ext cx="8681780" cy="4818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dirty="0"/>
              <a:t>Level one bullet text is Arial 16</a:t>
            </a:r>
          </a:p>
          <a:p>
            <a:pPr lvl="1"/>
            <a:r>
              <a:rPr lang="en-CA" dirty="0"/>
              <a:t>Level two bullet text is Arial 14</a:t>
            </a:r>
          </a:p>
          <a:p>
            <a:pPr lvl="2"/>
            <a:r>
              <a:rPr lang="en-CA" dirty="0"/>
              <a:t>Level three bullet text is Arial 14</a:t>
            </a:r>
          </a:p>
          <a:p>
            <a:pPr lvl="3"/>
            <a:r>
              <a:rPr lang="en-CA" dirty="0"/>
              <a:t>Level four bullet is Arial 14</a:t>
            </a:r>
          </a:p>
          <a:p>
            <a:pPr lvl="4"/>
            <a:r>
              <a:rPr lang="en-CA" dirty="0"/>
              <a:t>Level five bullet is Arial 14</a:t>
            </a:r>
          </a:p>
          <a:p>
            <a:pPr lvl="5"/>
            <a:endParaRPr lang="en-CA" dirty="0"/>
          </a:p>
          <a:p>
            <a:pPr lvl="5"/>
            <a:endParaRPr lang="en-CA" dirty="0"/>
          </a:p>
          <a:p>
            <a:pPr lvl="5"/>
            <a:endParaRPr lang="en-CA" dirty="0"/>
          </a:p>
        </p:txBody>
      </p:sp>
      <p:sp>
        <p:nvSpPr>
          <p:cNvPr id="8" name="slidemaster_pagenumber"/>
          <p:cNvSpPr txBox="1">
            <a:spLocks noChangeArrowheads="1"/>
          </p:cNvSpPr>
          <p:nvPr/>
        </p:nvSpPr>
        <p:spPr bwMode="auto">
          <a:xfrm>
            <a:off x="4114800" y="6675120"/>
            <a:ext cx="914400" cy="13849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t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CA" sz="900" dirty="0">
                <a:solidFill>
                  <a:schemeClr val="bg1"/>
                </a:solidFill>
              </a:rPr>
              <a:t>− </a:t>
            </a:r>
            <a:fld id="{B1D876E0-1F81-4D7B-A35F-3042955D22B2}" type="slidenum">
              <a:rPr lang="en-CA" sz="900">
                <a:solidFill>
                  <a:schemeClr val="bg1"/>
                </a:solidFill>
              </a:rPr>
              <a:pPr algn="ctr">
                <a:spcBef>
                  <a:spcPct val="50000"/>
                </a:spcBef>
              </a:pPr>
              <a:t>‹#›</a:t>
            </a:fld>
            <a:r>
              <a:rPr lang="en-CA" sz="900" dirty="0">
                <a:solidFill>
                  <a:schemeClr val="bg1"/>
                </a:solidFill>
              </a:rPr>
              <a:t> −</a:t>
            </a:r>
          </a:p>
        </p:txBody>
      </p:sp>
      <p:sp>
        <p:nvSpPr>
          <p:cNvPr id="11" name="slidemaster_copyright"/>
          <p:cNvSpPr>
            <a:spLocks noChangeArrowheads="1"/>
          </p:cNvSpPr>
          <p:nvPr/>
        </p:nvSpPr>
        <p:spPr bwMode="auto">
          <a:xfrm>
            <a:off x="228601" y="6657976"/>
            <a:ext cx="2174875" cy="128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r>
              <a:rPr lang="en-US" sz="600" dirty="0">
                <a:solidFill>
                  <a:schemeClr val="bg1"/>
                </a:solidFill>
              </a:rPr>
              <a:t>© 2015 ZS Associates</a:t>
            </a:r>
            <a:endParaRPr lang="en-US" sz="6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3" name="slidemaster_filename"/>
          <p:cNvSpPr>
            <a:spLocks noChangeArrowheads="1"/>
          </p:cNvSpPr>
          <p:nvPr/>
        </p:nvSpPr>
        <p:spPr bwMode="black">
          <a:xfrm>
            <a:off x="6738938" y="6714077"/>
            <a:ext cx="2176463" cy="7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 anchorCtr="0">
            <a:spAutoFit/>
          </a:bodyPr>
          <a:lstStyle/>
          <a:p>
            <a:pPr algn="r" defTabSz="938213">
              <a:lnSpc>
                <a:spcPct val="80000"/>
              </a:lnSpc>
              <a:spcBef>
                <a:spcPct val="0"/>
              </a:spcBef>
            </a:pPr>
            <a:r>
              <a:rPr lang="en-US" sz="600" smtClean="0">
                <a:solidFill>
                  <a:schemeClr val="bg1"/>
                </a:solidFill>
              </a:rPr>
              <a:t>Participant_briefing_event_Pune</a:t>
            </a:r>
            <a:endParaRPr lang="en-US" sz="6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200" baseline="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9pPr>
    </p:titleStyle>
    <p:bodyStyle>
      <a:lvl1pPr marL="222250" indent="-2222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110000"/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652463" indent="-2222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110000"/>
        <a:buFont typeface="Arial" charset="0"/>
        <a:buChar char="–"/>
        <a:defRPr sz="1400">
          <a:solidFill>
            <a:schemeClr val="tx1"/>
          </a:solidFill>
          <a:latin typeface="+mn-lt"/>
        </a:defRPr>
      </a:lvl2pPr>
      <a:lvl3pPr marL="1084263" indent="-2222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110000"/>
        <a:buFont typeface="Arial" charset="0"/>
        <a:buChar char="•"/>
        <a:defRPr sz="1400">
          <a:solidFill>
            <a:schemeClr val="tx1"/>
          </a:solidFill>
          <a:latin typeface="+mn-lt"/>
        </a:defRPr>
      </a:lvl3pPr>
      <a:lvl4pPr marL="1514475" indent="-2222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110000"/>
        <a:buFont typeface="Arial" charset="0"/>
        <a:buChar char="•"/>
        <a:defRPr sz="1400">
          <a:solidFill>
            <a:schemeClr val="tx1"/>
          </a:solidFill>
          <a:latin typeface="+mn-lt"/>
        </a:defRPr>
      </a:lvl4pPr>
      <a:lvl5pPr marL="1889125" indent="-165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110000"/>
        <a:buFont typeface="Arial" charset="0"/>
        <a:buChar char="•"/>
        <a:defRPr sz="1400">
          <a:solidFill>
            <a:schemeClr val="tx1"/>
          </a:solidFill>
          <a:latin typeface="+mn-lt"/>
        </a:defRPr>
      </a:lvl5pPr>
      <a:lvl6pPr marL="2181225" indent="0" algn="l" rtl="0" eaLnBrk="1" fontAlgn="base" hangingPunct="1">
        <a:spcBef>
          <a:spcPct val="20000"/>
        </a:spcBef>
        <a:spcAft>
          <a:spcPct val="0"/>
        </a:spcAft>
        <a:buClr>
          <a:srgbClr val="688A92"/>
        </a:buClr>
        <a:buSzPct val="110000"/>
        <a:buFont typeface="Arial" pitchFamily="34" charset="0"/>
        <a:buNone/>
        <a:defRPr sz="1400">
          <a:solidFill>
            <a:schemeClr val="tx1"/>
          </a:solidFill>
          <a:latin typeface="+mn-lt"/>
        </a:defRPr>
      </a:lvl6pPr>
      <a:lvl7pPr marL="2803525" indent="-165100" algn="l" rtl="0" eaLnBrk="1" fontAlgn="base" hangingPunct="1">
        <a:spcBef>
          <a:spcPct val="20000"/>
        </a:spcBef>
        <a:spcAft>
          <a:spcPct val="0"/>
        </a:spcAft>
        <a:buClr>
          <a:srgbClr val="688A92"/>
        </a:buClr>
        <a:buSzPct val="110000"/>
        <a:buFont typeface="Arial" charset="0"/>
        <a:buChar char="•"/>
        <a:defRPr sz="1400">
          <a:solidFill>
            <a:schemeClr val="tx1"/>
          </a:solidFill>
          <a:latin typeface="+mn-lt"/>
        </a:defRPr>
      </a:lvl7pPr>
      <a:lvl8pPr marL="3260725" indent="-165100" algn="l" rtl="0" eaLnBrk="1" fontAlgn="base" hangingPunct="1">
        <a:spcBef>
          <a:spcPct val="20000"/>
        </a:spcBef>
        <a:spcAft>
          <a:spcPct val="0"/>
        </a:spcAft>
        <a:buClr>
          <a:srgbClr val="688A92"/>
        </a:buClr>
        <a:buSzPct val="110000"/>
        <a:buFont typeface="Arial" charset="0"/>
        <a:buChar char="•"/>
        <a:defRPr sz="1400">
          <a:solidFill>
            <a:schemeClr val="tx1"/>
          </a:solidFill>
          <a:latin typeface="+mn-lt"/>
        </a:defRPr>
      </a:lvl8pPr>
      <a:lvl9pPr marL="3717925" indent="-165100" algn="l" rtl="0" eaLnBrk="1" fontAlgn="base" hangingPunct="1">
        <a:spcBef>
          <a:spcPct val="20000"/>
        </a:spcBef>
        <a:spcAft>
          <a:spcPct val="0"/>
        </a:spcAft>
        <a:buClr>
          <a:srgbClr val="688A92"/>
        </a:buClr>
        <a:buSzPct val="110000"/>
        <a:buFont typeface="Arial" charset="0"/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ibbon.jpg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629400"/>
            <a:ext cx="9144000" cy="228600"/>
          </a:xfrm>
          <a:prstGeom prst="rect">
            <a:avLst/>
          </a:prstGeom>
        </p:spPr>
      </p:pic>
      <p:sp>
        <p:nvSpPr>
          <p:cNvPr id="43040" name="slidemaster_title"/>
          <p:cNvSpPr>
            <a:spLocks noGrp="1" noChangeArrowheads="1"/>
          </p:cNvSpPr>
          <p:nvPr>
            <p:ph type="title"/>
          </p:nvPr>
        </p:nvSpPr>
        <p:spPr bwMode="black">
          <a:xfrm>
            <a:off x="228600" y="664167"/>
            <a:ext cx="8686800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CA" dirty="0"/>
              <a:t>Heading Text </a:t>
            </a:r>
          </a:p>
        </p:txBody>
      </p:sp>
      <p:sp>
        <p:nvSpPr>
          <p:cNvPr id="43044" name="Rectangle 36"/>
          <p:cNvSpPr>
            <a:spLocks noChangeArrowheads="1"/>
          </p:cNvSpPr>
          <p:nvPr/>
        </p:nvSpPr>
        <p:spPr bwMode="gray">
          <a:xfrm>
            <a:off x="430214" y="1274763"/>
            <a:ext cx="8275637" cy="4946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6493" tIns="43247" rIns="86493" bIns="43247"/>
          <a:lstStyle/>
          <a:p>
            <a:pPr marL="222250" indent="-222250" eaLnBrk="0" hangingPunct="0">
              <a:buClr>
                <a:srgbClr val="688A92"/>
              </a:buClr>
              <a:buSzPct val="110000"/>
              <a:buFont typeface="Wingdings" pitchFamily="2" charset="2"/>
              <a:buChar char="§"/>
            </a:pPr>
            <a:endParaRPr sz="2200" dirty="0">
              <a:solidFill>
                <a:srgbClr val="53565A"/>
              </a:solidFill>
            </a:endParaRPr>
          </a:p>
        </p:txBody>
      </p:sp>
      <p:sp>
        <p:nvSpPr>
          <p:cNvPr id="43045" name="slidemaster_content"/>
          <p:cNvSpPr>
            <a:spLocks noGrp="1" noChangeArrowheads="1"/>
          </p:cNvSpPr>
          <p:nvPr>
            <p:ph type="body" idx="1"/>
          </p:nvPr>
        </p:nvSpPr>
        <p:spPr bwMode="black">
          <a:xfrm>
            <a:off x="228600" y="1353312"/>
            <a:ext cx="8681780" cy="4818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dirty="0"/>
              <a:t>Level one bullet text is Arial 16</a:t>
            </a:r>
          </a:p>
          <a:p>
            <a:pPr lvl="1"/>
            <a:r>
              <a:rPr lang="en-CA" dirty="0"/>
              <a:t>Level two bullet text is Arial 14</a:t>
            </a:r>
          </a:p>
          <a:p>
            <a:pPr lvl="2"/>
            <a:r>
              <a:rPr lang="en-CA" dirty="0"/>
              <a:t>Level three bullet text is Arial 14</a:t>
            </a:r>
          </a:p>
          <a:p>
            <a:pPr lvl="3"/>
            <a:r>
              <a:rPr lang="en-CA" dirty="0"/>
              <a:t>Level four bullet is Arial 14</a:t>
            </a:r>
          </a:p>
          <a:p>
            <a:pPr lvl="4"/>
            <a:r>
              <a:rPr lang="en-CA" dirty="0"/>
              <a:t>Level five bullet is Arial 14</a:t>
            </a:r>
          </a:p>
          <a:p>
            <a:pPr lvl="5"/>
            <a:endParaRPr lang="en-CA" dirty="0"/>
          </a:p>
          <a:p>
            <a:pPr lvl="5"/>
            <a:endParaRPr lang="en-CA" dirty="0"/>
          </a:p>
          <a:p>
            <a:pPr lvl="5"/>
            <a:endParaRPr lang="en-CA" dirty="0"/>
          </a:p>
        </p:txBody>
      </p:sp>
      <p:sp>
        <p:nvSpPr>
          <p:cNvPr id="8" name="slidemaster_pagenumber"/>
          <p:cNvSpPr txBox="1">
            <a:spLocks noChangeArrowheads="1"/>
          </p:cNvSpPr>
          <p:nvPr/>
        </p:nvSpPr>
        <p:spPr bwMode="auto">
          <a:xfrm>
            <a:off x="4114800" y="6675120"/>
            <a:ext cx="914400" cy="13849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t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CA" sz="900" dirty="0">
                <a:solidFill>
                  <a:srgbClr val="FFFFFF"/>
                </a:solidFill>
              </a:rPr>
              <a:t>− </a:t>
            </a:r>
            <a:fld id="{B1D876E0-1F81-4D7B-A35F-3042955D22B2}" type="slidenum">
              <a:rPr lang="en-CA" sz="900">
                <a:solidFill>
                  <a:srgbClr val="FFFFFF"/>
                </a:solidFill>
              </a:rPr>
              <a:pPr algn="ctr">
                <a:spcBef>
                  <a:spcPct val="50000"/>
                </a:spcBef>
              </a:pPr>
              <a:t>‹#›</a:t>
            </a:fld>
            <a:r>
              <a:rPr lang="en-CA" sz="900" dirty="0">
                <a:solidFill>
                  <a:srgbClr val="FFFFFF"/>
                </a:solidFill>
              </a:rPr>
              <a:t> −</a:t>
            </a:r>
          </a:p>
        </p:txBody>
      </p:sp>
      <p:sp>
        <p:nvSpPr>
          <p:cNvPr id="11" name="slidemaster_copyright"/>
          <p:cNvSpPr>
            <a:spLocks noChangeArrowheads="1"/>
          </p:cNvSpPr>
          <p:nvPr/>
        </p:nvSpPr>
        <p:spPr bwMode="auto">
          <a:xfrm>
            <a:off x="228601" y="6657976"/>
            <a:ext cx="2174875" cy="128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r>
              <a:rPr sz="600" dirty="0">
                <a:solidFill>
                  <a:srgbClr val="FFFFFF"/>
                </a:solidFill>
              </a:rPr>
              <a:t>© 2015 ZS Associates</a:t>
            </a:r>
            <a:endParaRPr sz="600" dirty="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13" name="slidemaster_filename"/>
          <p:cNvSpPr>
            <a:spLocks noChangeArrowheads="1"/>
          </p:cNvSpPr>
          <p:nvPr/>
        </p:nvSpPr>
        <p:spPr bwMode="black">
          <a:xfrm>
            <a:off x="6738938" y="6714077"/>
            <a:ext cx="2176463" cy="7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 anchorCtr="0">
            <a:spAutoFit/>
          </a:bodyPr>
          <a:lstStyle/>
          <a:p>
            <a:pPr algn="r" defTabSz="938213">
              <a:lnSpc>
                <a:spcPct val="80000"/>
              </a:lnSpc>
              <a:spcBef>
                <a:spcPct val="0"/>
              </a:spcBef>
            </a:pPr>
            <a:r>
              <a:rPr sz="600">
                <a:solidFill>
                  <a:srgbClr val="FFFFFF"/>
                </a:solidFill>
              </a:rPr>
              <a:t>QUEST Master Schedule_11th and 12th November</a:t>
            </a:r>
            <a:endParaRPr sz="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166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200" baseline="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9pPr>
    </p:titleStyle>
    <p:bodyStyle>
      <a:lvl1pPr marL="222250" indent="-2222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110000"/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652463" indent="-2222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110000"/>
        <a:buFont typeface="Arial" charset="0"/>
        <a:buChar char="–"/>
        <a:defRPr sz="1400">
          <a:solidFill>
            <a:schemeClr val="tx1"/>
          </a:solidFill>
          <a:latin typeface="+mn-lt"/>
        </a:defRPr>
      </a:lvl2pPr>
      <a:lvl3pPr marL="1084263" indent="-2222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110000"/>
        <a:buFont typeface="Arial" charset="0"/>
        <a:buChar char="•"/>
        <a:defRPr sz="1400">
          <a:solidFill>
            <a:schemeClr val="tx1"/>
          </a:solidFill>
          <a:latin typeface="+mn-lt"/>
        </a:defRPr>
      </a:lvl3pPr>
      <a:lvl4pPr marL="1514475" indent="-2222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110000"/>
        <a:buFont typeface="Arial" charset="0"/>
        <a:buChar char="•"/>
        <a:defRPr sz="1400">
          <a:solidFill>
            <a:schemeClr val="tx1"/>
          </a:solidFill>
          <a:latin typeface="+mn-lt"/>
        </a:defRPr>
      </a:lvl4pPr>
      <a:lvl5pPr marL="1889125" indent="-165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110000"/>
        <a:buFont typeface="Arial" charset="0"/>
        <a:buChar char="•"/>
        <a:defRPr sz="1400">
          <a:solidFill>
            <a:schemeClr val="tx1"/>
          </a:solidFill>
          <a:latin typeface="+mn-lt"/>
        </a:defRPr>
      </a:lvl5pPr>
      <a:lvl6pPr marL="2181225" indent="0" algn="l" rtl="0" eaLnBrk="1" fontAlgn="base" hangingPunct="1">
        <a:spcBef>
          <a:spcPct val="20000"/>
        </a:spcBef>
        <a:spcAft>
          <a:spcPct val="0"/>
        </a:spcAft>
        <a:buClr>
          <a:srgbClr val="688A92"/>
        </a:buClr>
        <a:buSzPct val="110000"/>
        <a:buFont typeface="Arial" pitchFamily="34" charset="0"/>
        <a:buNone/>
        <a:defRPr sz="1400">
          <a:solidFill>
            <a:schemeClr val="tx1"/>
          </a:solidFill>
          <a:latin typeface="+mn-lt"/>
        </a:defRPr>
      </a:lvl6pPr>
      <a:lvl7pPr marL="2803525" indent="-165100" algn="l" rtl="0" eaLnBrk="1" fontAlgn="base" hangingPunct="1">
        <a:spcBef>
          <a:spcPct val="20000"/>
        </a:spcBef>
        <a:spcAft>
          <a:spcPct val="0"/>
        </a:spcAft>
        <a:buClr>
          <a:srgbClr val="688A92"/>
        </a:buClr>
        <a:buSzPct val="110000"/>
        <a:buFont typeface="Arial" charset="0"/>
        <a:buChar char="•"/>
        <a:defRPr sz="1400">
          <a:solidFill>
            <a:schemeClr val="tx1"/>
          </a:solidFill>
          <a:latin typeface="+mn-lt"/>
        </a:defRPr>
      </a:lvl7pPr>
      <a:lvl8pPr marL="3260725" indent="-165100" algn="l" rtl="0" eaLnBrk="1" fontAlgn="base" hangingPunct="1">
        <a:spcBef>
          <a:spcPct val="20000"/>
        </a:spcBef>
        <a:spcAft>
          <a:spcPct val="0"/>
        </a:spcAft>
        <a:buClr>
          <a:srgbClr val="688A92"/>
        </a:buClr>
        <a:buSzPct val="110000"/>
        <a:buFont typeface="Arial" charset="0"/>
        <a:buChar char="•"/>
        <a:defRPr sz="1400">
          <a:solidFill>
            <a:schemeClr val="tx1"/>
          </a:solidFill>
          <a:latin typeface="+mn-lt"/>
        </a:defRPr>
      </a:lvl8pPr>
      <a:lvl9pPr marL="3717925" indent="-165100" algn="l" rtl="0" eaLnBrk="1" fontAlgn="base" hangingPunct="1">
        <a:spcBef>
          <a:spcPct val="20000"/>
        </a:spcBef>
        <a:spcAft>
          <a:spcPct val="0"/>
        </a:spcAft>
        <a:buClr>
          <a:srgbClr val="688A92"/>
        </a:buClr>
        <a:buSzPct val="110000"/>
        <a:buFont typeface="Arial" charset="0"/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ibbon.jpg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629400"/>
            <a:ext cx="9144000" cy="228600"/>
          </a:xfrm>
          <a:prstGeom prst="rect">
            <a:avLst/>
          </a:prstGeom>
        </p:spPr>
      </p:pic>
      <p:sp>
        <p:nvSpPr>
          <p:cNvPr id="43040" name="slidemaster_title"/>
          <p:cNvSpPr>
            <a:spLocks noGrp="1" noChangeArrowheads="1"/>
          </p:cNvSpPr>
          <p:nvPr>
            <p:ph type="title"/>
          </p:nvPr>
        </p:nvSpPr>
        <p:spPr bwMode="black">
          <a:xfrm>
            <a:off x="228600" y="664167"/>
            <a:ext cx="8686800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CA" dirty="0"/>
              <a:t>Heading Text </a:t>
            </a:r>
          </a:p>
        </p:txBody>
      </p:sp>
      <p:sp>
        <p:nvSpPr>
          <p:cNvPr id="43044" name="Rectangle 36"/>
          <p:cNvSpPr>
            <a:spLocks noChangeArrowheads="1"/>
          </p:cNvSpPr>
          <p:nvPr/>
        </p:nvSpPr>
        <p:spPr bwMode="gray">
          <a:xfrm>
            <a:off x="430214" y="1274763"/>
            <a:ext cx="8275637" cy="4946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6493" tIns="43247" rIns="86493" bIns="43247"/>
          <a:lstStyle/>
          <a:p>
            <a:pPr marL="222250" indent="-222250" eaLnBrk="0" hangingPunct="0">
              <a:buClr>
                <a:srgbClr val="688A92"/>
              </a:buClr>
              <a:buSzPct val="110000"/>
              <a:buFont typeface="Wingdings" pitchFamily="2" charset="2"/>
              <a:buChar char="§"/>
            </a:pPr>
            <a:endParaRPr sz="2200" dirty="0">
              <a:solidFill>
                <a:srgbClr val="53565A"/>
              </a:solidFill>
            </a:endParaRPr>
          </a:p>
        </p:txBody>
      </p:sp>
      <p:sp>
        <p:nvSpPr>
          <p:cNvPr id="43045" name="slidemaster_content"/>
          <p:cNvSpPr>
            <a:spLocks noGrp="1" noChangeArrowheads="1"/>
          </p:cNvSpPr>
          <p:nvPr>
            <p:ph type="body" idx="1"/>
          </p:nvPr>
        </p:nvSpPr>
        <p:spPr bwMode="black">
          <a:xfrm>
            <a:off x="228600" y="1353312"/>
            <a:ext cx="8681780" cy="4818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dirty="0"/>
              <a:t>Level one bullet text is Arial 16</a:t>
            </a:r>
          </a:p>
          <a:p>
            <a:pPr lvl="1"/>
            <a:r>
              <a:rPr lang="en-CA" dirty="0"/>
              <a:t>Level two bullet text is Arial 14</a:t>
            </a:r>
          </a:p>
          <a:p>
            <a:pPr lvl="2"/>
            <a:r>
              <a:rPr lang="en-CA" dirty="0"/>
              <a:t>Level three bullet text is Arial 14</a:t>
            </a:r>
          </a:p>
          <a:p>
            <a:pPr lvl="3"/>
            <a:r>
              <a:rPr lang="en-CA" dirty="0"/>
              <a:t>Level four bullet is Arial 14</a:t>
            </a:r>
          </a:p>
          <a:p>
            <a:pPr lvl="4"/>
            <a:r>
              <a:rPr lang="en-CA" dirty="0"/>
              <a:t>Level five bullet is Arial 14</a:t>
            </a:r>
          </a:p>
          <a:p>
            <a:pPr lvl="5"/>
            <a:endParaRPr lang="en-CA" dirty="0"/>
          </a:p>
          <a:p>
            <a:pPr lvl="5"/>
            <a:endParaRPr lang="en-CA" dirty="0"/>
          </a:p>
          <a:p>
            <a:pPr lvl="5"/>
            <a:endParaRPr lang="en-CA" dirty="0"/>
          </a:p>
        </p:txBody>
      </p:sp>
      <p:sp>
        <p:nvSpPr>
          <p:cNvPr id="8" name="slidemaster_pagenumber"/>
          <p:cNvSpPr txBox="1">
            <a:spLocks noChangeArrowheads="1"/>
          </p:cNvSpPr>
          <p:nvPr/>
        </p:nvSpPr>
        <p:spPr bwMode="auto">
          <a:xfrm>
            <a:off x="4114800" y="6675120"/>
            <a:ext cx="914400" cy="13849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t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CA" sz="900" dirty="0">
                <a:solidFill>
                  <a:srgbClr val="FFFFFF"/>
                </a:solidFill>
              </a:rPr>
              <a:t>− </a:t>
            </a:r>
            <a:fld id="{B1D876E0-1F81-4D7B-A35F-3042955D22B2}" type="slidenum">
              <a:rPr lang="en-CA" sz="900">
                <a:solidFill>
                  <a:srgbClr val="FFFFFF"/>
                </a:solidFill>
              </a:rPr>
              <a:pPr algn="ctr">
                <a:spcBef>
                  <a:spcPct val="50000"/>
                </a:spcBef>
              </a:pPr>
              <a:t>‹#›</a:t>
            </a:fld>
            <a:r>
              <a:rPr lang="en-CA" sz="900" dirty="0">
                <a:solidFill>
                  <a:srgbClr val="FFFFFF"/>
                </a:solidFill>
              </a:rPr>
              <a:t> −</a:t>
            </a:r>
          </a:p>
        </p:txBody>
      </p:sp>
      <p:sp>
        <p:nvSpPr>
          <p:cNvPr id="11" name="slidemaster_copyright"/>
          <p:cNvSpPr>
            <a:spLocks noChangeArrowheads="1"/>
          </p:cNvSpPr>
          <p:nvPr/>
        </p:nvSpPr>
        <p:spPr bwMode="auto">
          <a:xfrm>
            <a:off x="228601" y="6657976"/>
            <a:ext cx="2174875" cy="128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r>
              <a:rPr sz="600" dirty="0">
                <a:solidFill>
                  <a:srgbClr val="FFFFFF"/>
                </a:solidFill>
              </a:rPr>
              <a:t>© 2015 ZS Associates</a:t>
            </a:r>
            <a:endParaRPr sz="600" dirty="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13" name="slidemaster_filename"/>
          <p:cNvSpPr>
            <a:spLocks noChangeArrowheads="1"/>
          </p:cNvSpPr>
          <p:nvPr/>
        </p:nvSpPr>
        <p:spPr bwMode="black">
          <a:xfrm>
            <a:off x="6738938" y="6714077"/>
            <a:ext cx="2176463" cy="7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 anchorCtr="0">
            <a:spAutoFit/>
          </a:bodyPr>
          <a:lstStyle/>
          <a:p>
            <a:pPr algn="r" defTabSz="938213">
              <a:lnSpc>
                <a:spcPct val="80000"/>
              </a:lnSpc>
              <a:spcBef>
                <a:spcPct val="0"/>
              </a:spcBef>
            </a:pPr>
            <a:r>
              <a:rPr sz="600">
                <a:solidFill>
                  <a:srgbClr val="FFFFFF"/>
                </a:solidFill>
              </a:rPr>
              <a:t>QUEST Master Schedule_11th and 12th November_ND</a:t>
            </a:r>
            <a:endParaRPr sz="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7707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200" baseline="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9pPr>
    </p:titleStyle>
    <p:bodyStyle>
      <a:lvl1pPr marL="222250" indent="-2222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110000"/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652463" indent="-2222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110000"/>
        <a:buFont typeface="Arial" charset="0"/>
        <a:buChar char="–"/>
        <a:defRPr sz="1400">
          <a:solidFill>
            <a:schemeClr val="tx1"/>
          </a:solidFill>
          <a:latin typeface="+mn-lt"/>
        </a:defRPr>
      </a:lvl2pPr>
      <a:lvl3pPr marL="1084263" indent="-2222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110000"/>
        <a:buFont typeface="Arial" charset="0"/>
        <a:buChar char="•"/>
        <a:defRPr sz="1400">
          <a:solidFill>
            <a:schemeClr val="tx1"/>
          </a:solidFill>
          <a:latin typeface="+mn-lt"/>
        </a:defRPr>
      </a:lvl3pPr>
      <a:lvl4pPr marL="1514475" indent="-2222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110000"/>
        <a:buFont typeface="Arial" charset="0"/>
        <a:buChar char="•"/>
        <a:defRPr sz="1400">
          <a:solidFill>
            <a:schemeClr val="tx1"/>
          </a:solidFill>
          <a:latin typeface="+mn-lt"/>
        </a:defRPr>
      </a:lvl4pPr>
      <a:lvl5pPr marL="1889125" indent="-165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110000"/>
        <a:buFont typeface="Arial" charset="0"/>
        <a:buChar char="•"/>
        <a:defRPr sz="1400">
          <a:solidFill>
            <a:schemeClr val="tx1"/>
          </a:solidFill>
          <a:latin typeface="+mn-lt"/>
        </a:defRPr>
      </a:lvl5pPr>
      <a:lvl6pPr marL="2181225" indent="0" algn="l" rtl="0" eaLnBrk="1" fontAlgn="base" hangingPunct="1">
        <a:spcBef>
          <a:spcPct val="20000"/>
        </a:spcBef>
        <a:spcAft>
          <a:spcPct val="0"/>
        </a:spcAft>
        <a:buClr>
          <a:srgbClr val="688A92"/>
        </a:buClr>
        <a:buSzPct val="110000"/>
        <a:buFont typeface="Arial" pitchFamily="34" charset="0"/>
        <a:buNone/>
        <a:defRPr sz="1400">
          <a:solidFill>
            <a:schemeClr val="tx1"/>
          </a:solidFill>
          <a:latin typeface="+mn-lt"/>
        </a:defRPr>
      </a:lvl6pPr>
      <a:lvl7pPr marL="2803525" indent="-165100" algn="l" rtl="0" eaLnBrk="1" fontAlgn="base" hangingPunct="1">
        <a:spcBef>
          <a:spcPct val="20000"/>
        </a:spcBef>
        <a:spcAft>
          <a:spcPct val="0"/>
        </a:spcAft>
        <a:buClr>
          <a:srgbClr val="688A92"/>
        </a:buClr>
        <a:buSzPct val="110000"/>
        <a:buFont typeface="Arial" charset="0"/>
        <a:buChar char="•"/>
        <a:defRPr sz="1400">
          <a:solidFill>
            <a:schemeClr val="tx1"/>
          </a:solidFill>
          <a:latin typeface="+mn-lt"/>
        </a:defRPr>
      </a:lvl7pPr>
      <a:lvl8pPr marL="3260725" indent="-165100" algn="l" rtl="0" eaLnBrk="1" fontAlgn="base" hangingPunct="1">
        <a:spcBef>
          <a:spcPct val="20000"/>
        </a:spcBef>
        <a:spcAft>
          <a:spcPct val="0"/>
        </a:spcAft>
        <a:buClr>
          <a:srgbClr val="688A92"/>
        </a:buClr>
        <a:buSzPct val="110000"/>
        <a:buFont typeface="Arial" charset="0"/>
        <a:buChar char="•"/>
        <a:defRPr sz="1400">
          <a:solidFill>
            <a:schemeClr val="tx1"/>
          </a:solidFill>
          <a:latin typeface="+mn-lt"/>
        </a:defRPr>
      </a:lvl8pPr>
      <a:lvl9pPr marL="3717925" indent="-165100" algn="l" rtl="0" eaLnBrk="1" fontAlgn="base" hangingPunct="1">
        <a:spcBef>
          <a:spcPct val="20000"/>
        </a:spcBef>
        <a:spcAft>
          <a:spcPct val="0"/>
        </a:spcAft>
        <a:buClr>
          <a:srgbClr val="688A92"/>
        </a:buClr>
        <a:buSzPct val="110000"/>
        <a:buFont typeface="Arial" charset="0"/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comments" Target="../comments/commen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s://www.facebook.com/ZSinIndia/" TargetMode="External"/><Relationship Id="rId7" Type="http://schemas.openxmlformats.org/officeDocument/2006/relationships/hyperlink" Target="https://www.youtube.com/channel/UCC4wTGZJqAe6BM3KxMPLN8Q" TargetMode="External"/><Relationship Id="rId12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jpeg"/><Relationship Id="rId11" Type="http://schemas.openxmlformats.org/officeDocument/2006/relationships/image" Target="../media/image11.png"/><Relationship Id="rId5" Type="http://schemas.openxmlformats.org/officeDocument/2006/relationships/hyperlink" Target="https://twitter.com/ZSIndia_CEC" TargetMode="External"/><Relationship Id="rId10" Type="http://schemas.openxmlformats.org/officeDocument/2006/relationships/hyperlink" Target="https://www.instagram.com/zsinindia/" TargetMode="External"/><Relationship Id="rId4" Type="http://schemas.openxmlformats.org/officeDocument/2006/relationships/image" Target="../media/image8.png"/><Relationship Id="rId9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48" name="slide_footer"/>
          <p:cNvSpPr>
            <a:spLocks noChangeArrowheads="1"/>
          </p:cNvSpPr>
          <p:nvPr/>
        </p:nvSpPr>
        <p:spPr bwMode="black">
          <a:xfrm>
            <a:off x="1307592" y="5467714"/>
            <a:ext cx="4114800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defTabSz="938213" eaLnBrk="0" hangingPunct="0">
              <a:spcBef>
                <a:spcPct val="0"/>
              </a:spcBef>
            </a:pPr>
            <a:r>
              <a:rPr lang="en-US" sz="1000"/>
              <a:t>Evanston | +1 847 492 3600 </a:t>
            </a:r>
            <a:endParaRPr lang="en-US" sz="1000" dirty="0">
              <a:solidFill>
                <a:srgbClr val="53565A"/>
              </a:solidFill>
            </a:endParaRPr>
          </a:p>
        </p:txBody>
      </p:sp>
      <p:sp>
        <p:nvSpPr>
          <p:cNvPr id="48149" name="slide_project&amp;pres_name"/>
          <p:cNvSpPr>
            <a:spLocks noChangeArrowheads="1"/>
          </p:cNvSpPr>
          <p:nvPr/>
        </p:nvSpPr>
        <p:spPr bwMode="blackWhite">
          <a:xfrm>
            <a:off x="1307592" y="2438400"/>
            <a:ext cx="6038851" cy="1365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sx="1000" sy="1000" algn="ctr" rotWithShape="0">
              <a:schemeClr val="bg1"/>
            </a:outerShdw>
          </a:effectLst>
        </p:spPr>
        <p:txBody>
          <a:bodyPr lIns="0" tIns="0" rIns="0" bIns="0" anchor="b"/>
          <a:lstStyle/>
          <a:p>
            <a:pPr>
              <a:spcBef>
                <a:spcPct val="0"/>
              </a:spcBef>
            </a:pPr>
            <a:r>
              <a:rPr lang="en-US" sz="2400" b="1" dirty="0">
                <a:solidFill>
                  <a:schemeClr val="bg2"/>
                </a:solidFill>
              </a:rPr>
              <a:t>Quest - Participant Briefing Event</a:t>
            </a:r>
          </a:p>
        </p:txBody>
      </p:sp>
      <p:sp>
        <p:nvSpPr>
          <p:cNvPr id="48152" name="slide_date"/>
          <p:cNvSpPr>
            <a:spLocks noChangeArrowheads="1"/>
          </p:cNvSpPr>
          <p:nvPr/>
        </p:nvSpPr>
        <p:spPr bwMode="blackWhite">
          <a:xfrm>
            <a:off x="1307578" y="4469608"/>
            <a:ext cx="6043613" cy="3190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eaLnBrk="0" hangingPunct="0">
              <a:buSzPct val="110000"/>
            </a:pPr>
            <a:r>
              <a:rPr lang="en-US" sz="1800" dirty="0"/>
              <a:t>December, 2017</a:t>
            </a:r>
          </a:p>
        </p:txBody>
      </p:sp>
      <p:sp>
        <p:nvSpPr>
          <p:cNvPr id="9" name="slide_disclaimer"/>
          <p:cNvSpPr>
            <a:spLocks noChangeArrowheads="1"/>
          </p:cNvSpPr>
          <p:nvPr/>
        </p:nvSpPr>
        <p:spPr bwMode="black">
          <a:xfrm>
            <a:off x="1307577" y="4791456"/>
            <a:ext cx="4956048" cy="64008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0" tIns="182880" rIns="0" bIns="91440" anchor="ctr"/>
          <a:lstStyle>
            <a:defPPr>
              <a:defRPr lang="en-CA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defRPr lang="en-US"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2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2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2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2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defTabSz="865188" eaLnBrk="0" hangingPunct="0">
              <a:spcBef>
                <a:spcPct val="0"/>
              </a:spcBef>
            </a:pPr>
            <a:r>
              <a:rPr lang="en-US" sz="1000" dirty="0">
                <a:solidFill>
                  <a:srgbClr val="53565A"/>
                </a:solidFill>
              </a:rPr>
              <a:t>This presentation is solely for the use of client personnel. No part of it may be circulated,</a:t>
            </a:r>
          </a:p>
          <a:p>
            <a:pPr defTabSz="865188" eaLnBrk="0" hangingPunct="0">
              <a:spcBef>
                <a:spcPct val="0"/>
              </a:spcBef>
            </a:pPr>
            <a:r>
              <a:rPr lang="en-US" sz="1000" dirty="0">
                <a:solidFill>
                  <a:srgbClr val="53565A"/>
                </a:solidFill>
              </a:rPr>
              <a:t>quoted or reproduced for distribution outside of the client organization without prior</a:t>
            </a:r>
          </a:p>
          <a:p>
            <a:pPr defTabSz="865188" eaLnBrk="0" hangingPunct="0">
              <a:spcBef>
                <a:spcPct val="0"/>
              </a:spcBef>
            </a:pPr>
            <a:r>
              <a:rPr lang="en-US" sz="1000" dirty="0">
                <a:solidFill>
                  <a:srgbClr val="53565A"/>
                </a:solidFill>
              </a:rPr>
              <a:t>written approval of ZS Associates.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9489" y="97124"/>
            <a:ext cx="2793907" cy="1559931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4810" y="442145"/>
            <a:ext cx="8686800" cy="338554"/>
          </a:xfrm>
        </p:spPr>
        <p:txBody>
          <a:bodyPr/>
          <a:lstStyle/>
          <a:p>
            <a:r>
              <a:rPr lang="en-US" dirty="0"/>
              <a:t>Rules of </a:t>
            </a:r>
            <a:r>
              <a:rPr lang="en-US" dirty="0" smtClean="0"/>
              <a:t>Engagement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92484" y="1066800"/>
            <a:ext cx="8681780" cy="4818888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</a:pPr>
            <a:r>
              <a:rPr lang="en-US" sz="2000" dirty="0" smtClean="0">
                <a:latin typeface="Calibri" panose="020F0502020204030204" pitchFamily="34" charset="0"/>
              </a:rPr>
              <a:t>The submitted </a:t>
            </a:r>
            <a:r>
              <a:rPr lang="en-US" sz="2000" dirty="0">
                <a:latin typeface="Calibri" panose="020F0502020204030204" pitchFamily="34" charset="0"/>
              </a:rPr>
              <a:t>solutions will be judged by the panel </a:t>
            </a:r>
            <a:r>
              <a:rPr lang="en-US" sz="2000" dirty="0" smtClean="0">
                <a:latin typeface="Calibri" panose="020F0502020204030204" pitchFamily="34" charset="0"/>
              </a:rPr>
              <a:t>and </a:t>
            </a:r>
            <a:r>
              <a:rPr lang="en-US" sz="2000" dirty="0">
                <a:latin typeface="Calibri" panose="020F0502020204030204" pitchFamily="34" charset="0"/>
              </a:rPr>
              <a:t>their decisions will be considered </a:t>
            </a:r>
            <a:r>
              <a:rPr lang="en-US" sz="2000" dirty="0" smtClean="0">
                <a:latin typeface="Calibri" panose="020F0502020204030204" pitchFamily="34" charset="0"/>
              </a:rPr>
              <a:t>final.</a:t>
            </a:r>
            <a:endParaRPr lang="en-US" sz="2000" dirty="0">
              <a:latin typeface="Calibri" panose="020F0502020204030204" pitchFamily="34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</a:pPr>
            <a:r>
              <a:rPr lang="en-US" sz="2000" dirty="0" smtClean="0">
                <a:latin typeface="Calibri" panose="020F0502020204030204" pitchFamily="34" charset="0"/>
              </a:rPr>
              <a:t>In </a:t>
            </a:r>
            <a:r>
              <a:rPr lang="en-US" sz="2000" dirty="0">
                <a:latin typeface="Calibri" panose="020F0502020204030204" pitchFamily="34" charset="0"/>
              </a:rPr>
              <a:t>case a team member has to drop out because of genuine reasons such as illness, </a:t>
            </a:r>
            <a:r>
              <a:rPr lang="en-US" sz="2000" dirty="0" smtClean="0">
                <a:latin typeface="Calibri" panose="020F0502020204030204" pitchFamily="34" charset="0"/>
              </a:rPr>
              <a:t>the organizing </a:t>
            </a:r>
            <a:r>
              <a:rPr lang="en-US" sz="2000" dirty="0">
                <a:latin typeface="Calibri" panose="020F0502020204030204" pitchFamily="34" charset="0"/>
              </a:rPr>
              <a:t>t</a:t>
            </a:r>
            <a:r>
              <a:rPr lang="en-US" sz="2000" dirty="0" smtClean="0">
                <a:latin typeface="Calibri" panose="020F0502020204030204" pitchFamily="34" charset="0"/>
              </a:rPr>
              <a:t>eam </a:t>
            </a:r>
            <a:r>
              <a:rPr lang="en-US" sz="2000" dirty="0">
                <a:latin typeface="Calibri" panose="020F0502020204030204" pitchFamily="34" charset="0"/>
              </a:rPr>
              <a:t>will review and </a:t>
            </a:r>
            <a:r>
              <a:rPr lang="en-US" sz="2000" dirty="0" smtClean="0">
                <a:latin typeface="Calibri" panose="020F0502020204030204" pitchFamily="34" charset="0"/>
              </a:rPr>
              <a:t>provide the team with a new replacement.</a:t>
            </a:r>
          </a:p>
          <a:p>
            <a:pPr marL="228600" lvl="0" indent="-228600"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latin typeface="Calibri" panose="020F0502020204030204" pitchFamily="34" charset="0"/>
              </a:rPr>
              <a:t>Each of you will need to sign a standard Indemnity Form during registration </a:t>
            </a:r>
            <a:endParaRPr lang="en-US" sz="2000" dirty="0" smtClean="0">
              <a:latin typeface="Calibri" panose="020F0502020204030204" pitchFamily="34" charset="0"/>
            </a:endParaRPr>
          </a:p>
          <a:p>
            <a:pPr marL="228600" indent="-228600"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latin typeface="Calibri" panose="020F0502020204030204" pitchFamily="34" charset="0"/>
              </a:rPr>
              <a:t>Any questions should be directed to </a:t>
            </a:r>
            <a:r>
              <a:rPr lang="en-US" sz="2000" dirty="0" smtClean="0">
                <a:latin typeface="Calibri" panose="020F0502020204030204" pitchFamily="34" charset="0"/>
              </a:rPr>
              <a:t>Abhishek </a:t>
            </a:r>
            <a:r>
              <a:rPr lang="en-US" sz="2000" dirty="0">
                <a:latin typeface="Calibri" panose="020F0502020204030204" pitchFamily="34" charset="0"/>
              </a:rPr>
              <a:t>Trigunait, Nirupam </a:t>
            </a:r>
            <a:r>
              <a:rPr lang="en-US" sz="2000" dirty="0" err="1">
                <a:latin typeface="Calibri" panose="020F0502020204030204" pitchFamily="34" charset="0"/>
              </a:rPr>
              <a:t>Tiwary</a:t>
            </a:r>
            <a:r>
              <a:rPr lang="en-US" sz="2000" dirty="0">
                <a:latin typeface="Calibri" panose="020F0502020204030204" pitchFamily="34" charset="0"/>
              </a:rPr>
              <a:t>, Roshni Khanna, Anisha </a:t>
            </a:r>
            <a:r>
              <a:rPr lang="en-US" sz="2000" dirty="0" smtClean="0">
                <a:latin typeface="Calibri" panose="020F0502020204030204" pitchFamily="34" charset="0"/>
              </a:rPr>
              <a:t>Pullokkaran, Rameshwari Sakhalkar or Mayura Joshi.</a:t>
            </a:r>
            <a:endParaRPr lang="en-US" sz="2000" dirty="0">
              <a:latin typeface="Calibri" panose="020F0502020204030204" pitchFamily="34" charset="0"/>
            </a:endParaRPr>
          </a:p>
        </p:txBody>
      </p:sp>
      <p:sp>
        <p:nvSpPr>
          <p:cNvPr id="6" name="Take-away Box"/>
          <p:cNvSpPr/>
          <p:nvPr/>
        </p:nvSpPr>
        <p:spPr bwMode="blackWhite">
          <a:xfrm>
            <a:off x="0" y="6457890"/>
            <a:ext cx="9144000" cy="400110"/>
          </a:xfrm>
          <a:prstGeom prst="rect">
            <a:avLst/>
          </a:prstGeom>
          <a:solidFill>
            <a:srgbClr val="ED8B00"/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en-US" sz="2000" dirty="0" smtClean="0">
                <a:solidFill>
                  <a:srgbClr val="FFFFFF"/>
                </a:solidFill>
                <a:latin typeface="Arial"/>
              </a:rPr>
              <a:t>Use #ZSQuest2017 on Twitter to talk about moments from Quest!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5866" y="83052"/>
            <a:ext cx="1828958" cy="102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22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557046"/>
            <a:ext cx="8686800" cy="677108"/>
          </a:xfrm>
        </p:spPr>
        <p:txBody>
          <a:bodyPr/>
          <a:lstStyle/>
          <a:p>
            <a:r>
              <a:rPr lang="en-US" sz="4400" b="1" dirty="0"/>
              <a:t>Schedule for 15</a:t>
            </a:r>
            <a:r>
              <a:rPr lang="en-US" sz="4400" b="1" baseline="30000" dirty="0"/>
              <a:t>th</a:t>
            </a:r>
            <a:r>
              <a:rPr lang="en-US" sz="4400" b="1" dirty="0"/>
              <a:t> and 16</a:t>
            </a:r>
            <a:r>
              <a:rPr lang="en-US" sz="4400" b="1" baseline="30000" dirty="0"/>
              <a:t>th</a:t>
            </a:r>
            <a:r>
              <a:rPr lang="en-US" sz="4400" b="1" dirty="0"/>
              <a:t> Dec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5866" y="83052"/>
            <a:ext cx="1828958" cy="102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907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939585"/>
              </p:ext>
            </p:extLst>
          </p:nvPr>
        </p:nvGraphicFramePr>
        <p:xfrm>
          <a:off x="228599" y="612529"/>
          <a:ext cx="8763000" cy="59975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5300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1490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33147"/>
                <a:gridCol w="1661949"/>
              </a:tblGrid>
              <a:tr h="2334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Agenda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Start Time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End Time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Location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3708">
                <a:tc>
                  <a:txBody>
                    <a:bodyPr/>
                    <a:lstStyle/>
                    <a:p>
                      <a:pPr marL="58738" marR="0" indent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Breakfast: First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floor cafeteria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8415" marR="18415" marT="18415" marB="1841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8:00 AM</a:t>
                      </a:r>
                    </a:p>
                  </a:txBody>
                  <a:tcPr marL="18415" marR="18415" marT="18415" marB="1841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8:50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AM</a:t>
                      </a:r>
                    </a:p>
                  </a:txBody>
                  <a:tcPr marL="18415" marR="18415" marT="18415" marB="1841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First floor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8415" marR="18415" marT="18415" marB="1841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33708">
                <a:tc>
                  <a:txBody>
                    <a:bodyPr/>
                    <a:lstStyle/>
                    <a:p>
                      <a:pPr marL="58738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Team registration @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second 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floor (Quest zone)</a:t>
                      </a:r>
                    </a:p>
                  </a:txBody>
                  <a:tcPr marL="18415" marR="18415" marT="18415" marB="1841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8:00 AM</a:t>
                      </a:r>
                    </a:p>
                  </a:txBody>
                  <a:tcPr marL="18415" marR="18415" marT="18415" marB="1841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8:50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AM</a:t>
                      </a:r>
                    </a:p>
                  </a:txBody>
                  <a:tcPr marL="18415" marR="18415" marT="18415" marB="1841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Second floor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8415" marR="18415" marT="18415" marB="1841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3012">
                <a:tc>
                  <a:txBody>
                    <a:bodyPr/>
                    <a:lstStyle/>
                    <a:p>
                      <a:pPr marL="58738" marR="0" indent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Participants 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settle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down and sit with their teams in 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hackathon after registration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8415" marR="18415" marT="18415" marB="1841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</a:rPr>
                        <a:t>8:50 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AM</a:t>
                      </a:r>
                    </a:p>
                  </a:txBody>
                  <a:tcPr marL="18415" marR="18415" marT="18415" marB="1841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</a:rPr>
                        <a:t>9:00 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AM</a:t>
                      </a:r>
                    </a:p>
                  </a:txBody>
                  <a:tcPr marL="18415" marR="18415" marT="18415" marB="1841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</a:rPr>
                        <a:t>Second floor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18415" marR="18415" marT="18415" marB="1841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429532">
                <a:tc>
                  <a:txBody>
                    <a:bodyPr/>
                    <a:lstStyle/>
                    <a:p>
                      <a:pPr marL="58738" marR="0" indent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Quest opening ceremony on second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floor</a:t>
                      </a:r>
                    </a:p>
                    <a:p>
                      <a:pPr marL="461963" marR="0" indent="-285750" fontAlgn="b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Opening note by Sanjay (VC) – 10 minutes</a:t>
                      </a:r>
                    </a:p>
                    <a:p>
                      <a:pPr marL="461963" marR="0" indent="-285750" fontAlgn="b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Keynote address by 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Aseem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Sood (VC) – 20 minutes</a:t>
                      </a:r>
                    </a:p>
                    <a:p>
                      <a:pPr marL="461963" marR="0" indent="-285750" fontAlgn="b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Message from Tarun – 5 minutes</a:t>
                      </a:r>
                    </a:p>
                    <a:p>
                      <a:pPr marL="461963" marR="0" indent="-285750" fontAlgn="b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Introduction to 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IdeaBox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by Pankaj – 5 minutes</a:t>
                      </a:r>
                    </a:p>
                    <a:p>
                      <a:pPr marL="461963" marR="0" indent="-285750" fontAlgn="b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Note from Chris and Jaideep – 2 minutes</a:t>
                      </a:r>
                    </a:p>
                    <a:p>
                      <a:pPr marL="461963" marR="0" indent="-285750" fontAlgn="b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Diya ceremony by Tarun and Abhishek – 10 min</a:t>
                      </a:r>
                    </a:p>
                  </a:txBody>
                  <a:tcPr marL="18415" marR="18415" marT="18415" marB="1841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</a:rPr>
                        <a:t>9:00 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AM</a:t>
                      </a:r>
                    </a:p>
                  </a:txBody>
                  <a:tcPr marL="18415" marR="18415" marT="18415" marB="1841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</a:rPr>
                        <a:t>10:00 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AM</a:t>
                      </a:r>
                    </a:p>
                  </a:txBody>
                  <a:tcPr marL="18415" marR="18415" marT="18415" marB="1841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</a:rPr>
                        <a:t>Second</a:t>
                      </a:r>
                      <a:r>
                        <a:rPr lang="en-US" sz="1400" baseline="0" dirty="0" smtClean="0">
                          <a:effectLst/>
                          <a:latin typeface="+mn-lt"/>
                        </a:rPr>
                        <a:t> floor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18415" marR="18415" marT="18415" marB="1841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33012">
                <a:tc>
                  <a:txBody>
                    <a:bodyPr/>
                    <a:lstStyle/>
                    <a:p>
                      <a:pPr marL="58738" marR="0" indent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Teams to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s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ettle in hackathon zone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(second floor) 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their 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assigned spaces and photograph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8415" marR="18415" marT="18415" marB="1841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10:00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AM</a:t>
                      </a:r>
                    </a:p>
                  </a:txBody>
                  <a:tcPr marL="18415" marR="18415" marT="18415" marB="1841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10:30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AM</a:t>
                      </a:r>
                    </a:p>
                  </a:txBody>
                  <a:tcPr marL="18415" marR="18415" marT="18415" marB="1841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Second floor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8415" marR="18415" marT="18415" marB="1841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32316">
                <a:tc>
                  <a:txBody>
                    <a:bodyPr/>
                    <a:lstStyle/>
                    <a:p>
                      <a:pPr marL="58738" marR="0" indent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Tarun</a:t>
                      </a:r>
                      <a:r>
                        <a:rPr lang="en-US" sz="1400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/Abhishek to </a:t>
                      </a:r>
                      <a:r>
                        <a:rPr lang="en-US" sz="14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start the countdown clock 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and Quest is declared </a:t>
                      </a:r>
                      <a:r>
                        <a:rPr lang="en-US" sz="14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open.</a:t>
                      </a:r>
                      <a:r>
                        <a:rPr lang="en-US" sz="1400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</a:t>
                      </a:r>
                    </a:p>
                    <a:p>
                      <a:pPr marL="58738" marR="0" indent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Teams start working on their respective topics.</a:t>
                      </a:r>
                    </a:p>
                  </a:txBody>
                  <a:tcPr marL="18415" marR="18415" marT="18415" marB="1841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10:30 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AM</a:t>
                      </a:r>
                    </a:p>
                  </a:txBody>
                  <a:tcPr marL="18415" marR="18415" marT="18415" marB="1841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Second floor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8415" marR="18415" marT="18415" marB="1841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33012">
                <a:tc>
                  <a:txBody>
                    <a:bodyPr/>
                    <a:lstStyle/>
                    <a:p>
                      <a:pPr marL="58738" marR="0" indent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Morning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snacks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8415" marR="18415" marT="18415" marB="1841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11:30 AM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8415" marR="18415" marT="18415" marB="1841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12:00 PM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8415" marR="18415" marT="18415" marB="1841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Second floor (same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for Day 2)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8415" marR="18415" marT="18415" marB="1841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33012">
                <a:tc>
                  <a:txBody>
                    <a:bodyPr/>
                    <a:lstStyle/>
                    <a:p>
                      <a:pPr marL="58738" marR="0" indent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Lunch 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8415" marR="18415" marT="18415" marB="1841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1:30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PM</a:t>
                      </a:r>
                    </a:p>
                  </a:txBody>
                  <a:tcPr marL="18415" marR="18415" marT="18415" marB="1841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3:00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PM</a:t>
                      </a:r>
                    </a:p>
                  </a:txBody>
                  <a:tcPr marL="18415" marR="18415" marT="18415" marB="1841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First floor</a:t>
                      </a:r>
                    </a:p>
                    <a:p>
                      <a:pPr marL="0" marR="0"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(same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for Day 2)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8415" marR="18415" marT="18415" marB="1841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33012">
                <a:tc>
                  <a:txBody>
                    <a:bodyPr/>
                    <a:lstStyle/>
                    <a:p>
                      <a:pPr marL="58738" marR="0" indent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Evening 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snacks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8415" marR="18415" marT="18415" marB="1841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4:30 PM</a:t>
                      </a:r>
                    </a:p>
                  </a:txBody>
                  <a:tcPr marL="18415" marR="18415" marT="18415" marB="1841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5:30 PM</a:t>
                      </a:r>
                    </a:p>
                  </a:txBody>
                  <a:tcPr marL="18415" marR="18415" marT="18415" marB="1841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Second floor</a:t>
                      </a:r>
                    </a:p>
                    <a:p>
                      <a:pPr marL="0" marR="0"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(same for Day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2)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8415" marR="18415" marT="18415" marB="1841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79340918"/>
                  </a:ext>
                </a:extLst>
              </a:tr>
              <a:tr h="433012">
                <a:tc>
                  <a:txBody>
                    <a:bodyPr/>
                    <a:lstStyle/>
                    <a:p>
                      <a:pPr marL="58738" marR="0" indent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Dinner</a:t>
                      </a:r>
                    </a:p>
                  </a:txBody>
                  <a:tcPr marL="18415" marR="18415" marT="18415" marB="1841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8:30 PM</a:t>
                      </a:r>
                    </a:p>
                  </a:txBody>
                  <a:tcPr marL="18415" marR="18415" marT="18415" marB="1841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10:30 PM</a:t>
                      </a:r>
                    </a:p>
                  </a:txBody>
                  <a:tcPr marL="18415" marR="18415" marT="18415" marB="1841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First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floor</a:t>
                      </a:r>
                    </a:p>
                    <a:p>
                      <a:pPr marL="0" marR="0"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(same for Day 2)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8415" marR="18415" marT="18415" marB="1841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44347678"/>
                  </a:ext>
                </a:extLst>
              </a:tr>
              <a:tr h="258625">
                <a:tc>
                  <a:txBody>
                    <a:bodyPr/>
                    <a:lstStyle/>
                    <a:p>
                      <a:pPr marL="58738" marR="0" indent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Late-night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snacks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8415" marR="18415" marT="18415" marB="1841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11:30 PM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8415" marR="18415" marT="18415" marB="1841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Second floor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8415" marR="18415" marT="18415" marB="1841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4480" y="152400"/>
            <a:ext cx="8686800" cy="338554"/>
          </a:xfrm>
        </p:spPr>
        <p:txBody>
          <a:bodyPr/>
          <a:lstStyle/>
          <a:p>
            <a:r>
              <a:rPr lang="en-US" dirty="0"/>
              <a:t>Schedule of Day 1 – Friday, </a:t>
            </a:r>
            <a:r>
              <a:rPr lang="en-US" dirty="0" smtClean="0"/>
              <a:t>December 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982800"/>
      </p:ext>
    </p:extLst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397232"/>
              </p:ext>
            </p:extLst>
          </p:nvPr>
        </p:nvGraphicFramePr>
        <p:xfrm>
          <a:off x="228600" y="1295400"/>
          <a:ext cx="8686800" cy="497204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9293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5233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4153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12616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Agenda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Start Time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End Time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6163">
                <a:tc>
                  <a:txBody>
                    <a:bodyPr/>
                    <a:lstStyle/>
                    <a:p>
                      <a:pPr marL="58738" marR="0" indent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Early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morning snacks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8415" marR="18415" marT="18415" marB="1841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5.00 AM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8415" marR="18415" marT="18415" marB="1841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5.30 AM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8415" marR="18415" marT="18415" marB="1841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26163">
                <a:tc>
                  <a:txBody>
                    <a:bodyPr/>
                    <a:lstStyle/>
                    <a:p>
                      <a:pPr marL="58738" marR="0" indent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Breakfast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8:00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AM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9:30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AM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93267823"/>
                  </a:ext>
                </a:extLst>
              </a:tr>
              <a:tr h="126163">
                <a:tc>
                  <a:txBody>
                    <a:bodyPr/>
                    <a:lstStyle/>
                    <a:p>
                      <a:pPr marL="58738" marR="0" indent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Teams 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continue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with their topics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…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10:30AM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4515">
                <a:tc>
                  <a:txBody>
                    <a:bodyPr/>
                    <a:lstStyle/>
                    <a:p>
                      <a:pPr marL="58738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Submission option 1:</a:t>
                      </a:r>
                      <a:r>
                        <a:rPr lang="en-US" sz="1400" b="1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1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24 hours</a:t>
                      </a:r>
                    </a:p>
                    <a:p>
                      <a:pPr marL="58738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Teams </a:t>
                      </a:r>
                      <a:r>
                        <a:rPr lang="en-US" sz="14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who have completed the </a:t>
                      </a:r>
                      <a:r>
                        <a:rPr lang="en-US" sz="140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solutions can submit their </a:t>
                      </a:r>
                      <a:r>
                        <a:rPr lang="en-US" sz="14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prototype/tool/MVP</a:t>
                      </a:r>
                      <a:endParaRPr lang="en-US" sz="140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10:30 AM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34296649"/>
                  </a:ext>
                </a:extLst>
              </a:tr>
              <a:tr h="374649">
                <a:tc gridSpan="3">
                  <a:txBody>
                    <a:bodyPr/>
                    <a:lstStyle/>
                    <a:p>
                      <a:pPr marL="58738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Cabs</a:t>
                      </a:r>
                      <a:r>
                        <a:rPr lang="en-US" sz="1400" b="0" i="1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0" i="1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depart </a:t>
                      </a:r>
                      <a:r>
                        <a:rPr lang="en-US" sz="1400" b="0" i="1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from office for teams who have completed the </a:t>
                      </a:r>
                      <a:r>
                        <a:rPr lang="en-US" sz="1400" b="0" i="1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submission</a:t>
                      </a:r>
                      <a:endParaRPr lang="en-US" sz="1400" b="0" i="1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8415" marR="18415" marT="18415" marB="1841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18415" marR="18415" marT="18415" marB="1841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18415" marR="18415" marT="18415" marB="1841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2384577"/>
                  </a:ext>
                </a:extLst>
              </a:tr>
              <a:tr h="203342">
                <a:tc>
                  <a:txBody>
                    <a:bodyPr/>
                    <a:lstStyle/>
                    <a:p>
                      <a:pPr marL="58738" marR="0" indent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Mid-morning snacks</a:t>
                      </a:r>
                      <a:endParaRPr lang="en-US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11:30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AM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12:00 PM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03342">
                <a:tc>
                  <a:txBody>
                    <a:bodyPr/>
                    <a:lstStyle/>
                    <a:p>
                      <a:pPr marL="58738" marR="0" indent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Submission option 2:</a:t>
                      </a:r>
                      <a:r>
                        <a:rPr lang="en-US" sz="1400" b="1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1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27 hours</a:t>
                      </a:r>
                    </a:p>
                    <a:p>
                      <a:pPr marL="58738" marR="0" indent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Teams </a:t>
                      </a:r>
                      <a:r>
                        <a:rPr lang="en-US" sz="14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who have completed the </a:t>
                      </a:r>
                      <a:r>
                        <a:rPr lang="en-US" sz="140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solutions can submit their </a:t>
                      </a:r>
                      <a:r>
                        <a:rPr lang="en-US" sz="14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prototype/tool/MVP</a:t>
                      </a:r>
                      <a:endParaRPr lang="en-US" sz="140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1:30 PM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03559">
                <a:tc>
                  <a:txBody>
                    <a:bodyPr/>
                    <a:lstStyle/>
                    <a:p>
                      <a:pPr marL="58738" marR="0" indent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Working 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lunch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8415" marR="18415" marT="18415" marB="1841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1:30 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PM</a:t>
                      </a:r>
                    </a:p>
                  </a:txBody>
                  <a:tcPr marL="18415" marR="18415" marT="18415" marB="1841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3:00 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PM</a:t>
                      </a:r>
                    </a:p>
                  </a:txBody>
                  <a:tcPr marL="18415" marR="18415" marT="18415" marB="1841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06423763"/>
                  </a:ext>
                </a:extLst>
              </a:tr>
              <a:tr h="203342">
                <a:tc>
                  <a:txBody>
                    <a:bodyPr/>
                    <a:lstStyle/>
                    <a:p>
                      <a:pPr marL="58738" marR="0" indent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Submission option 3:</a:t>
                      </a:r>
                      <a:r>
                        <a:rPr lang="en-US" sz="1400" b="1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1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30 hours</a:t>
                      </a:r>
                    </a:p>
                    <a:p>
                      <a:pPr marL="58738" marR="0" indent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Teams </a:t>
                      </a:r>
                      <a:r>
                        <a:rPr lang="en-US" sz="14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who have completed the </a:t>
                      </a:r>
                      <a:r>
                        <a:rPr lang="en-US" sz="140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solutions can submit their </a:t>
                      </a:r>
                      <a:r>
                        <a:rPr lang="en-US" sz="14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prototype/tool/MVP</a:t>
                      </a:r>
                      <a:endParaRPr lang="en-US" sz="140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4:30 PM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03559">
                <a:tc>
                  <a:txBody>
                    <a:bodyPr/>
                    <a:lstStyle/>
                    <a:p>
                      <a:pPr marL="58738" marR="0" indent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Evening 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snacks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8415" marR="18415" marT="18415" marB="1841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4:30 PM</a:t>
                      </a:r>
                    </a:p>
                  </a:txBody>
                  <a:tcPr marL="18415" marR="18415" marT="18415" marB="1841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5:30 PM</a:t>
                      </a:r>
                    </a:p>
                  </a:txBody>
                  <a:tcPr marL="18415" marR="18415" marT="18415" marB="1841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57698956"/>
                  </a:ext>
                </a:extLst>
              </a:tr>
              <a:tr h="103559">
                <a:tc>
                  <a:txBody>
                    <a:bodyPr/>
                    <a:lstStyle/>
                    <a:p>
                      <a:pPr marL="58738" marR="0" indent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Teams to continue with their topics</a:t>
                      </a:r>
                    </a:p>
                  </a:txBody>
                  <a:tcPr marL="18415" marR="18415" marT="18415" marB="1841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…</a:t>
                      </a:r>
                    </a:p>
                  </a:txBody>
                  <a:tcPr marL="18415" marR="18415" marT="18415" marB="1841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7:30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PM</a:t>
                      </a:r>
                    </a:p>
                  </a:txBody>
                  <a:tcPr marL="18415" marR="18415" marT="18415" marB="1841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53153535"/>
                  </a:ext>
                </a:extLst>
              </a:tr>
              <a:tr h="391108">
                <a:tc>
                  <a:txBody>
                    <a:bodyPr/>
                    <a:lstStyle/>
                    <a:p>
                      <a:pPr marL="58738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Time up: 33 hours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  <a:p>
                      <a:pPr marL="58738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Submission of prototype/ tool/ MVP </a:t>
                      </a:r>
                      <a:r>
                        <a:rPr lang="en-US" sz="14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 </a:t>
                      </a:r>
                      <a:r>
                        <a:rPr lang="en-US" sz="140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 the remaining teams. Closing note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7:30 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PM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6163">
                <a:tc gridSpan="3">
                  <a:txBody>
                    <a:bodyPr/>
                    <a:lstStyle/>
                    <a:p>
                      <a:pPr marL="58738" indent="0" algn="ctr" fontAlgn="b"/>
                      <a:r>
                        <a:rPr lang="en-US" sz="1400" b="0" i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Cabs</a:t>
                      </a:r>
                      <a:r>
                        <a:rPr lang="en-US" sz="1400" b="0" i="1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0" i="1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depart </a:t>
                      </a:r>
                      <a:r>
                        <a:rPr lang="en-US" sz="1400" b="0" i="1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from office</a:t>
                      </a:r>
                      <a:endParaRPr lang="en-US" sz="1400" b="0" i="1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649" y="696726"/>
            <a:ext cx="8686800" cy="338554"/>
          </a:xfrm>
        </p:spPr>
        <p:txBody>
          <a:bodyPr/>
          <a:lstStyle/>
          <a:p>
            <a:r>
              <a:rPr lang="en-US" dirty="0"/>
              <a:t>Schedule of Day 2 – Saturday, </a:t>
            </a:r>
            <a:r>
              <a:rPr lang="en-US" dirty="0" smtClean="0"/>
              <a:t>December 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766391"/>
      </p:ext>
    </p:extLst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23446"/>
            <a:ext cx="8686800" cy="338554"/>
          </a:xfrm>
        </p:spPr>
        <p:txBody>
          <a:bodyPr/>
          <a:lstStyle/>
          <a:p>
            <a:r>
              <a:rPr lang="en-US" dirty="0"/>
              <a:t>The third innings of QUEST </a:t>
            </a:r>
            <a:r>
              <a:rPr lang="en-US" dirty="0">
                <a:solidFill>
                  <a:schemeClr val="tx1"/>
                </a:solidFill>
              </a:rPr>
              <a:t>is here…</a:t>
            </a:r>
            <a:r>
              <a:rPr lang="en-US" dirty="0"/>
              <a:t> 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838200"/>
            <a:ext cx="8686800" cy="4419599"/>
          </a:xfrm>
          <a:ln/>
        </p:spPr>
        <p:txBody>
          <a:bodyPr lIns="45720" tIns="45720" rIns="45720" bIns="45720"/>
          <a:lstStyle/>
          <a:p>
            <a:pPr marL="228600" indent="-228600">
              <a:spcBef>
                <a:spcPts val="1800"/>
              </a:spcBef>
              <a:spcAft>
                <a:spcPts val="1200"/>
              </a:spcAft>
            </a:pPr>
            <a:r>
              <a:rPr lang="en-US" sz="1800" b="1" dirty="0"/>
              <a:t>Close to 20 teams each in New Delhi and Pune consisting of </a:t>
            </a:r>
            <a:r>
              <a:rPr lang="en-US" sz="1800" b="1" dirty="0" smtClean="0"/>
              <a:t>7 </a:t>
            </a:r>
            <a:r>
              <a:rPr lang="en-US" sz="1800" b="1" dirty="0"/>
              <a:t>to 10 members each: </a:t>
            </a:r>
            <a:r>
              <a:rPr lang="en-US" sz="1800" b="1" dirty="0" smtClean="0"/>
              <a:t>342 participants </a:t>
            </a:r>
            <a:r>
              <a:rPr lang="en-US" sz="1800" b="1" dirty="0"/>
              <a:t>in total </a:t>
            </a:r>
            <a:r>
              <a:rPr lang="en-US" sz="1800" b="1" dirty="0" smtClean="0"/>
              <a:t>(</a:t>
            </a:r>
            <a:r>
              <a:rPr lang="en-US" sz="1800" b="1" dirty="0"/>
              <a:t>163 from Delhi &amp; 179 from Pune)</a:t>
            </a:r>
          </a:p>
          <a:p>
            <a:pPr marL="658813" lvl="1" indent="-228600">
              <a:spcBef>
                <a:spcPts val="600"/>
              </a:spcBef>
              <a:spcAft>
                <a:spcPts val="600"/>
              </a:spcAft>
            </a:pPr>
            <a:r>
              <a:rPr lang="en-US" sz="1600" dirty="0" smtClean="0"/>
              <a:t>50 </a:t>
            </a:r>
            <a:r>
              <a:rPr lang="en-US" sz="1600" dirty="0"/>
              <a:t>students are joining us from top </a:t>
            </a:r>
            <a:r>
              <a:rPr lang="en-US" sz="1600" dirty="0" smtClean="0"/>
              <a:t>e-schools</a:t>
            </a:r>
            <a:endParaRPr lang="en-US" sz="1600" b="1" dirty="0">
              <a:solidFill>
                <a:srgbClr val="C00000"/>
              </a:solidFill>
            </a:endParaRP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en-US" sz="1200" b="1" dirty="0"/>
          </a:p>
          <a:p>
            <a:pPr marL="228600" indent="-228600">
              <a:spcBef>
                <a:spcPts val="600"/>
              </a:spcBef>
              <a:spcAft>
                <a:spcPts val="600"/>
              </a:spcAft>
            </a:pPr>
            <a:r>
              <a:rPr lang="en-US" sz="1800" b="1" dirty="0"/>
              <a:t>Quest is happening at the same time in Delhi and Pune</a:t>
            </a:r>
            <a:endParaRPr lang="en-US" b="1" dirty="0"/>
          </a:p>
          <a:p>
            <a:pPr marL="228600" indent="-228600">
              <a:spcBef>
                <a:spcPts val="1800"/>
              </a:spcBef>
              <a:spcAft>
                <a:spcPts val="1200"/>
              </a:spcAft>
            </a:pPr>
            <a:r>
              <a:rPr lang="en-US" sz="1800" dirty="0"/>
              <a:t>We had an amazing </a:t>
            </a:r>
            <a:r>
              <a:rPr lang="en-US" sz="1800" b="1" dirty="0"/>
              <a:t>Quest Innovation Challenge </a:t>
            </a:r>
            <a:r>
              <a:rPr lang="en-US" sz="1800" dirty="0"/>
              <a:t>last year and we are looking to make it even bigger and better this time!</a:t>
            </a:r>
          </a:p>
          <a:p>
            <a:pPr marL="658813" lvl="1" indent="-228600">
              <a:spcBef>
                <a:spcPts val="600"/>
              </a:spcBef>
              <a:spcAft>
                <a:spcPts val="600"/>
              </a:spcAft>
            </a:pPr>
            <a:r>
              <a:rPr lang="en-US" sz="1600" dirty="0"/>
              <a:t>Focused on collaborative learning and building solutions to new age problems…Focused on ‘serious’ innovation while having fun on the way!</a:t>
            </a:r>
          </a:p>
          <a:p>
            <a:pPr marL="658813" lvl="1" indent="-228600">
              <a:spcBef>
                <a:spcPts val="600"/>
              </a:spcBef>
              <a:spcAft>
                <a:spcPts val="600"/>
              </a:spcAft>
            </a:pPr>
            <a:r>
              <a:rPr lang="en-US" sz="1600" dirty="0"/>
              <a:t>Every team has an equal opportunity to </a:t>
            </a:r>
            <a:r>
              <a:rPr lang="en-US" sz="1600" b="1" i="1" dirty="0">
                <a:solidFill>
                  <a:srgbClr val="C00000"/>
                </a:solidFill>
              </a:rPr>
              <a:t>Make an Impact </a:t>
            </a:r>
          </a:p>
          <a:p>
            <a:pPr marL="0" indent="0" algn="ctr">
              <a:spcBef>
                <a:spcPts val="1800"/>
              </a:spcBef>
              <a:spcAft>
                <a:spcPts val="1200"/>
              </a:spcAft>
              <a:buNone/>
            </a:pP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</a:rPr>
              <a:t>A Big Thank you for giving up part of your Saturday</a:t>
            </a:r>
          </a:p>
        </p:txBody>
      </p:sp>
      <p:pic>
        <p:nvPicPr>
          <p:cNvPr id="1026" name="Picture 1" descr="image0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5164" t="88950" r="1910" b="2104"/>
          <a:stretch>
            <a:fillRect/>
          </a:stretch>
        </p:blipFill>
        <p:spPr bwMode="auto">
          <a:xfrm>
            <a:off x="7404100" y="6272213"/>
            <a:ext cx="1739900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7" y="5608232"/>
            <a:ext cx="1828958" cy="102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871920"/>
      </p:ext>
    </p:extLst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1" y="354246"/>
            <a:ext cx="7086600" cy="677108"/>
          </a:xfrm>
        </p:spPr>
        <p:txBody>
          <a:bodyPr/>
          <a:lstStyle/>
          <a:p>
            <a:r>
              <a:rPr lang="en-US" dirty="0" smtClean="0"/>
              <a:t>Share your moments from Quest on Social Media using the hashtag: </a:t>
            </a:r>
            <a:r>
              <a:rPr lang="en-US" sz="2000" b="1" dirty="0" smtClean="0">
                <a:solidFill>
                  <a:srgbClr val="FF0000"/>
                </a:solidFill>
              </a:rPr>
              <a:t>#ZSQuest2017</a:t>
            </a:r>
            <a:endParaRPr lang="en-US" dirty="0"/>
          </a:p>
        </p:txBody>
      </p:sp>
      <p:pic>
        <p:nvPicPr>
          <p:cNvPr id="1026" name="Picture 2" descr="https://lh3.googleusercontent.com/ZZPdzvlpK9r_Df9C3M7j1rNRi7hhHRvPhlklJ3lfi5jk86Jd1s0Y5wcQ1QgbVaAP5Q=w300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5800" y="4652855"/>
            <a:ext cx="1018705" cy="1018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milestonemktg.com/wp-content/uploads/2014/04/twitter-logo.jpg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44317" y="4498056"/>
            <a:ext cx="1196502" cy="1196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logok.org/wp-content/uploads/2014/08/YouTube_logo.png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463" t="15456" r="2156" b="20817"/>
          <a:stretch/>
        </p:blipFill>
        <p:spPr bwMode="auto">
          <a:xfrm>
            <a:off x="2504943" y="4477111"/>
            <a:ext cx="1928182" cy="997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23524" y="5753710"/>
            <a:ext cx="213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hlinkClick r:id="rId3"/>
              </a:rPr>
              <a:t>ZS in India</a:t>
            </a:r>
            <a:endParaRPr lang="en-US" sz="2800" b="1" u="sng" dirty="0"/>
          </a:p>
        </p:txBody>
      </p:sp>
      <p:sp>
        <p:nvSpPr>
          <p:cNvPr id="9" name="TextBox 8"/>
          <p:cNvSpPr txBox="1"/>
          <p:nvPr/>
        </p:nvSpPr>
        <p:spPr>
          <a:xfrm>
            <a:off x="2504943" y="5724915"/>
            <a:ext cx="213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hlinkClick r:id="rId7"/>
              </a:rPr>
              <a:t>ZS in India</a:t>
            </a:r>
            <a:endParaRPr lang="en-US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765775" y="5753710"/>
            <a:ext cx="3086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hlinkClick r:id="rId5"/>
              </a:rPr>
              <a:t>@ZSIndia_CEC</a:t>
            </a:r>
            <a:endParaRPr lang="en-US" sz="2400" b="1" dirty="0"/>
          </a:p>
        </p:txBody>
      </p:sp>
      <p:pic>
        <p:nvPicPr>
          <p:cNvPr id="13" name="Picture 1" descr="image00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5164" t="88950" r="1910" b="2104"/>
          <a:stretch>
            <a:fillRect/>
          </a:stretch>
        </p:blipFill>
        <p:spPr bwMode="auto">
          <a:xfrm>
            <a:off x="7315200" y="6272213"/>
            <a:ext cx="1739900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hlinkClick r:id="rId10"/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011" y="4350799"/>
            <a:ext cx="1221217" cy="122121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226142" y="5692155"/>
            <a:ext cx="213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hlinkClick r:id="rId10"/>
              </a:rPr>
              <a:t>ZS in India</a:t>
            </a:r>
            <a:endParaRPr lang="en-US" sz="2800" b="1" u="sn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142" y="132098"/>
            <a:ext cx="1828958" cy="1021168"/>
          </a:xfrm>
          <a:prstGeom prst="rect">
            <a:avLst/>
          </a:prstGeom>
        </p:spPr>
      </p:pic>
      <p:sp>
        <p:nvSpPr>
          <p:cNvPr id="15" name="Take-away Box"/>
          <p:cNvSpPr/>
          <p:nvPr/>
        </p:nvSpPr>
        <p:spPr bwMode="blackWhite">
          <a:xfrm>
            <a:off x="-19044" y="1275318"/>
            <a:ext cx="9163044" cy="224676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indent="0" algn="ctr">
              <a:buNone/>
            </a:pPr>
            <a:r>
              <a:rPr lang="en-US" sz="2000" b="1" dirty="0">
                <a:solidFill>
                  <a:schemeClr val="bg1"/>
                </a:solidFill>
              </a:rPr>
              <a:t>Participate in our Twitter contest using </a:t>
            </a:r>
            <a:r>
              <a:rPr lang="en-US" sz="2000" b="1" dirty="0" smtClean="0">
                <a:solidFill>
                  <a:schemeClr val="bg1"/>
                </a:solidFill>
              </a:rPr>
              <a:t>#ZSQuest2017</a:t>
            </a:r>
            <a:endParaRPr lang="en-US" sz="2000" b="1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2000" b="1" u="sng" dirty="0">
                <a:solidFill>
                  <a:schemeClr val="bg1"/>
                </a:solidFill>
              </a:rPr>
              <a:t>CONTEST </a:t>
            </a:r>
            <a:r>
              <a:rPr lang="en-US" sz="2000" b="1" u="sng" dirty="0" smtClean="0">
                <a:solidFill>
                  <a:schemeClr val="bg1"/>
                </a:solidFill>
              </a:rPr>
              <a:t>RULES:</a:t>
            </a:r>
            <a:endParaRPr lang="en-US" sz="2000" b="1" u="sng" dirty="0">
              <a:solidFill>
                <a:schemeClr val="bg1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bg1"/>
                </a:solidFill>
              </a:rPr>
              <a:t>LIKE and FOLLOW the </a:t>
            </a:r>
            <a:r>
              <a:rPr lang="en-US" sz="2000" b="1" dirty="0">
                <a:solidFill>
                  <a:schemeClr val="bg1"/>
                </a:solidFill>
              </a:rPr>
              <a:t>ZS India </a:t>
            </a:r>
            <a:r>
              <a:rPr lang="en-US" sz="2000" b="1" dirty="0" smtClean="0">
                <a:solidFill>
                  <a:schemeClr val="bg1"/>
                </a:solidFill>
              </a:rPr>
              <a:t>pages 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(Click on the icons below to LIKE/Follow)</a:t>
            </a:r>
            <a:endParaRPr lang="en-US" sz="2000" b="1" dirty="0">
              <a:solidFill>
                <a:schemeClr val="bg1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Post a tweet with an interesting caption and photo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Use the hashtag #ZSQuest2017</a:t>
            </a:r>
            <a:endParaRPr 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143649"/>
      </p:ext>
    </p:extLst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 bwMode="black">
          <a:xfrm>
            <a:off x="249497" y="486529"/>
            <a:ext cx="8671428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200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800" b="1" dirty="0">
                <a:solidFill>
                  <a:schemeClr val="tx1"/>
                </a:solidFill>
              </a:rPr>
              <a:t>Winners will be announced in the coming </a:t>
            </a:r>
            <a:r>
              <a:rPr lang="en-US" sz="2800" b="1" dirty="0" smtClean="0">
                <a:solidFill>
                  <a:schemeClr val="tx1"/>
                </a:solidFill>
              </a:rPr>
              <a:t>months </a:t>
            </a:r>
            <a:endParaRPr lang="en-US" sz="2800" b="1" kern="0" dirty="0">
              <a:solidFill>
                <a:schemeClr val="tx1"/>
              </a:solidFill>
            </a:endParaRPr>
          </a:p>
        </p:txBody>
      </p:sp>
      <p:pic>
        <p:nvPicPr>
          <p:cNvPr id="9" name="Picture 1" descr="image0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5164" t="88950" r="1910" b="2104"/>
          <a:stretch>
            <a:fillRect/>
          </a:stretch>
        </p:blipFill>
        <p:spPr bwMode="auto">
          <a:xfrm>
            <a:off x="7391400" y="6248400"/>
            <a:ext cx="1739900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447800" y="3195403"/>
            <a:ext cx="6692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2"/>
                </a:solidFill>
              </a:rPr>
              <a:t>Underdogs – Pune Winning </a:t>
            </a:r>
            <a:r>
              <a:rPr lang="en-US" sz="2000" b="1" dirty="0" smtClean="0">
                <a:solidFill>
                  <a:schemeClr val="bg2"/>
                </a:solidFill>
              </a:rPr>
              <a:t>Team from Quest 2016</a:t>
            </a:r>
            <a:endParaRPr lang="en-US" sz="2000" b="1" dirty="0">
              <a:solidFill>
                <a:schemeClr val="bg2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401" y="3665307"/>
            <a:ext cx="3682248" cy="276168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0" y="5486400"/>
            <a:ext cx="1828958" cy="1021168"/>
          </a:xfrm>
          <a:prstGeom prst="rect">
            <a:avLst/>
          </a:prstGeom>
        </p:spPr>
      </p:pic>
      <p:sp>
        <p:nvSpPr>
          <p:cNvPr id="10" name="Rectangle 2"/>
          <p:cNvSpPr txBox="1">
            <a:spLocks noChangeArrowheads="1"/>
          </p:cNvSpPr>
          <p:nvPr/>
        </p:nvSpPr>
        <p:spPr bwMode="black">
          <a:xfrm>
            <a:off x="234125" y="1304516"/>
            <a:ext cx="8686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>
            <a:lvl1pPr marL="222250" indent="-2222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2463" indent="-2222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0000"/>
              <a:buFont typeface="Arial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2pPr>
            <a:lvl3pPr marL="1084263" indent="-2222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0000"/>
              <a:buFont typeface="Arial" charset="0"/>
              <a:buChar char="•"/>
              <a:defRPr sz="1400">
                <a:solidFill>
                  <a:schemeClr val="tx1"/>
                </a:solidFill>
                <a:latin typeface="+mn-lt"/>
              </a:defRPr>
            </a:lvl3pPr>
            <a:lvl4pPr marL="1514475" indent="-2222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0000"/>
              <a:buFont typeface="Arial" charset="0"/>
              <a:buChar char="•"/>
              <a:defRPr sz="1400">
                <a:solidFill>
                  <a:schemeClr val="tx1"/>
                </a:solidFill>
                <a:latin typeface="+mn-lt"/>
              </a:defRPr>
            </a:lvl4pPr>
            <a:lvl5pPr marL="1889125" indent="-165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0000"/>
              <a:buFont typeface="Arial" charset="0"/>
              <a:buChar char="•"/>
              <a:defRPr sz="1400">
                <a:solidFill>
                  <a:schemeClr val="tx1"/>
                </a:solidFill>
                <a:latin typeface="+mn-lt"/>
              </a:defRPr>
            </a:lvl5pPr>
            <a:lvl6pPr marL="2181225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88A92"/>
              </a:buClr>
              <a:buSzPct val="110000"/>
              <a:buFont typeface="Arial" pitchFamily="34" charset="0"/>
              <a:buNone/>
              <a:defRPr sz="1400">
                <a:solidFill>
                  <a:schemeClr val="tx1"/>
                </a:solidFill>
                <a:latin typeface="+mn-lt"/>
              </a:defRPr>
            </a:lvl6pPr>
            <a:lvl7pPr marL="2803525" indent="-165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88A92"/>
              </a:buClr>
              <a:buSzPct val="110000"/>
              <a:buFont typeface="Arial" charset="0"/>
              <a:buChar char="•"/>
              <a:defRPr sz="1400">
                <a:solidFill>
                  <a:schemeClr val="tx1"/>
                </a:solidFill>
                <a:latin typeface="+mn-lt"/>
              </a:defRPr>
            </a:lvl7pPr>
            <a:lvl8pPr marL="3260725" indent="-165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88A92"/>
              </a:buClr>
              <a:buSzPct val="110000"/>
              <a:buFont typeface="Arial" charset="0"/>
              <a:buChar char="•"/>
              <a:defRPr sz="1400">
                <a:solidFill>
                  <a:schemeClr val="tx1"/>
                </a:solidFill>
                <a:latin typeface="+mn-lt"/>
              </a:defRPr>
            </a:lvl8pPr>
            <a:lvl9pPr marL="3717925" indent="-165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88A92"/>
              </a:buClr>
              <a:buSzPct val="110000"/>
              <a:buFont typeface="Arial" charset="0"/>
              <a:buChar char="•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kern="0" dirty="0" smtClean="0"/>
              <a:t>Winning </a:t>
            </a:r>
            <a:r>
              <a:rPr lang="en-US" sz="2000" kern="0" dirty="0"/>
              <a:t>tools, </a:t>
            </a:r>
            <a:r>
              <a:rPr lang="en-US" sz="2000" kern="0" dirty="0" err="1"/>
              <a:t>PoC’s</a:t>
            </a:r>
            <a:r>
              <a:rPr lang="en-US" sz="2000" kern="0" dirty="0"/>
              <a:t> and prototypes will be used on </a:t>
            </a:r>
            <a:r>
              <a:rPr lang="en-US" sz="2000" kern="0" dirty="0" smtClean="0"/>
              <a:t>projects</a:t>
            </a:r>
          </a:p>
          <a:p>
            <a:r>
              <a:rPr lang="en-US" sz="2000" kern="0" dirty="0"/>
              <a:t>Extensive coverage and “bragging rights” at ZS </a:t>
            </a:r>
          </a:p>
          <a:p>
            <a:endParaRPr lang="en-US" sz="1800" kern="0" dirty="0" smtClean="0"/>
          </a:p>
          <a:p>
            <a:pPr marL="0" indent="0">
              <a:buNone/>
            </a:pPr>
            <a:endParaRPr lang="en-US" sz="1800" kern="0" dirty="0" smtClean="0"/>
          </a:p>
          <a:p>
            <a:endParaRPr lang="en-US" sz="1800" kern="0" dirty="0" smtClean="0"/>
          </a:p>
          <a:p>
            <a:endParaRPr lang="en-US" sz="1800" kern="0" dirty="0" smtClean="0"/>
          </a:p>
          <a:p>
            <a:endParaRPr lang="en-US" sz="1800" kern="0" dirty="0" smtClean="0"/>
          </a:p>
          <a:p>
            <a:endParaRPr lang="en-US" sz="1800" kern="0" dirty="0" smtClean="0"/>
          </a:p>
          <a:p>
            <a:endParaRPr lang="en-US" sz="1800" kern="0" dirty="0" smtClean="0"/>
          </a:p>
          <a:p>
            <a:endParaRPr lang="en-US" sz="1800" kern="0" dirty="0" smtClean="0"/>
          </a:p>
          <a:p>
            <a:endParaRPr lang="en-US" sz="700" kern="0" dirty="0" smtClean="0"/>
          </a:p>
          <a:p>
            <a:pPr marL="0" indent="0">
              <a:buFont typeface="Wingdings" pitchFamily="2" charset="2"/>
              <a:buNone/>
            </a:pPr>
            <a:endParaRPr lang="en-US" sz="1800" kern="0" dirty="0"/>
          </a:p>
        </p:txBody>
      </p:sp>
    </p:spTree>
    <p:extLst>
      <p:ext uri="{BB962C8B-B14F-4D97-AF65-F5344CB8AC3E}">
        <p14:creationId xmlns:p14="http://schemas.microsoft.com/office/powerpoint/2010/main" val="212223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" y="0"/>
            <a:ext cx="91471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10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550277"/>
            <a:ext cx="8686800" cy="338554"/>
          </a:xfrm>
        </p:spPr>
        <p:txBody>
          <a:bodyPr/>
          <a:lstStyle/>
          <a:p>
            <a:r>
              <a:rPr lang="en-US" dirty="0"/>
              <a:t>Overview of QUEST – Venue &amp; Areas 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066800"/>
            <a:ext cx="8686800" cy="685800"/>
          </a:xfrm>
          <a:ln/>
        </p:spPr>
        <p:txBody>
          <a:bodyPr lIns="45720" tIns="45720" rIns="45720" bIns="45720"/>
          <a:lstStyle/>
          <a:p>
            <a:r>
              <a:rPr lang="en-US" sz="1800" dirty="0"/>
              <a:t>15</a:t>
            </a:r>
            <a:r>
              <a:rPr lang="en-US" sz="1800" baseline="30000" dirty="0"/>
              <a:t>th </a:t>
            </a:r>
            <a:r>
              <a:rPr lang="en-US" sz="1800" dirty="0"/>
              <a:t>-16</a:t>
            </a:r>
            <a:r>
              <a:rPr lang="en-US" sz="1800" baseline="30000" dirty="0"/>
              <a:t>th</a:t>
            </a:r>
            <a:r>
              <a:rPr lang="en-US" sz="1800" dirty="0"/>
              <a:t> December</a:t>
            </a:r>
          </a:p>
          <a:p>
            <a:r>
              <a:rPr lang="en-US" sz="1800" dirty="0"/>
              <a:t>11</a:t>
            </a:r>
            <a:r>
              <a:rPr lang="en-US" sz="1800" baseline="30000" dirty="0"/>
              <a:t>th</a:t>
            </a:r>
            <a:r>
              <a:rPr lang="en-US" sz="1800" dirty="0"/>
              <a:t> Floor in ND office &amp; 2</a:t>
            </a:r>
            <a:r>
              <a:rPr lang="en-US" sz="1800" baseline="30000" dirty="0"/>
              <a:t>nd</a:t>
            </a:r>
            <a:r>
              <a:rPr lang="en-US" sz="1800" dirty="0"/>
              <a:t> Floor in Pune office </a:t>
            </a:r>
          </a:p>
          <a:p>
            <a:r>
              <a:rPr lang="en-US" sz="1800" dirty="0"/>
              <a:t>We will begin the day at 8:00 AM </a:t>
            </a:r>
            <a:r>
              <a:rPr lang="en-US" sz="1800" dirty="0" smtClean="0"/>
              <a:t>and </a:t>
            </a:r>
            <a:r>
              <a:rPr lang="en-US" sz="1800" dirty="0"/>
              <a:t>end at 7:30 PM on Sat  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700" dirty="0"/>
          </a:p>
          <a:p>
            <a:pPr marL="0" indent="0">
              <a:buNone/>
            </a:pPr>
            <a:endParaRPr lang="en-US" sz="1800" dirty="0"/>
          </a:p>
        </p:txBody>
      </p:sp>
      <p:graphicFrame>
        <p:nvGraphicFramePr>
          <p:cNvPr id="30723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9673111"/>
              </p:ext>
            </p:extLst>
          </p:nvPr>
        </p:nvGraphicFramePr>
        <p:xfrm>
          <a:off x="228600" y="2209800"/>
          <a:ext cx="8686799" cy="4191000"/>
        </p:xfrm>
        <a:graphic>
          <a:graphicData uri="http://schemas.openxmlformats.org/drawingml/2006/table">
            <a:tbl>
              <a:tblPr/>
              <a:tblGrid>
                <a:gridCol w="28956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89559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8956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984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06060"/>
                        </a:buClr>
                        <a:buSzPct val="100000"/>
                        <a:buFont typeface="Helvetica Neue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ヒラギノ角ゴ ProN W3" charset="0"/>
                          <a:cs typeface="ヒラギノ角ゴ ProN W3" charset="0"/>
                          <a:sym typeface="Helvetica Neue" charset="0"/>
                        </a:rPr>
                        <a:t>The Hub</a:t>
                      </a:r>
                    </a:p>
                  </a:txBody>
                  <a:tcPr marL="23813" marR="23813" marT="31750" marB="3175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06060"/>
                        </a:buClr>
                        <a:buSzPct val="100000"/>
                        <a:buFont typeface="Helvetica Neue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ヒラギノ角ゴ ProN W3" charset="0"/>
                          <a:cs typeface="ヒラギノ角ゴ ProN W3" charset="0"/>
                          <a:sym typeface="Helvetica Neue" charset="0"/>
                        </a:rPr>
                        <a:t>The Café</a:t>
                      </a:r>
                    </a:p>
                  </a:txBody>
                  <a:tcPr marL="23813" marR="23813" marT="31750" marB="3175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06060"/>
                        </a:buClr>
                        <a:buSzPct val="100000"/>
                        <a:buFont typeface="Helvetica Neue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j-lt"/>
                          <a:ea typeface="ヒラギノ角ゴ ProN W3" charset="0"/>
                          <a:cs typeface="ヒラギノ角ゴ ProN W3" charset="0"/>
                          <a:sym typeface="Helvetica Neue" charset="0"/>
                        </a:rPr>
                        <a:t>Time Out</a:t>
                      </a:r>
                    </a:p>
                  </a:txBody>
                  <a:tcPr marL="23813" marR="23813" marT="31750" marB="3175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687632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06060"/>
                        </a:buClr>
                        <a:buSzPct val="100000"/>
                        <a:buFont typeface="Helvetica Neue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Helvetica Neue Light" charset="0"/>
                          <a:cs typeface="Helvetica Neue Light" charset="0"/>
                          <a:sym typeface="Helvetica Neue Light" charset="0"/>
                        </a:rPr>
                        <a:t>This area is the main area where QUEST will be conducted.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06060"/>
                        </a:buClr>
                        <a:buSzPct val="100000"/>
                        <a:buFont typeface="Helvetica Neue" charset="0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ea typeface="Helvetica Neue Light" charset="0"/>
                        <a:cs typeface="Helvetica Neue Light" charset="0"/>
                        <a:sym typeface="Helvetica Neue Light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06060"/>
                        </a:buClr>
                        <a:buSzPct val="100000"/>
                        <a:buFont typeface="Helvetica Neue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Helvetica Neue Light" charset="0"/>
                          <a:cs typeface="Helvetica Neue Light" charset="0"/>
                          <a:sym typeface="Helvetica Neue Light" charset="0"/>
                        </a:rPr>
                        <a:t>33-hour 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Helvetica Neue Light" charset="0"/>
                          <a:cs typeface="Helvetica Neue Light" charset="0"/>
                          <a:sym typeface="Helvetica Neue Light" charset="0"/>
                        </a:rPr>
                        <a:t>marathon challenge </a:t>
                      </a:r>
                    </a:p>
                  </a:txBody>
                  <a:tcPr marL="23813" marR="23813" marT="31750" marB="3175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06060"/>
                        </a:buClr>
                        <a:buSzPct val="100000"/>
                        <a:buFont typeface="Helvetica Neue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Helvetica Neue Light" charset="0"/>
                          <a:cs typeface="Helvetica Neue Light" charset="0"/>
                          <a:sym typeface="Helvetica Neue Light" charset="0"/>
                        </a:rPr>
                        <a:t>This room is where the participants and others would be served refreshments and they can take a break.</a:t>
                      </a:r>
                    </a:p>
                  </a:txBody>
                  <a:tcPr marL="23813" marR="23813" marT="31750" marB="3175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06060"/>
                        </a:buClr>
                        <a:buSzPct val="100000"/>
                        <a:buFont typeface="Helvetica Neue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j-lt"/>
                          <a:ea typeface="Helvetica Neue Light" charset="0"/>
                          <a:cs typeface="Helvetica Neue Light" charset="0"/>
                          <a:sym typeface="Helvetica Neue Light" charset="0"/>
                        </a:rPr>
                        <a:t>This is the sleeping zone. Separate zones for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j-lt"/>
                          <a:ea typeface="Helvetica Neue Light" charset="0"/>
                          <a:cs typeface="Helvetica Neue Light" charset="0"/>
                          <a:sym typeface="Helvetica Neue Light" charset="0"/>
                        </a:rPr>
                        <a:t>males and females. 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j-lt"/>
                          <a:ea typeface="Helvetica Neue Light" charset="0"/>
                          <a:cs typeface="Helvetica Neue Light" charset="0"/>
                          <a:sym typeface="Helvetica Neue Light" charset="0"/>
                        </a:rPr>
                        <a:t>Participants could take a nap here.</a:t>
                      </a:r>
                    </a:p>
                  </a:txBody>
                  <a:tcPr marL="23813" marR="23813" marT="31750" marB="3175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33022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06060"/>
                        </a:buClr>
                        <a:buSzPct val="100000"/>
                        <a:buFont typeface="Helvetica Neue" charset="0"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 Neue" charset="0"/>
                        <a:ea typeface="ヒラギノ角ゴ ProN W3" charset="0"/>
                        <a:cs typeface="ヒラギノ角ゴ ProN W3" charset="0"/>
                        <a:sym typeface="Helvetica Neue" charset="0"/>
                      </a:endParaRPr>
                    </a:p>
                  </a:txBody>
                  <a:tcPr marL="23813" marR="23813" marT="31750" marB="31750" anchor="ctr" horzOverflow="overflow">
                    <a:lnL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06060"/>
                        </a:buClr>
                        <a:buSzPct val="100000"/>
                        <a:buFont typeface="Helvetica Neue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j-lt"/>
                          <a:ea typeface="ヒラギノ角ゴ ProN W3" charset="0"/>
                          <a:cs typeface="ヒラギノ角ゴ ProN W3" charset="0"/>
                          <a:sym typeface="Helvetica Neue" charset="0"/>
                        </a:rPr>
                        <a:t>Tech Room</a:t>
                      </a:r>
                    </a:p>
                  </a:txBody>
                  <a:tcPr marL="23813" marR="23813" marT="31750" marB="3175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06060"/>
                        </a:buClr>
                        <a:buSzPct val="100000"/>
                        <a:buFont typeface="Helvetica Neue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ヒラギノ角ゴ ProN W3" charset="0"/>
                          <a:cs typeface="ヒラギノ角ゴ ProN W3" charset="0"/>
                          <a:sym typeface="Helvetica Neue" charset="0"/>
                        </a:rPr>
                        <a:t>Logistics Room</a:t>
                      </a:r>
                    </a:p>
                  </a:txBody>
                  <a:tcPr marL="23813" marR="23813" marT="31750" marB="3175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47187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06060"/>
                        </a:buClr>
                        <a:buSzPct val="100000"/>
                        <a:buFont typeface="Helvetica Neue" charset="0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 Neue Light" charset="0"/>
                        <a:ea typeface="Helvetica Neue Light" charset="0"/>
                        <a:cs typeface="Helvetica Neue Light" charset="0"/>
                        <a:sym typeface="Helvetica Neue Light" charset="0"/>
                      </a:endParaRPr>
                    </a:p>
                  </a:txBody>
                  <a:tcPr marL="23813" marR="23813" marT="31750" marB="31750" anchor="ctr" horzOverflow="overflow">
                    <a:lnL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06060"/>
                        </a:buClr>
                        <a:buSzPct val="100000"/>
                        <a:buFont typeface="Helvetica Neue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j-lt"/>
                          <a:ea typeface="Helvetica Neue Light" charset="0"/>
                          <a:cs typeface="Helvetica Neue Light" charset="0"/>
                          <a:sym typeface="Helvetica Neue Light" charset="0"/>
                        </a:rPr>
                        <a:t>Tech support services are controlled out of here. These include audio, video, social media, etc.</a:t>
                      </a:r>
                    </a:p>
                  </a:txBody>
                  <a:tcPr marL="23813" marR="23813" marT="31750" marB="3175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06060"/>
                        </a:buClr>
                        <a:buSzPct val="100000"/>
                        <a:buFont typeface="Helvetica Neue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Helvetica Neue Light" charset="0"/>
                          <a:cs typeface="Helvetica Neue Light" charset="0"/>
                          <a:sym typeface="Helvetica Neue Light" charset="0"/>
                        </a:rPr>
                        <a:t>This space is reserved for Logistics managers to control the end- to- end delivery of QUEST.</a:t>
                      </a:r>
                    </a:p>
                  </a:txBody>
                  <a:tcPr marL="23813" marR="23813" marT="31750" marB="3175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6" name="Picture 1" descr="image0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5164" t="88950" r="1910" b="2104"/>
          <a:stretch>
            <a:fillRect/>
          </a:stretch>
        </p:blipFill>
        <p:spPr bwMode="auto">
          <a:xfrm>
            <a:off x="7327900" y="6272213"/>
            <a:ext cx="1739900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1452" y="208970"/>
            <a:ext cx="1828958" cy="102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300616"/>
      </p:ext>
    </p:extLst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863542"/>
            <a:ext cx="8686800" cy="338554"/>
          </a:xfrm>
        </p:spPr>
        <p:txBody>
          <a:bodyPr/>
          <a:lstStyle/>
          <a:p>
            <a:r>
              <a:rPr lang="en-US" dirty="0" smtClean="0"/>
              <a:t>Moments from 2015 and 2016!</a:t>
            </a:r>
            <a:endParaRPr lang="en-US" dirty="0"/>
          </a:p>
        </p:txBody>
      </p:sp>
      <p:pic>
        <p:nvPicPr>
          <p:cNvPr id="6" name="Picture 1" descr="image0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5164" t="88950" r="1910" b="2104"/>
          <a:stretch>
            <a:fillRect/>
          </a:stretch>
        </p:blipFill>
        <p:spPr bwMode="auto">
          <a:xfrm>
            <a:off x="7391400" y="6248400"/>
            <a:ext cx="1739900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99190" y="1447800"/>
            <a:ext cx="4332110" cy="4235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73" y="1447800"/>
            <a:ext cx="4812065" cy="420333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5327" y="180928"/>
            <a:ext cx="1828958" cy="102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548654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 descr="image0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5164" t="88950" r="1910" b="2104"/>
          <a:stretch>
            <a:fillRect/>
          </a:stretch>
        </p:blipFill>
        <p:spPr bwMode="auto">
          <a:xfrm>
            <a:off x="7391400" y="6248400"/>
            <a:ext cx="1739900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2450" y="1421746"/>
            <a:ext cx="7067550" cy="47117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5866" y="83052"/>
            <a:ext cx="1828958" cy="1021168"/>
          </a:xfrm>
          <a:prstGeom prst="rect">
            <a:avLst/>
          </a:prstGeom>
        </p:spPr>
      </p:pic>
      <p:sp>
        <p:nvSpPr>
          <p:cNvPr id="8" name="Title 2"/>
          <p:cNvSpPr txBox="1">
            <a:spLocks/>
          </p:cNvSpPr>
          <p:nvPr/>
        </p:nvSpPr>
        <p:spPr bwMode="black">
          <a:xfrm>
            <a:off x="428024" y="934943"/>
            <a:ext cx="8686800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200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kern="0" dirty="0" smtClean="0"/>
              <a:t>At ZS Quest, its not about your idea or my idea but our idea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3787200368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27222"/>
            <a:ext cx="8686800" cy="338554"/>
          </a:xfrm>
        </p:spPr>
        <p:txBody>
          <a:bodyPr/>
          <a:lstStyle/>
          <a:p>
            <a:r>
              <a:rPr lang="en-US" dirty="0" smtClean="0"/>
              <a:t>Rules of Engagement 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228600" y="990600"/>
            <a:ext cx="8686800" cy="5334000"/>
          </a:xfrm>
        </p:spPr>
        <p:txBody>
          <a:bodyPr lIns="45720" tIns="45720" rIns="45720" bIns="45720"/>
          <a:lstStyle/>
          <a:p>
            <a:pPr marL="228600" indent="-228600"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latin typeface="Calibri" panose="020F0502020204030204" pitchFamily="34" charset="0"/>
              </a:rPr>
              <a:t>Once a team is formed, the composition cannot be </a:t>
            </a:r>
            <a:r>
              <a:rPr lang="en-US" sz="2000" dirty="0" smtClean="0">
                <a:latin typeface="Calibri" panose="020F0502020204030204" pitchFamily="34" charset="0"/>
              </a:rPr>
              <a:t>changed.</a:t>
            </a:r>
            <a:endParaRPr lang="en-US" sz="2000" dirty="0">
              <a:latin typeface="Calibri" panose="020F0502020204030204" pitchFamily="34" charset="0"/>
            </a:endParaRPr>
          </a:p>
          <a:p>
            <a:pPr marL="228600" indent="-228600">
              <a:spcBef>
                <a:spcPts val="300"/>
              </a:spcBef>
              <a:spcAft>
                <a:spcPts val="300"/>
              </a:spcAft>
            </a:pPr>
            <a:r>
              <a:rPr lang="en-US" sz="2000" dirty="0" smtClean="0">
                <a:latin typeface="Calibri" panose="020F0502020204030204" pitchFamily="34" charset="0"/>
              </a:rPr>
              <a:t>Please arrive at QUEST Hackathon with your complete team for registration and breakfast at 8 a.m. Teams need to be photographed in front of a branded panel before inauguration.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000" dirty="0" smtClean="0">
                <a:latin typeface="Calibri" panose="020F0502020204030204" pitchFamily="34" charset="0"/>
              </a:rPr>
              <a:t>The Hackathon will go on for up to 33 continuous hours. Teams should submit their respective solutions within the allotted time. If teams complete their solutions within 24 hours (10:30 a.m.), 27 hours (1:30 p.m.) and 30 hours (1:30 p.m.), they can choose to submit and leave. Cabs will be allotted only after 24 hours and after 33 hours.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</a:pPr>
            <a:r>
              <a:rPr lang="en-US" sz="2000" dirty="0" smtClean="0">
                <a:latin typeface="Calibri" panose="020F0502020204030204" pitchFamily="34" charset="0"/>
              </a:rPr>
              <a:t>Teams will be allowed to carry their ZS laptops, and access to sources on the web is permitted. For any software-related queries on the Quest day, reach out to Ganesh Shinde in Pune.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</a:pPr>
            <a:r>
              <a:rPr lang="en-US" sz="2000" dirty="0" smtClean="0">
                <a:latin typeface="Calibri" panose="020F0502020204030204" pitchFamily="34" charset="0"/>
              </a:rPr>
              <a:t> Submitted solutions will be judged by the panel and their decisions will be considered final.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</a:pPr>
            <a:r>
              <a:rPr lang="en-US" sz="2000" dirty="0" smtClean="0">
                <a:latin typeface="Calibri" panose="020F0502020204030204" pitchFamily="34" charset="0"/>
              </a:rPr>
              <a:t>Enter your time spent in Quest using this </a:t>
            </a:r>
            <a:r>
              <a:rPr lang="en-US" sz="2000" b="1" dirty="0" smtClean="0">
                <a:latin typeface="Calibri" panose="020F0502020204030204" pitchFamily="34" charset="0"/>
              </a:rPr>
              <a:t>project code 9100ZS0003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dirty="0">
              <a:latin typeface="Calibri" panose="020F0502020204030204" pitchFamily="34" charset="0"/>
            </a:endParaRPr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endParaRPr lang="en-US" dirty="0" smtClean="0">
              <a:latin typeface="Calibri" panose="020F0502020204030204" pitchFamily="34" charset="0"/>
            </a:endParaRPr>
          </a:p>
          <a:p>
            <a:pPr lvl="0"/>
            <a:endParaRPr lang="en-US" sz="1800" dirty="0">
              <a:latin typeface="Calibri" panose="020F0502020204030204" pitchFamily="34" charset="0"/>
            </a:endParaRPr>
          </a:p>
          <a:p>
            <a:pPr marL="228600" indent="-228600">
              <a:spcBef>
                <a:spcPts val="300"/>
              </a:spcBef>
              <a:spcAft>
                <a:spcPts val="300"/>
              </a:spcAft>
            </a:pPr>
            <a:endParaRPr lang="en-US" sz="1800" dirty="0">
              <a:latin typeface="Calibri" panose="020F0502020204030204" pitchFamily="34" charset="0"/>
            </a:endParaRPr>
          </a:p>
        </p:txBody>
      </p:sp>
      <p:sp>
        <p:nvSpPr>
          <p:cNvPr id="7" name="Take-away Box"/>
          <p:cNvSpPr/>
          <p:nvPr/>
        </p:nvSpPr>
        <p:spPr bwMode="blackWhite">
          <a:xfrm>
            <a:off x="0" y="6457890"/>
            <a:ext cx="9144000" cy="400110"/>
          </a:xfrm>
          <a:prstGeom prst="rect">
            <a:avLst/>
          </a:prstGeom>
          <a:solidFill>
            <a:srgbClr val="ED8B00"/>
          </a:solidFill>
          <a:ln w="12700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en-US" sz="2000" dirty="0" smtClean="0">
                <a:solidFill>
                  <a:srgbClr val="FFFFFF"/>
                </a:solidFill>
                <a:latin typeface="Arial"/>
              </a:rPr>
              <a:t>Diversity in your team can significantly improve your chances of winning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5866" y="83052"/>
            <a:ext cx="1828958" cy="102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010380"/>
      </p:ext>
    </p:extLst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ZS Report 1.0">
  <a:themeElements>
    <a:clrScheme name="ZSReport">
      <a:dk1>
        <a:srgbClr val="53565A"/>
      </a:dk1>
      <a:lt1>
        <a:srgbClr val="FFFFFF"/>
      </a:lt1>
      <a:dk2>
        <a:srgbClr val="4F868E"/>
      </a:dk2>
      <a:lt2>
        <a:srgbClr val="ED8B00"/>
      </a:lt2>
      <a:accent1>
        <a:srgbClr val="C4D6A4"/>
      </a:accent1>
      <a:accent2>
        <a:srgbClr val="86C8BC"/>
      </a:accent2>
      <a:accent3>
        <a:srgbClr val="00629B"/>
      </a:accent3>
      <a:accent4>
        <a:srgbClr val="A7A2C3"/>
      </a:accent4>
      <a:accent5>
        <a:srgbClr val="C1C6C8"/>
      </a:accent5>
      <a:accent6>
        <a:srgbClr val="6E2B62"/>
      </a:accent6>
      <a:hlink>
        <a:srgbClr val="53565A"/>
      </a:hlink>
      <a:folHlink>
        <a:srgbClr val="ED8B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l">
          <a:spcBef>
            <a:spcPts val="0"/>
          </a:spcBef>
          <a:spcAft>
            <a:spcPts val="600"/>
          </a:spcAft>
          <a:defRPr dirty="0" err="1" smtClean="0"/>
        </a:defPPr>
      </a:lstStyle>
    </a:spDef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506772"/>
        </a:dk2>
        <a:lt2>
          <a:srgbClr val="A41128"/>
        </a:lt2>
        <a:accent1>
          <a:srgbClr val="00845E"/>
        </a:accent1>
        <a:accent2>
          <a:srgbClr val="FF7D00"/>
        </a:accent2>
        <a:accent3>
          <a:srgbClr val="FFFFFF"/>
        </a:accent3>
        <a:accent4>
          <a:srgbClr val="000000"/>
        </a:accent4>
        <a:accent5>
          <a:srgbClr val="AAC2B6"/>
        </a:accent5>
        <a:accent6>
          <a:srgbClr val="E77100"/>
        </a:accent6>
        <a:hlink>
          <a:srgbClr val="076AB5"/>
        </a:hlink>
        <a:folHlink>
          <a:srgbClr val="9D9E9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ZS Report 1.0">
  <a:themeElements>
    <a:clrScheme name="ZSReport">
      <a:dk1>
        <a:srgbClr val="53565A"/>
      </a:dk1>
      <a:lt1>
        <a:srgbClr val="FFFFFF"/>
      </a:lt1>
      <a:dk2>
        <a:srgbClr val="4F868E"/>
      </a:dk2>
      <a:lt2>
        <a:srgbClr val="ED8B00"/>
      </a:lt2>
      <a:accent1>
        <a:srgbClr val="C4D6A4"/>
      </a:accent1>
      <a:accent2>
        <a:srgbClr val="86C8BC"/>
      </a:accent2>
      <a:accent3>
        <a:srgbClr val="00629B"/>
      </a:accent3>
      <a:accent4>
        <a:srgbClr val="A7A2C3"/>
      </a:accent4>
      <a:accent5>
        <a:srgbClr val="C1C6C8"/>
      </a:accent5>
      <a:accent6>
        <a:srgbClr val="6E2B62"/>
      </a:accent6>
      <a:hlink>
        <a:srgbClr val="53565A"/>
      </a:hlink>
      <a:folHlink>
        <a:srgbClr val="ED8B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l">
          <a:spcBef>
            <a:spcPts val="0"/>
          </a:spcBef>
          <a:spcAft>
            <a:spcPts val="600"/>
          </a:spcAft>
          <a:defRPr dirty="0" err="1" smtClean="0"/>
        </a:defPPr>
      </a:lstStyle>
    </a:spDef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506772"/>
        </a:dk2>
        <a:lt2>
          <a:srgbClr val="A41128"/>
        </a:lt2>
        <a:accent1>
          <a:srgbClr val="00845E"/>
        </a:accent1>
        <a:accent2>
          <a:srgbClr val="FF7D00"/>
        </a:accent2>
        <a:accent3>
          <a:srgbClr val="FFFFFF"/>
        </a:accent3>
        <a:accent4>
          <a:srgbClr val="000000"/>
        </a:accent4>
        <a:accent5>
          <a:srgbClr val="AAC2B6"/>
        </a:accent5>
        <a:accent6>
          <a:srgbClr val="E77100"/>
        </a:accent6>
        <a:hlink>
          <a:srgbClr val="076AB5"/>
        </a:hlink>
        <a:folHlink>
          <a:srgbClr val="9D9E9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ZS Report 1.0">
  <a:themeElements>
    <a:clrScheme name="ZSReport">
      <a:dk1>
        <a:srgbClr val="53565A"/>
      </a:dk1>
      <a:lt1>
        <a:srgbClr val="FFFFFF"/>
      </a:lt1>
      <a:dk2>
        <a:srgbClr val="4F868E"/>
      </a:dk2>
      <a:lt2>
        <a:srgbClr val="ED8B00"/>
      </a:lt2>
      <a:accent1>
        <a:srgbClr val="C4D6A4"/>
      </a:accent1>
      <a:accent2>
        <a:srgbClr val="86C8BC"/>
      </a:accent2>
      <a:accent3>
        <a:srgbClr val="00629B"/>
      </a:accent3>
      <a:accent4>
        <a:srgbClr val="A7A2C3"/>
      </a:accent4>
      <a:accent5>
        <a:srgbClr val="C1C6C8"/>
      </a:accent5>
      <a:accent6>
        <a:srgbClr val="6E2B62"/>
      </a:accent6>
      <a:hlink>
        <a:srgbClr val="53565A"/>
      </a:hlink>
      <a:folHlink>
        <a:srgbClr val="ED8B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l">
          <a:spcBef>
            <a:spcPts val="0"/>
          </a:spcBef>
          <a:spcAft>
            <a:spcPts val="600"/>
          </a:spcAft>
          <a:defRPr dirty="0" err="1" smtClean="0"/>
        </a:defPPr>
      </a:lstStyle>
    </a:spDef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506772"/>
        </a:dk2>
        <a:lt2>
          <a:srgbClr val="A41128"/>
        </a:lt2>
        <a:accent1>
          <a:srgbClr val="00845E"/>
        </a:accent1>
        <a:accent2>
          <a:srgbClr val="FF7D00"/>
        </a:accent2>
        <a:accent3>
          <a:srgbClr val="FFFFFF"/>
        </a:accent3>
        <a:accent4>
          <a:srgbClr val="000000"/>
        </a:accent4>
        <a:accent5>
          <a:srgbClr val="AAC2B6"/>
        </a:accent5>
        <a:accent6>
          <a:srgbClr val="E77100"/>
        </a:accent6>
        <a:hlink>
          <a:srgbClr val="076AB5"/>
        </a:hlink>
        <a:folHlink>
          <a:srgbClr val="9D9E9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ZS Report 1.0</Template>
  <TotalTime>1221</TotalTime>
  <Words>1083</Words>
  <Application>Microsoft Office PowerPoint</Application>
  <PresentationFormat>On-screen Show (4:3)</PresentationFormat>
  <Paragraphs>183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Helvetica Neue</vt:lpstr>
      <vt:lpstr>Helvetica Neue Light</vt:lpstr>
      <vt:lpstr>Wingdings</vt:lpstr>
      <vt:lpstr>ヒラギノ角ゴ ProN W3</vt:lpstr>
      <vt:lpstr>ZS Report 1.0</vt:lpstr>
      <vt:lpstr>1_ZS Report 1.0</vt:lpstr>
      <vt:lpstr>2_ZS Report 1.0</vt:lpstr>
      <vt:lpstr>PowerPoint Presentation</vt:lpstr>
      <vt:lpstr>The third innings of QUEST is here… </vt:lpstr>
      <vt:lpstr>Share your moments from Quest on Social Media using the hashtag: #ZSQuest2017</vt:lpstr>
      <vt:lpstr>PowerPoint Presentation</vt:lpstr>
      <vt:lpstr>PowerPoint Presentation</vt:lpstr>
      <vt:lpstr>Overview of QUEST – Venue &amp; Areas </vt:lpstr>
      <vt:lpstr>Moments from 2015 and 2016!</vt:lpstr>
      <vt:lpstr>PowerPoint Presentation</vt:lpstr>
      <vt:lpstr>Rules of Engagement </vt:lpstr>
      <vt:lpstr>Rules of Engagement</vt:lpstr>
      <vt:lpstr>Schedule for 15th and 16th Dec</vt:lpstr>
      <vt:lpstr>Schedule of Day 1 – Friday, December 15</vt:lpstr>
      <vt:lpstr>Schedule of Day 2 – Saturday, December 16</vt:lpstr>
    </vt:vector>
  </TitlesOfParts>
  <Company>ZS Associates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Saroj Sanas</dc:creator>
  <cp:lastModifiedBy>Anisha Pullokkaran</cp:lastModifiedBy>
  <cp:revision>199</cp:revision>
  <dcterms:created xsi:type="dcterms:W3CDTF">2014-09-26T12:19:48Z</dcterms:created>
  <dcterms:modified xsi:type="dcterms:W3CDTF">2017-12-14T14:06:32Z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UseFileName">
    <vt:bool>true</vt:bool>
  </property>
  <property fmtid="{D5CDD505-2E9C-101B-9397-08002B2CF9AE}" pid="3" name="UsePageNumber">
    <vt:bool>true</vt:bool>
  </property>
  <property fmtid="{D5CDD505-2E9C-101B-9397-08002B2CF9AE}" pid="4" name="ArticulateGUID">
    <vt:lpwstr>060B3056-8FBF-448D-97FE-93B1D0DC48D0</vt:lpwstr>
  </property>
  <property fmtid="{D5CDD505-2E9C-101B-9397-08002B2CF9AE}" pid="5" name="ArticulatePath">
    <vt:lpwstr>Report Template</vt:lpwstr>
  </property>
</Properties>
</file>