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charset="-122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605" y="2588895"/>
            <a:ext cx="9144000" cy="1680210"/>
          </a:xfrm>
        </p:spPr>
        <p:txBody>
          <a:bodyPr/>
          <a:p>
            <a:r>
              <a:rPr lang="en-US" altLang="en-US" sz="9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这是个例子！</a:t>
            </a:r>
            <a:endParaRPr lang="en-US" altLang="en-US" sz="9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500630"/>
            <a:ext cx="9144000" cy="185674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谢谢观赏</a:t>
            </a:r>
            <a:endParaRPr lang="en-US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0" indent="0" algn="ctr">
              <a:buNone/>
            </a:pPr>
            <a:r>
              <a:rPr lang="en-US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 you very much</a:t>
            </a:r>
            <a:endParaRPr lang="en-US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微软雅黑</vt:lpstr>
      <vt:lpstr>Droid Sans Fallback</vt:lpstr>
      <vt:lpstr>宋体</vt:lpstr>
      <vt:lpstr>Arial Unicode MS</vt:lpstr>
      <vt:lpstr>Calibri</vt:lpstr>
      <vt:lpstr>Webdings</vt:lpstr>
      <vt:lpstr>Times New Roman</vt:lpstr>
      <vt:lpstr>Office Theme</vt:lpstr>
      <vt:lpstr>这是个例子！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这是个例子！</dc:title>
  <dc:creator>vincent</dc:creator>
  <cp:lastModifiedBy>Vincent</cp:lastModifiedBy>
  <cp:revision>5</cp:revision>
  <dcterms:created xsi:type="dcterms:W3CDTF">2019-05-08T17:47:16Z</dcterms:created>
  <dcterms:modified xsi:type="dcterms:W3CDTF">2019-05-08T17:47:16Z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