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/>
  </p:normalViewPr>
  <p:slideViewPr>
    <p:cSldViewPr snapToGrid="0" snapToObjects="1">
      <p:cViewPr>
        <p:scale>
          <a:sx n="68" d="100"/>
          <a:sy n="68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85B6-225D-2746-85C9-8ED63DB40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6D4B4-7A5D-C44D-97C8-0283B1AA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FA64-6038-374C-8FB6-E65DB916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3FE1-FA98-0E4B-87C7-23C39950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7C7B-57FE-6942-85CF-39C729E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A09C-B031-9343-9E40-F8F596E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6E174-E1E0-3A49-A3C8-F1C73A59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86A4-94FD-2847-88C4-D4488982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B62-55E2-0B42-BA2B-05B7996E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505B-C3DA-354A-AA65-75A9E033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E5EE7-DE24-AA4E-8913-3D1F9739E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6A52-4CC9-FF43-8CB9-609A55D5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74E5-6B5F-CA42-8A52-81C23AC9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5295-2DB2-3746-A5AC-5EF3D35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E70A-FA23-E94B-B230-9BE1693A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CAB8-F94D-484E-8B59-705BEE13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1893-D346-F64D-AA4B-49D8B228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EED0-A3BC-C847-83A3-29FBB493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555E-9E90-3140-8FC1-8DE5D029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CEB5-46EC-054E-8307-DB1443AD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3DA8-107E-4643-8584-ABDAA5D2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0B4C-6F66-E14C-A05F-1BAEF25A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F16E-FF25-EC4D-B02F-7803EB9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FF13-5DBB-314A-9216-E986EF4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589C-A5FD-0B41-BCDA-010063B4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70F-FB06-934F-8617-0876E588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1AEC-A95C-784D-87A2-509A78DF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D8643-59F1-9A42-BF0C-AD93FEF7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9BA7-E6E0-B043-83EE-A381D2B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7297-7E51-A746-A24F-4DCDBBF0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34AC-13BE-4144-B59B-2FB1DD03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2EAA-6572-8541-9A9F-72F50E31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7E84-7C40-9B4B-B3A4-5EF8F0C4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C398-029C-404F-B76F-E55D158AF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8875E-4526-A040-A2B6-FBD5060C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7088A-5C15-B84B-AADF-1E9234D19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1D31-949B-824B-9EA9-F7007EAF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44B42-4CA3-0643-96F4-9DC5BE3F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AF672-F403-C84F-82DE-9299623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3B7B-4975-084B-9B8E-43339574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DD5A4-5C8A-C94D-BDAF-026EC68F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9463B-3B72-7D48-BA01-DEDEB29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D4A58-FEB6-6748-BDF4-AA9CA29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949F9-F106-A84C-9A25-6EAB2F6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3C4A8-8593-E949-8297-F7ADF54E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B41E-3B9D-844D-8BB8-ECE4E170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7C8-76D4-DC4B-9903-5BC062BE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E355-1DB2-8E43-A818-C4D051FB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A9D2-F965-7845-A6CF-0BAED0EA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5174-6DCC-DF49-BDD9-986E020A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1995-D69D-0B40-B92E-D9A4656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73AB-6875-5A47-B62E-7132F09D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167E-6CFC-3942-8F45-A842A340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19FF4-622A-C449-B471-4B3F47F6F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2820B-8E27-5743-88A7-4189E40B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35A7-841C-D14B-8A1A-463B769E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71E4-1FCC-264F-9E7D-66793CD0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019D-5AFA-8548-83E7-3B9263B5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762B6-EAE1-604D-BB34-0C25EE95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115D-B9D6-4143-8F49-A8AB7796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1B6A-63AC-8343-A3F2-E3E7D7455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D503-29D4-4C4A-B3FB-9FCAEFE51E7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5CAF-9C0D-E148-87D6-0A679471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85CA-007E-5A43-BBA4-1EC0C914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EFBD-7C74-C34E-9BAD-7C06EFD3E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100">
            <a:alpha val="1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0BFD6D-FF42-334C-994E-81186005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69" y="1496834"/>
            <a:ext cx="5009631" cy="5189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4EEB7-99E5-5743-B87B-6D4B0B1F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96834"/>
            <a:ext cx="5009631" cy="51897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1A33183-0E10-5943-B717-6802C7DDEBCD}"/>
              </a:ext>
            </a:extLst>
          </p:cNvPr>
          <p:cNvSpPr txBox="1">
            <a:spLocks/>
          </p:cNvSpPr>
          <p:nvPr/>
        </p:nvSpPr>
        <p:spPr>
          <a:xfrm>
            <a:off x="1524000" y="643944"/>
            <a:ext cx="9144000" cy="1024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haroni" panose="020F0502020204030204" pitchFamily="34" charset="0"/>
                <a:cs typeface="Aharoni" panose="020F0502020204030204" pitchFamily="34" charset="0"/>
              </a:rPr>
              <a:t>The Same Game</a:t>
            </a:r>
          </a:p>
        </p:txBody>
      </p:sp>
    </p:spTree>
    <p:extLst>
      <p:ext uri="{BB962C8B-B14F-4D97-AF65-F5344CB8AC3E}">
        <p14:creationId xmlns:p14="http://schemas.microsoft.com/office/powerpoint/2010/main" val="334349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A8CD8-8C0D-8046-956A-854BAE436C76}"/>
              </a:ext>
            </a:extLst>
          </p:cNvPr>
          <p:cNvSpPr txBox="1">
            <a:spLocks/>
          </p:cNvSpPr>
          <p:nvPr/>
        </p:nvSpPr>
        <p:spPr>
          <a:xfrm>
            <a:off x="1524000" y="643944"/>
            <a:ext cx="9144000" cy="1024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haroni" panose="020F0502020204030204" pitchFamily="34" charset="0"/>
                <a:cs typeface="Aharoni" panose="020F0502020204030204" pitchFamily="34" charset="0"/>
              </a:rPr>
              <a:t>The Same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5832A-7163-9C45-A9E4-2AFEF8EC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320170"/>
            <a:ext cx="8102600" cy="3956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116BB-4901-134F-8890-6A08CD974E24}"/>
              </a:ext>
            </a:extLst>
          </p:cNvPr>
          <p:cNvSpPr txBox="1"/>
          <p:nvPr/>
        </p:nvSpPr>
        <p:spPr>
          <a:xfrm>
            <a:off x="1524000" y="1550729"/>
            <a:ext cx="2107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Metrics:</a:t>
            </a:r>
          </a:p>
        </p:txBody>
      </p:sp>
    </p:spTree>
    <p:extLst>
      <p:ext uri="{BB962C8B-B14F-4D97-AF65-F5344CB8AC3E}">
        <p14:creationId xmlns:p14="http://schemas.microsoft.com/office/powerpoint/2010/main" val="321694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A0F6-35CB-2B4E-9F7C-CF0A8C35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065" y="3488993"/>
            <a:ext cx="9326479" cy="2184898"/>
          </a:xfrm>
        </p:spPr>
        <p:txBody>
          <a:bodyPr>
            <a:normAutofit fontScale="70000" lnSpcReduction="20000"/>
          </a:bodyPr>
          <a:lstStyle/>
          <a:p>
            <a:r>
              <a:rPr lang="en-US" sz="6700" dirty="0"/>
              <a:t>4x4 --&gt;   8! = 40,320</a:t>
            </a:r>
          </a:p>
          <a:p>
            <a:r>
              <a:rPr lang="en-US" sz="6700" dirty="0"/>
              <a:t>5x5 --&gt; 13! = 6,227,020,800</a:t>
            </a:r>
          </a:p>
          <a:p>
            <a:r>
              <a:rPr lang="en-US" sz="6700" dirty="0"/>
              <a:t>6x6 --&gt; 18! = 6,402,400,000,000,000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2854EF-EF4C-2340-85C8-A796828415EB}"/>
              </a:ext>
            </a:extLst>
          </p:cNvPr>
          <p:cNvSpPr txBox="1">
            <a:spLocks/>
          </p:cNvSpPr>
          <p:nvPr/>
        </p:nvSpPr>
        <p:spPr>
          <a:xfrm>
            <a:off x="1524000" y="643944"/>
            <a:ext cx="9144000" cy="1024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haroni" panose="020F0502020204030204" pitchFamily="34" charset="0"/>
                <a:cs typeface="Aharoni" panose="020F0502020204030204" pitchFamily="34" charset="0"/>
              </a:rPr>
              <a:t>The Same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91DF9-54BA-2B42-BF0B-858F5DBB7F77}"/>
              </a:ext>
            </a:extLst>
          </p:cNvPr>
          <p:cNvSpPr txBox="1"/>
          <p:nvPr/>
        </p:nvSpPr>
        <p:spPr>
          <a:xfrm>
            <a:off x="1524000" y="2388929"/>
            <a:ext cx="426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Time Complexity:</a:t>
            </a:r>
          </a:p>
        </p:txBody>
      </p:sp>
    </p:spTree>
    <p:extLst>
      <p:ext uri="{BB962C8B-B14F-4D97-AF65-F5344CB8AC3E}">
        <p14:creationId xmlns:p14="http://schemas.microsoft.com/office/powerpoint/2010/main" val="250715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Same Game</dc:title>
  <dc:creator>James Brock</dc:creator>
  <cp:lastModifiedBy>James Brock</cp:lastModifiedBy>
  <cp:revision>4</cp:revision>
  <dcterms:created xsi:type="dcterms:W3CDTF">2018-12-06T16:19:43Z</dcterms:created>
  <dcterms:modified xsi:type="dcterms:W3CDTF">2018-12-06T19:16:36Z</dcterms:modified>
</cp:coreProperties>
</file>