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15119350" cy="10691813"/>
  <p:notesSz cx="9926638" cy="14301788"/>
  <p:defaultTextStyle>
    <a:defPPr>
      <a:defRPr lang="en-US"/>
    </a:defPPr>
    <a:lvl1pPr marL="0" algn="l" defTabSz="1474836" rtl="0" eaLnBrk="1" latinLnBrk="0" hangingPunct="1">
      <a:defRPr sz="2903" kern="1200">
        <a:solidFill>
          <a:schemeClr val="tx1"/>
        </a:solidFill>
        <a:latin typeface="+mn-lt"/>
        <a:ea typeface="+mn-ea"/>
        <a:cs typeface="+mn-cs"/>
      </a:defRPr>
    </a:lvl1pPr>
    <a:lvl2pPr marL="737418" algn="l" defTabSz="1474836" rtl="0" eaLnBrk="1" latinLnBrk="0" hangingPunct="1">
      <a:defRPr sz="2903" kern="1200">
        <a:solidFill>
          <a:schemeClr val="tx1"/>
        </a:solidFill>
        <a:latin typeface="+mn-lt"/>
        <a:ea typeface="+mn-ea"/>
        <a:cs typeface="+mn-cs"/>
      </a:defRPr>
    </a:lvl2pPr>
    <a:lvl3pPr marL="1474836" algn="l" defTabSz="1474836" rtl="0" eaLnBrk="1" latinLnBrk="0" hangingPunct="1">
      <a:defRPr sz="2903" kern="1200">
        <a:solidFill>
          <a:schemeClr val="tx1"/>
        </a:solidFill>
        <a:latin typeface="+mn-lt"/>
        <a:ea typeface="+mn-ea"/>
        <a:cs typeface="+mn-cs"/>
      </a:defRPr>
    </a:lvl3pPr>
    <a:lvl4pPr marL="2212254" algn="l" defTabSz="1474836" rtl="0" eaLnBrk="1" latinLnBrk="0" hangingPunct="1">
      <a:defRPr sz="2903" kern="1200">
        <a:solidFill>
          <a:schemeClr val="tx1"/>
        </a:solidFill>
        <a:latin typeface="+mn-lt"/>
        <a:ea typeface="+mn-ea"/>
        <a:cs typeface="+mn-cs"/>
      </a:defRPr>
    </a:lvl4pPr>
    <a:lvl5pPr marL="2949672" algn="l" defTabSz="1474836" rtl="0" eaLnBrk="1" latinLnBrk="0" hangingPunct="1">
      <a:defRPr sz="2903" kern="1200">
        <a:solidFill>
          <a:schemeClr val="tx1"/>
        </a:solidFill>
        <a:latin typeface="+mn-lt"/>
        <a:ea typeface="+mn-ea"/>
        <a:cs typeface="+mn-cs"/>
      </a:defRPr>
    </a:lvl5pPr>
    <a:lvl6pPr marL="3687089" algn="l" defTabSz="1474836" rtl="0" eaLnBrk="1" latinLnBrk="0" hangingPunct="1">
      <a:defRPr sz="2903" kern="1200">
        <a:solidFill>
          <a:schemeClr val="tx1"/>
        </a:solidFill>
        <a:latin typeface="+mn-lt"/>
        <a:ea typeface="+mn-ea"/>
        <a:cs typeface="+mn-cs"/>
      </a:defRPr>
    </a:lvl6pPr>
    <a:lvl7pPr marL="4424507" algn="l" defTabSz="1474836" rtl="0" eaLnBrk="1" latinLnBrk="0" hangingPunct="1">
      <a:defRPr sz="2903" kern="1200">
        <a:solidFill>
          <a:schemeClr val="tx1"/>
        </a:solidFill>
        <a:latin typeface="+mn-lt"/>
        <a:ea typeface="+mn-ea"/>
        <a:cs typeface="+mn-cs"/>
      </a:defRPr>
    </a:lvl7pPr>
    <a:lvl8pPr marL="5161925" algn="l" defTabSz="1474836" rtl="0" eaLnBrk="1" latinLnBrk="0" hangingPunct="1">
      <a:defRPr sz="2903" kern="1200">
        <a:solidFill>
          <a:schemeClr val="tx1"/>
        </a:solidFill>
        <a:latin typeface="+mn-lt"/>
        <a:ea typeface="+mn-ea"/>
        <a:cs typeface="+mn-cs"/>
      </a:defRPr>
    </a:lvl8pPr>
    <a:lvl9pPr marL="5899343" algn="l" defTabSz="1474836" rtl="0" eaLnBrk="1" latinLnBrk="0" hangingPunct="1">
      <a:defRPr sz="29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3F"/>
    <a:srgbClr val="E10BB8"/>
    <a:srgbClr val="F933DC"/>
    <a:srgbClr val="F920DE"/>
    <a:srgbClr val="00B8F6"/>
    <a:srgbClr val="00B8FF"/>
    <a:srgbClr val="00C1EE"/>
    <a:srgbClr val="3BD3F1"/>
    <a:srgbClr val="5BADF1"/>
    <a:srgbClr val="CE5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280" autoAdjust="0"/>
  </p:normalViewPr>
  <p:slideViewPr>
    <p:cSldViewPr>
      <p:cViewPr varScale="1">
        <p:scale>
          <a:sx n="43" d="100"/>
          <a:sy n="43" d="100"/>
        </p:scale>
        <p:origin x="1160" y="64"/>
      </p:cViewPr>
      <p:guideLst>
        <p:guide orient="horz" pos="3368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1543" cy="717574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l">
              <a:defRPr sz="17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800" y="0"/>
            <a:ext cx="4301543" cy="717574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r">
              <a:defRPr sz="1700"/>
            </a:lvl1pPr>
          </a:lstStyle>
          <a:p>
            <a:fld id="{276DBCA8-5528-41E9-88A2-E50D3033A995}" type="datetimeFigureOut">
              <a:rPr lang="en-ZA" smtClean="0"/>
              <a:t>2019/03/12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52575" y="1789113"/>
            <a:ext cx="6821488" cy="4824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762" tIns="66381" rIns="132762" bIns="66381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6882735"/>
            <a:ext cx="7941310" cy="5631329"/>
          </a:xfrm>
          <a:prstGeom prst="rect">
            <a:avLst/>
          </a:prstGeom>
        </p:spPr>
        <p:txBody>
          <a:bodyPr vert="horz" lIns="132762" tIns="66381" rIns="132762" bIns="6638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3584218"/>
            <a:ext cx="4301543" cy="717572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l">
              <a:defRPr sz="17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800" y="13584218"/>
            <a:ext cx="4301543" cy="717572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r">
              <a:defRPr sz="1700"/>
            </a:lvl1pPr>
          </a:lstStyle>
          <a:p>
            <a:fld id="{52801F44-5F8E-47D7-A912-DD8481FDCD8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34097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74836" rtl="0" eaLnBrk="1" latinLnBrk="0" hangingPunct="1">
      <a:defRPr sz="1935" kern="1200">
        <a:solidFill>
          <a:schemeClr val="tx1"/>
        </a:solidFill>
        <a:latin typeface="+mn-lt"/>
        <a:ea typeface="+mn-ea"/>
        <a:cs typeface="+mn-cs"/>
      </a:defRPr>
    </a:lvl1pPr>
    <a:lvl2pPr marL="737418" algn="l" defTabSz="1474836" rtl="0" eaLnBrk="1" latinLnBrk="0" hangingPunct="1">
      <a:defRPr sz="1935" kern="1200">
        <a:solidFill>
          <a:schemeClr val="tx1"/>
        </a:solidFill>
        <a:latin typeface="+mn-lt"/>
        <a:ea typeface="+mn-ea"/>
        <a:cs typeface="+mn-cs"/>
      </a:defRPr>
    </a:lvl2pPr>
    <a:lvl3pPr marL="1474836" algn="l" defTabSz="1474836" rtl="0" eaLnBrk="1" latinLnBrk="0" hangingPunct="1">
      <a:defRPr sz="1935" kern="1200">
        <a:solidFill>
          <a:schemeClr val="tx1"/>
        </a:solidFill>
        <a:latin typeface="+mn-lt"/>
        <a:ea typeface="+mn-ea"/>
        <a:cs typeface="+mn-cs"/>
      </a:defRPr>
    </a:lvl3pPr>
    <a:lvl4pPr marL="2212254" algn="l" defTabSz="1474836" rtl="0" eaLnBrk="1" latinLnBrk="0" hangingPunct="1">
      <a:defRPr sz="1935" kern="1200">
        <a:solidFill>
          <a:schemeClr val="tx1"/>
        </a:solidFill>
        <a:latin typeface="+mn-lt"/>
        <a:ea typeface="+mn-ea"/>
        <a:cs typeface="+mn-cs"/>
      </a:defRPr>
    </a:lvl4pPr>
    <a:lvl5pPr marL="2949672" algn="l" defTabSz="1474836" rtl="0" eaLnBrk="1" latinLnBrk="0" hangingPunct="1">
      <a:defRPr sz="1935" kern="1200">
        <a:solidFill>
          <a:schemeClr val="tx1"/>
        </a:solidFill>
        <a:latin typeface="+mn-lt"/>
        <a:ea typeface="+mn-ea"/>
        <a:cs typeface="+mn-cs"/>
      </a:defRPr>
    </a:lvl5pPr>
    <a:lvl6pPr marL="3687089" algn="l" defTabSz="1474836" rtl="0" eaLnBrk="1" latinLnBrk="0" hangingPunct="1">
      <a:defRPr sz="1935" kern="1200">
        <a:solidFill>
          <a:schemeClr val="tx1"/>
        </a:solidFill>
        <a:latin typeface="+mn-lt"/>
        <a:ea typeface="+mn-ea"/>
        <a:cs typeface="+mn-cs"/>
      </a:defRPr>
    </a:lvl6pPr>
    <a:lvl7pPr marL="4424507" algn="l" defTabSz="1474836" rtl="0" eaLnBrk="1" latinLnBrk="0" hangingPunct="1">
      <a:defRPr sz="1935" kern="1200">
        <a:solidFill>
          <a:schemeClr val="tx1"/>
        </a:solidFill>
        <a:latin typeface="+mn-lt"/>
        <a:ea typeface="+mn-ea"/>
        <a:cs typeface="+mn-cs"/>
      </a:defRPr>
    </a:lvl7pPr>
    <a:lvl8pPr marL="5161925" algn="l" defTabSz="1474836" rtl="0" eaLnBrk="1" latinLnBrk="0" hangingPunct="1">
      <a:defRPr sz="1935" kern="1200">
        <a:solidFill>
          <a:schemeClr val="tx1"/>
        </a:solidFill>
        <a:latin typeface="+mn-lt"/>
        <a:ea typeface="+mn-ea"/>
        <a:cs typeface="+mn-cs"/>
      </a:defRPr>
    </a:lvl8pPr>
    <a:lvl9pPr marL="5899343" algn="l" defTabSz="1474836" rtl="0" eaLnBrk="1" latinLnBrk="0" hangingPunct="1">
      <a:defRPr sz="19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2575" y="1789113"/>
            <a:ext cx="6821488" cy="4824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01F44-5F8E-47D7-A912-DD8481FDCD8A}" type="slidenum">
              <a:rPr lang="en-ZA" smtClean="0"/>
              <a:t>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4935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321393"/>
            <a:ext cx="12851448" cy="22918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903" y="6058694"/>
            <a:ext cx="10583545" cy="27323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F729-42C8-4E65-B691-2E5C63081381}" type="datetimeFigureOut">
              <a:rPr lang="en-ZA" smtClean="0"/>
              <a:t>2019/03/12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5EB0-A97C-464A-ABBD-AFA6AA394CBF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5713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F729-42C8-4E65-B691-2E5C63081381}" type="datetimeFigureOut">
              <a:rPr lang="en-ZA" smtClean="0"/>
              <a:t>2019/03/12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5EB0-A97C-464A-ABBD-AFA6AA394CBF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7432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61529" y="428169"/>
            <a:ext cx="3401854" cy="91226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968" y="428169"/>
            <a:ext cx="9953572" cy="91226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F729-42C8-4E65-B691-2E5C63081381}" type="datetimeFigureOut">
              <a:rPr lang="en-ZA" smtClean="0"/>
              <a:t>2019/03/12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5EB0-A97C-464A-ABBD-AFA6AA394CBF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1450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F729-42C8-4E65-B691-2E5C63081381}" type="datetimeFigureOut">
              <a:rPr lang="en-ZA" smtClean="0"/>
              <a:t>2019/03/12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5EB0-A97C-464A-ABBD-AFA6AA394CBF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2651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324" y="6870481"/>
            <a:ext cx="12851448" cy="21235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324" y="4531647"/>
            <a:ext cx="12851448" cy="233883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F729-42C8-4E65-B691-2E5C63081381}" type="datetimeFigureOut">
              <a:rPr lang="en-ZA" smtClean="0"/>
              <a:t>2019/03/12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5EB0-A97C-464A-ABBD-AFA6AA394CBF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2314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67" y="2494757"/>
            <a:ext cx="6677713" cy="70561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5670" y="2494757"/>
            <a:ext cx="6677713" cy="70561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F729-42C8-4E65-B691-2E5C63081381}" type="datetimeFigureOut">
              <a:rPr lang="en-ZA" smtClean="0"/>
              <a:t>2019/03/12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5EB0-A97C-464A-ABBD-AFA6AA394CBF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6803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967" y="2393284"/>
            <a:ext cx="6680339" cy="9974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967" y="3390691"/>
            <a:ext cx="6680339" cy="61601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420" y="2393284"/>
            <a:ext cx="6682963" cy="9974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0420" y="3390691"/>
            <a:ext cx="6682963" cy="61601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F729-42C8-4E65-B691-2E5C63081381}" type="datetimeFigureOut">
              <a:rPr lang="en-ZA" smtClean="0"/>
              <a:t>2019/03/12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5EB0-A97C-464A-ABBD-AFA6AA394CBF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4447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F729-42C8-4E65-B691-2E5C63081381}" type="datetimeFigureOut">
              <a:rPr lang="en-ZA" smtClean="0"/>
              <a:t>2019/03/12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5EB0-A97C-464A-ABBD-AFA6AA394CBF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763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F729-42C8-4E65-B691-2E5C63081381}" type="datetimeFigureOut">
              <a:rPr lang="en-ZA" smtClean="0"/>
              <a:t>2019/03/12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5EB0-A97C-464A-ABBD-AFA6AA394CBF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8365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68" y="425693"/>
            <a:ext cx="4974162" cy="18116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246" y="425693"/>
            <a:ext cx="8452137" cy="9125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968" y="2237362"/>
            <a:ext cx="4974162" cy="73134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F729-42C8-4E65-B691-2E5C63081381}" type="datetimeFigureOut">
              <a:rPr lang="en-ZA" smtClean="0"/>
              <a:t>2019/03/12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5EB0-A97C-464A-ABBD-AFA6AA394CBF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3437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498" y="7484269"/>
            <a:ext cx="9071610" cy="8835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498" y="955333"/>
            <a:ext cx="9071610" cy="64150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498" y="8367830"/>
            <a:ext cx="9071610" cy="12548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F729-42C8-4E65-B691-2E5C63081381}" type="datetimeFigureOut">
              <a:rPr lang="en-ZA" smtClean="0"/>
              <a:t>2019/03/12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5EB0-A97C-464A-ABBD-AFA6AA394CBF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4821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968" y="428168"/>
            <a:ext cx="13607415" cy="178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968" y="2494757"/>
            <a:ext cx="13607415" cy="705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968" y="9909727"/>
            <a:ext cx="3527848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6F729-42C8-4E65-B691-2E5C63081381}" type="datetimeFigureOut">
              <a:rPr lang="en-ZA" smtClean="0"/>
              <a:t>2019/03/12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65778" y="9909727"/>
            <a:ext cx="478779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5534" y="9909727"/>
            <a:ext cx="3527848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B5EB0-A97C-464A-ABBD-AFA6AA394CBF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6254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notesSlide" Target="../notesSlides/notesSlide1.xml"/><Relationship Id="rId7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ttps://ssl.gstatic.com/ui/v1/icons/mail/images/cleardo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6" y="4187350"/>
            <a:ext cx="45719" cy="21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530369"/>
              </p:ext>
            </p:extLst>
          </p:nvPr>
        </p:nvGraphicFramePr>
        <p:xfrm>
          <a:off x="2732584" y="9300317"/>
          <a:ext cx="972502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Worksheet" r:id="rId5" imgW="9725160" imgH="1095390" progId="Excel.Sheet.12">
                  <p:embed/>
                </p:oleObj>
              </mc:Choice>
              <mc:Fallback>
                <p:oleObj name="Worksheet" r:id="rId5" imgW="9725160" imgH="10953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32584" y="9300317"/>
                        <a:ext cx="9725025" cy="1095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844" y="359096"/>
            <a:ext cx="15048506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Dyson Customer Delight Framework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DA52755-6340-43D1-82FA-BFE7B19A9D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863937"/>
              </p:ext>
            </p:extLst>
          </p:nvPr>
        </p:nvGraphicFramePr>
        <p:xfrm>
          <a:off x="610320" y="809402"/>
          <a:ext cx="13969552" cy="835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Worksheet" r:id="rId7" imgW="14719177" imgH="10287000" progId="Excel.Sheet.12">
                  <p:embed/>
                </p:oleObj>
              </mc:Choice>
              <mc:Fallback>
                <p:oleObj name="Worksheet" r:id="rId7" imgW="14719177" imgH="102870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0320" y="809402"/>
                        <a:ext cx="13969552" cy="8352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984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15758</TotalTime>
  <Words>5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Office Theme</vt:lpstr>
      <vt:lpstr>Worksheet</vt:lpstr>
      <vt:lpstr>Microsoft Excel Worksheet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Kersavin Narainsamy</dc:creator>
  <cp:lastModifiedBy>Taylor, Kevin</cp:lastModifiedBy>
  <cp:revision>79</cp:revision>
  <cp:lastPrinted>2016-08-08T14:43:06Z</cp:lastPrinted>
  <dcterms:created xsi:type="dcterms:W3CDTF">2016-06-01T15:32:04Z</dcterms:created>
  <dcterms:modified xsi:type="dcterms:W3CDTF">2019-03-14T10:48:42Z</dcterms:modified>
</cp:coreProperties>
</file>