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fonts.google.com/share?selection.family=Bebas%20Neue%7CMontserrat:ital,wght@0,400;0,700;1,4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developer.mozilla.org/en-US/docs/Web/HTML/Element/menu" TargetMode="External"/><Relationship Id="rId7" Type="http://schemas.openxmlformats.org/officeDocument/2006/relationships/hyperlink" Target="https://developer.mozilla.org/en-US/docs/Web/HTML/Element/input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#0D0D0D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#F2F2F2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#7ABFBF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13700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#EB5428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rgba(122, 191, 191, .5)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311" l="0" r="0" t="0"/>
          <a:stretch/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https://fonts.google.com/share?selection.family=Bebas%20Neue%7CMontserrat:ital,wght@0,400;0,700;1,400</a:t>
            </a:r>
            <a:r>
              <a:rPr lang="en" sz="900"/>
              <a:t> 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H1- 40px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H2- 30px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H3- 25px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LI</a:t>
            </a:r>
            <a:r>
              <a:rPr lang="en">
                <a:highlight>
                  <a:schemeClr val="accent6"/>
                </a:highlight>
              </a:rPr>
              <a:t>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414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768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1280 px →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ONLY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6303" r="7823" t="0"/>
          <a:stretch/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Our discipline doesn’t include server-side actions, so any content that requires it to function (sign in, form, star ratings), we’ll only to the front-end part.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50777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16312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 HINTS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&lt;menu&gt;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https://developer.mozilla.org/en-US/docs/Web/HTML/Element/menu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concept as the mobile nav from the first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8125500" y="132300"/>
            <a:ext cx="224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https://developer.mozilla.org/en-US/docs/Web/HTML/Element/input/search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flipH="1" rot="10800000">
            <a:off x="7570350" y="266225"/>
            <a:ext cx="8262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floats were used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&lt;div&gt; IS used a few times to group things for style reasons which is how it is </a:t>
            </a:r>
            <a:r>
              <a:rPr lang="en" sz="1000"/>
              <a:t>intended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There’s about 500 lines of CSS code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