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313C1-C03E-7F48-81C7-1D7174E2976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0C53-7A86-3740-A349-3AE3A256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Bright Roman" charset="0"/>
                <a:ea typeface="CMU Bright Roman" charset="0"/>
                <a:cs typeface="CMU Bright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Bright Roman" charset="0"/>
                <a:ea typeface="CMU Bright Roman" charset="0"/>
                <a:cs typeface="CMU Bright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Bright Roman" charset="0"/>
                <a:ea typeface="CMU Bright Roman" charset="0"/>
                <a:cs typeface="CMU Bright Roman" charset="0"/>
              </a:defRPr>
            </a:lvl1pPr>
          </a:lstStyle>
          <a:p>
            <a:fld id="{53A4A72C-D4EB-9548-9115-1F2C4679A43A}" type="datetimeFigureOut">
              <a:rPr lang="en-US" smtClean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Bright Roman" charset="0"/>
                <a:ea typeface="CMU Bright Roman" charset="0"/>
                <a:cs typeface="CMU Bright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Bright Roman" charset="0"/>
                <a:ea typeface="CMU Bright Roman" charset="0"/>
                <a:cs typeface="CMU Bright Roman" charset="0"/>
              </a:defRPr>
            </a:lvl1pPr>
          </a:lstStyle>
          <a:p>
            <a:fld id="{3D0968BD-F2C4-ED40-9D7A-E65EF1962A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A72C-D4EB-9548-9115-1F2C4679A43A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68BD-F2C4-ED40-9D7A-E65EF196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Swarm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405338" y="1559869"/>
            <a:ext cx="5381324" cy="3738263"/>
            <a:chOff x="2539929" y="1559869"/>
            <a:chExt cx="5381324" cy="3738263"/>
          </a:xfrm>
        </p:grpSpPr>
        <p:sp>
          <p:nvSpPr>
            <p:cNvPr id="2" name="TextBox 1"/>
            <p:cNvSpPr txBox="1"/>
            <p:nvPr/>
          </p:nvSpPr>
          <p:spPr>
            <a:xfrm>
              <a:off x="2681941" y="1559869"/>
              <a:ext cx="23615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CMU Bright Roman" charset="0"/>
                  <a:ea typeface="CMU Bright Roman" charset="0"/>
                  <a:cs typeface="CMU Bright Roman" charset="0"/>
                </a:rPr>
                <a:t>Survey</a:t>
              </a:r>
              <a:endParaRPr lang="en-US" sz="6000" dirty="0">
                <a:latin typeface="CMU Bright Roman" charset="0"/>
                <a:ea typeface="CMU Bright Roman" charset="0"/>
                <a:cs typeface="CMU Bright Roman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85497" y="1559869"/>
              <a:ext cx="24320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CMU Bright Roman" charset="0"/>
                  <a:ea typeface="CMU Bright Roman" charset="0"/>
                  <a:cs typeface="CMU Bright Roman" charset="0"/>
                </a:rPr>
                <a:t>Swarm</a:t>
              </a:r>
              <a:endParaRPr lang="en-US" sz="6000" dirty="0">
                <a:latin typeface="CMU Bright Roman" charset="0"/>
                <a:ea typeface="CMU Bright Roman" charset="0"/>
                <a:cs typeface="CMU Bright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2952102" y="3405919"/>
              <a:ext cx="1821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MU Bright Roman" charset="0"/>
                  <a:ea typeface="CMU Bright Roman" charset="0"/>
                  <a:cs typeface="CMU Bright Roman" charset="0"/>
                </a:rPr>
                <a:t>to map out </a:t>
              </a:r>
              <a:endParaRPr lang="en-US" sz="2400" dirty="0">
                <a:latin typeface="CMU Bright Roman" charset="0"/>
                <a:ea typeface="CMU Bright Roman" charset="0"/>
                <a:cs typeface="CMU Bright Roma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4853448" y="3421654"/>
              <a:ext cx="3067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CMU Bright Roman" charset="0"/>
                  <a:ea typeface="CMU Bright Roman" charset="0"/>
                  <a:cs typeface="CMU Bright Roman" charset="0"/>
                </a:rPr>
                <a:t>u</a:t>
              </a:r>
              <a:r>
                <a:rPr lang="en-US" sz="2400" smtClean="0">
                  <a:latin typeface="CMU Bright Roman" charset="0"/>
                  <a:ea typeface="CMU Bright Roman" charset="0"/>
                  <a:cs typeface="CMU Bright Roman" charset="0"/>
                </a:rPr>
                <a:t>sing many robots</a:t>
              </a:r>
              <a:endParaRPr lang="en-US" sz="2400" dirty="0">
                <a:latin typeface="CMU Bright Roman" charset="0"/>
                <a:ea typeface="CMU Bright Roman" charset="0"/>
                <a:cs typeface="CMU Bright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2539929" y="4467135"/>
              <a:ext cx="2645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CMU Bright Roman" charset="0"/>
                  <a:ea typeface="CMU Bright Roman" charset="0"/>
                  <a:cs typeface="CMU Bright Roman" charset="0"/>
                </a:rPr>
                <a:t>a 2D grid of black and white tiles</a:t>
              </a:r>
              <a:endParaRPr lang="en-US" sz="2400" dirty="0">
                <a:latin typeface="CMU Bright Roman" charset="0"/>
                <a:ea typeface="CMU Bright Roman" charset="0"/>
                <a:cs typeface="CMU Bright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992278" y="4467135"/>
              <a:ext cx="2818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MU Bright Roman" charset="0"/>
                  <a:ea typeface="CMU Bright Roman" charset="0"/>
                  <a:cs typeface="CMU Bright Roman" charset="0"/>
                </a:rPr>
                <a:t>d</a:t>
              </a:r>
              <a:r>
                <a:rPr lang="en-US" sz="2400" dirty="0" smtClean="0">
                  <a:latin typeface="CMU Bright Roman" charset="0"/>
                  <a:ea typeface="CMU Bright Roman" charset="0"/>
                  <a:cs typeface="CMU Bright Roman" charset="0"/>
                </a:rPr>
                <a:t>ifferential drive robotics </a:t>
              </a:r>
              <a:endParaRPr lang="en-US" sz="2400" dirty="0">
                <a:latin typeface="CMU Bright Roman" charset="0"/>
                <a:ea typeface="CMU Bright Roman" charset="0"/>
                <a:cs typeface="CMU Bright Roman" charset="0"/>
              </a:endParaRPr>
            </a:p>
          </p:txBody>
        </p:sp>
        <p:cxnSp>
          <p:nvCxnSpPr>
            <p:cNvPr id="11" name="Straight Arrow Connector 10"/>
            <p:cNvCxnSpPr>
              <a:stCxn id="2" idx="2"/>
              <a:endCxn id="5" idx="0"/>
            </p:cNvCxnSpPr>
            <p:nvPr/>
          </p:nvCxnSpPr>
          <p:spPr>
            <a:xfrm>
              <a:off x="3862713" y="2575532"/>
              <a:ext cx="0" cy="830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7" idx="0"/>
            </p:cNvCxnSpPr>
            <p:nvPr/>
          </p:nvCxnSpPr>
          <p:spPr>
            <a:xfrm>
              <a:off x="3862713" y="3867584"/>
              <a:ext cx="0" cy="599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1" idx="2"/>
            </p:cNvCxnSpPr>
            <p:nvPr/>
          </p:nvCxnSpPr>
          <p:spPr>
            <a:xfrm>
              <a:off x="6387351" y="2575531"/>
              <a:ext cx="0" cy="830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91181" y="3867583"/>
              <a:ext cx="0" cy="599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4937916" y="864707"/>
            <a:ext cx="218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WebApp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937916" y="1817684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MU Bright Roman" charset="0"/>
                <a:ea typeface="CMU Bright Roman" charset="0"/>
                <a:cs typeface="CMU Bright Roman" charset="0"/>
              </a:rPr>
              <a:t>Server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4937916" y="2875374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Database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937916" y="3933063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Router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031510" y="5456046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1977354" y="5456047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4004432" y="5456048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8027458" y="5463471"/>
            <a:ext cx="2187188" cy="5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6031510" y="1326372"/>
            <a:ext cx="0" cy="49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5" idx="0"/>
          </p:cNvCxnSpPr>
          <p:nvPr/>
        </p:nvCxnSpPr>
        <p:spPr>
          <a:xfrm>
            <a:off x="6031510" y="2347505"/>
            <a:ext cx="0" cy="52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>
            <a:off x="6031510" y="3405195"/>
            <a:ext cx="0" cy="52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7" idx="2"/>
            <a:endCxn id="19" idx="0"/>
          </p:cNvCxnSpPr>
          <p:nvPr/>
        </p:nvCxnSpPr>
        <p:spPr>
          <a:xfrm rot="5400000">
            <a:off x="4054649" y="3479185"/>
            <a:ext cx="993163" cy="29605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7" idx="2"/>
            <a:endCxn id="20" idx="0"/>
          </p:cNvCxnSpPr>
          <p:nvPr/>
        </p:nvCxnSpPr>
        <p:spPr>
          <a:xfrm rot="5400000">
            <a:off x="5068186" y="4492725"/>
            <a:ext cx="993164" cy="9334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2"/>
            <a:endCxn id="18" idx="0"/>
          </p:cNvCxnSpPr>
          <p:nvPr/>
        </p:nvCxnSpPr>
        <p:spPr>
          <a:xfrm rot="16200000" flipH="1">
            <a:off x="6081725" y="4412668"/>
            <a:ext cx="993162" cy="10935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7" idx="2"/>
            <a:endCxn id="23" idx="0"/>
          </p:cNvCxnSpPr>
          <p:nvPr/>
        </p:nvCxnSpPr>
        <p:spPr>
          <a:xfrm rot="16200000" flipH="1">
            <a:off x="7075987" y="3418407"/>
            <a:ext cx="1000587" cy="308954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373852" y="1285124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MU Bright Roman" charset="0"/>
                <a:ea typeface="CMU Bright Roman" charset="0"/>
                <a:cs typeface="CMU Bright Roman" charset="0"/>
              </a:rPr>
              <a:t>Webapp</a:t>
            </a:r>
            <a:endParaRPr lang="en-US" sz="2400" b="1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73852" y="2115511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MU Bright Roman" charset="0"/>
                <a:ea typeface="CMU Bright Roman" charset="0"/>
                <a:cs typeface="CMU Bright Roman" charset="0"/>
              </a:rPr>
              <a:t>Server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73852" y="3037140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Database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73852" y="3958769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Router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73852" y="4880398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107543" y="1515956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User feedback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107543" y="3127772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Interactive display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208184" y="4277923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QR code here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373852" y="1285124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Webapp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73852" y="2115511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MU Bright Roman" charset="0"/>
                <a:ea typeface="CMU Bright Roman" charset="0"/>
                <a:cs typeface="CMU Bright Roman" charset="0"/>
              </a:rPr>
              <a:t>Server</a:t>
            </a:r>
            <a:endParaRPr lang="en-US" sz="2400" b="1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73852" y="3037140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Database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73852" y="3958769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Router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73852" y="4880398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107543" y="1515956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Processing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107543" y="3127772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Updating database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208184" y="4277923"/>
            <a:ext cx="297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Determines next position of robots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373852" y="1285124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Webapp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73852" y="2115511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Server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73852" y="3037140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MU Bright Roman" charset="0"/>
                <a:ea typeface="CMU Bright Roman" charset="0"/>
                <a:cs typeface="CMU Bright Roman" charset="0"/>
              </a:rPr>
              <a:t>Database</a:t>
            </a:r>
            <a:endParaRPr lang="en-US" sz="2400" b="1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73852" y="3958769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Router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73852" y="4880398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107543" y="1515956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Stores value of tile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107543" y="3037139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Scaleability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373852" y="1285124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Webapp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73852" y="2115511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Server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73852" y="3037140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Database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73852" y="3958769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MU Bright Roman" charset="0"/>
                <a:ea typeface="CMU Bright Roman" charset="0"/>
                <a:cs typeface="CMU Bright Roman" charset="0"/>
              </a:rPr>
              <a:t>Router</a:t>
            </a:r>
            <a:endParaRPr lang="en-US" sz="2400" b="1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73852" y="4880398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107543" y="1515956"/>
            <a:ext cx="297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Enables connection to same IP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107543" y="3037139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MU Bright Roman" charset="0"/>
                <a:ea typeface="CMU Bright Roman" charset="0"/>
                <a:cs typeface="CMU Bright Roman" charset="0"/>
              </a:rPr>
              <a:t>Manages transfer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018403" y="4188990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.</a:t>
            </a:r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json</a:t>
            </a:r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 over TCP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373852" y="1285124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Webapp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73852" y="2115511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Server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73852" y="3037140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Database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73852" y="3958769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Router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73852" y="4880398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MU Bright Roman" charset="0"/>
                <a:ea typeface="CMU Bright Roman" charset="0"/>
                <a:cs typeface="CMU Bright Roman" charset="0"/>
              </a:rPr>
              <a:t>Robot</a:t>
            </a:r>
            <a:endParaRPr lang="en-US" sz="2400" b="1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107543" y="1515956"/>
            <a:ext cx="297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Time based </a:t>
            </a:r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odometry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107543" y="3037139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Manages transfer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018403" y="4188990"/>
            <a:ext cx="29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.</a:t>
            </a:r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json</a:t>
            </a:r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 over TCP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9737" y="2707182"/>
            <a:ext cx="1834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CMU Bright Roman" charset="0"/>
                <a:ea typeface="CMU Bright Roman" charset="0"/>
                <a:cs typeface="CMU Bright Roman" charset="0"/>
              </a:rPr>
              <a:t>Ideas</a:t>
            </a:r>
            <a:endParaRPr lang="en-US" sz="60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56198" y="4553232"/>
            <a:ext cx="18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Proof of concept</a:t>
            </a:r>
            <a:endParaRPr lang="en-US" sz="24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 flipH="1">
            <a:off x="5866809" y="3722845"/>
            <a:ext cx="6" cy="830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7808666" y="3963760"/>
            <a:ext cx="18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Positioning system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7808666" y="1614500"/>
            <a:ext cx="18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Changing </a:t>
            </a:r>
            <a:r>
              <a:rPr lang="en-US" sz="2400" smtClean="0">
                <a:latin typeface="CMU Bright Roman" charset="0"/>
                <a:ea typeface="CMU Bright Roman" charset="0"/>
                <a:cs typeface="CMU Bright Roman" charset="0"/>
              </a:rPr>
              <a:t>of sensors</a:t>
            </a:r>
            <a:endParaRPr lang="en-US" sz="2400" dirty="0" smtClean="0">
              <a:latin typeface="CMU Bright Roman" charset="0"/>
              <a:ea typeface="CMU Bright Roman" charset="0"/>
              <a:cs typeface="CMU Bright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962671" y="636840"/>
            <a:ext cx="18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Different floor plan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2130331" y="1614500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Bright Roman" charset="0"/>
                <a:ea typeface="CMU Bright Roman" charset="0"/>
                <a:cs typeface="CMU Bright Roman" charset="0"/>
              </a:rPr>
              <a:t>Cheap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097275" y="3472055"/>
            <a:ext cx="18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MU Bright Roman" charset="0"/>
                <a:ea typeface="CMU Bright Roman" charset="0"/>
                <a:cs typeface="CMU Bright Roman" charset="0"/>
              </a:rPr>
              <a:t>Scaleable</a:t>
            </a:r>
            <a:endParaRPr lang="en-US" sz="2400" dirty="0" smtClean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110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CMU Bright Roman</vt:lpstr>
      <vt:lpstr>Arial</vt:lpstr>
      <vt:lpstr>Office Theme</vt:lpstr>
      <vt:lpstr>Survey Swarm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Swarm</dc:title>
  <dc:creator> Hui</dc:creator>
  <cp:lastModifiedBy> Hui</cp:lastModifiedBy>
  <cp:revision>5</cp:revision>
  <dcterms:created xsi:type="dcterms:W3CDTF">2017-03-03T12:19:35Z</dcterms:created>
  <dcterms:modified xsi:type="dcterms:W3CDTF">2017-03-03T18:25:22Z</dcterms:modified>
</cp:coreProperties>
</file>