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7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25738"/>
    <p:restoredTop sz="94660"/>
  </p:normalViewPr>
  <p:slideViewPr>
    <p:cSldViewPr snapToGrid="0">
      <p:cViewPr>
        <p:scale>
          <a:sx n="100" d="100"/>
          <a:sy n="100" d="100"/>
        </p:scale>
        <p:origin x="-1116" y="-432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presProps" Target="presProps.xml"  /><Relationship Id="rId21" Type="http://schemas.openxmlformats.org/officeDocument/2006/relationships/viewProps" Target="viewProps.xml"  /><Relationship Id="rId22" Type="http://schemas.openxmlformats.org/officeDocument/2006/relationships/theme" Target="theme/theme1.xml"  /><Relationship Id="rId23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charts/_rels/chart1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1.xlsx"  /></Relationships>
</file>

<file path=ppt/charts/chart1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autoTitleDeleted val="1"/>
    <c:plotArea>
      <c:layout>
        <c:manualLayout>
          <c:layoutTarget val="inner"/>
          <c:xMode val="edge"/>
          <c:yMode val="edge"/>
          <c:x val="0.017496636137366295"/>
          <c:y val="0.069597452878952026"/>
          <c:w val="0.97039031982421875"/>
          <c:h val="0.8921239376068115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9aa6c0"/>
            </a:solidFill>
            <a:ln w="19050" cap="rnd">
              <a:noFill/>
              <a:round/>
            </a:ln>
            <a:effectLst/>
          </c:spPr>
          <c:dPt>
            <c:idx val="5"/>
            <c:invertIfNegative val="0"/>
            <c:bubble3D val="0"/>
            <c:spPr>
              <a:solidFill>
                <a:srgbClr val="9aa6c0"/>
              </a:solidFill>
              <a:ln w="19050" cap="rnd">
                <a:noFill/>
                <a:round/>
              </a:ln>
              <a:effectLst/>
            </c:spPr>
          </c:dPt>
          <c:invertIfNegative val="0"/>
          <c:dLbls>
            <c:dLbl>
              <c:idx val="0"/>
              <c:tx>
                <c:rich>
                  <a:bodyPr/>
                  <a:lstStyle/>
                  <a:p>
                    <a:pPr>
                      <a:defRPr/>
                    </a:pPr>
                    <a:r>
                      <a:rPr lang="ko-KR" altLang="en-US" dirty="0" smtClean="0"/>
                      <a:t>2,520</a:t>
                    </a:r>
                    <a:endParaRPr lang="ko-KR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tx>
                <c:rich>
                  <a:bodyPr/>
                  <a:lstStyle/>
                  <a:p>
                    <a:pPr>
                      <a:defRPr/>
                    </a:pPr>
                    <a:r>
                      <a:rPr lang="ko-KR" altLang="en-US" dirty="0" smtClean="0"/>
                      <a:t>5,166</a:t>
                    </a:r>
                    <a:endParaRPr lang="ko-KR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tx>
                <c:rich>
                  <a:bodyPr/>
                  <a:lstStyle/>
                  <a:p>
                    <a:pPr>
                      <a:defRPr/>
                    </a:pPr>
                    <a:r>
                      <a:rPr lang="ko-KR" altLang="en-US" dirty="0" smtClean="0"/>
                      <a:t>7,140</a:t>
                    </a:r>
                    <a:endParaRPr lang="ko-KR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tx>
                <c:rich>
                  <a:bodyPr/>
                  <a:lstStyle/>
                  <a:p>
                    <a:pPr>
                      <a:defRPr/>
                    </a:pPr>
                    <a:r>
                      <a:rPr lang="ko-KR" altLang="en-US" dirty="0" smtClean="0"/>
                      <a:t>8,862</a:t>
                    </a:r>
                    <a:endParaRPr lang="ko-KR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tx>
                <c:rich>
                  <a:bodyPr/>
                  <a:lstStyle/>
                  <a:p>
                    <a:pPr>
                      <a:defRPr/>
                    </a:pPr>
                    <a:r>
                      <a:rPr lang="ko-KR" altLang="en-US" dirty="0" smtClean="0"/>
                      <a:t>10,920</a:t>
                    </a:r>
                    <a:endParaRPr lang="ko-KR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tx>
                <c:rich>
                  <a:bodyPr/>
                  <a:lstStyle/>
                  <a:p>
                    <a:pPr>
                      <a:defRPr/>
                    </a:pPr>
                    <a:r>
                      <a:rPr lang="ko-KR" altLang="en-US" dirty="0" smtClean="0"/>
                      <a:t>12,642</a:t>
                    </a:r>
                    <a:endParaRPr lang="ko-KR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elete val="0"/>
            <c:spPr>
              <a:noFill/>
              <a:ln w="9525">
                <a:noFill/>
              </a:ln>
              <a:effectLst/>
            </c:spPr>
            <c:txPr>
              <a:bodyPr/>
              <a:lstStyle/>
              <a:p>
                <a:pPr>
                  <a:defRPr sz="1400">
                    <a:solidFill>
                      <a:schemeClr val="tx1">
                        <a:lumMod val="65000"/>
                        <a:lumOff val="35000"/>
                      </a:schemeClr>
                    </a:solidFill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Sheet1!$B$2:$B$7</c:f>
              <c:numCache>
                <c:formatCode>0%</c:formatCode>
                <c:ptCount val="6"/>
                <c:pt idx="0">
                  <c:v>0.1</c:v>
                </c:pt>
                <c:pt idx="1">
                  <c:v>0.2</c:v>
                </c:pt>
                <c:pt idx="2">
                  <c:v>0.4</c:v>
                </c:pt>
                <c:pt idx="3">
                  <c:v>0.6000000000000002</c:v>
                </c:pt>
                <c:pt idx="4">
                  <c:v>0.8</c:v>
                </c:pt>
                <c:pt idx="5">
                  <c:v>1</c:v>
                </c:pt>
              </c:numCache>
            </c:numRef>
          </c:val>
        </c:ser>
        <c:dLbls>
          <c:delete val="0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gapWidth val="303"/>
        <c:overlap val="0"/>
        <c:axId val="129192320"/>
        <c:axId val="129194240"/>
      </c:barChart>
      <c:catAx>
        <c:axId val="129192320"/>
        <c:scaling>
          <c:orientation val="minMax"/>
        </c:scaling>
        <c:axPos val="b"/>
        <c:crossAx val="129194240"/>
        <c:delete val="1"/>
        <c:numFmt formatCode="General" sourceLinked="1"/>
        <c:majorTickMark val="none"/>
        <c:minorTickMark val="none"/>
        <c:tickLblPos val="none"/>
        <c:crosses val="autoZero"/>
        <c:auto val="1"/>
        <c:lblAlgn val="ctr"/>
        <c:lblOffset val="100"/>
        <c:tickMarkSkip val="1"/>
        <c:noMultiLvlLbl val="0"/>
      </c:catAx>
      <c:valAx>
        <c:axId val="129194240"/>
        <c:scaling>
          <c:orientation val="minMax"/>
        </c:scaling>
        <c:axPos val="l"/>
        <c:crossAx val="129192320"/>
        <c:delete val="1"/>
        <c:numFmt formatCode="0%" sourceLinked="1"/>
        <c:majorTickMark val="none"/>
        <c:minorTickMark val="none"/>
        <c:tickLblPos val="none"/>
        <c:crosses val="autoZero"/>
        <c:crossBetween val="between"/>
      </c:valAx>
      <c:spPr>
        <a:noFill/>
        <a:ln>
          <a:noFill/>
        </a:ln>
        <a:effectLst/>
      </c:spPr>
    </c:plotArea>
    <c:dispBlanksAs val="gap"/>
  </c:chart>
  <c:txPr>
    <a:bodyPr/>
    <a:lstStyle/>
    <a:p>
      <a:pPr>
        <a:defRPr/>
      </a:pPr>
      <a:endParaRPr lang="ko-KR"/>
    </a:p>
  </c:txPr>
  <c:spPr>
    <a:noFill/>
    <a:ln>
      <a:noFill/>
    </a:ln>
    <a:effectLst/>
  </c:spPr>
  <c:extLst>
    <c:ext uri="CC8EB2C9-7E31-499d-B8F2-F6CE61031016">
      <ho:hncChartStyle xmlns:ho="http://schemas.haansoft.com/office/8.0" layoutIndex="-1" colorIndex="-1" styleIndex="-1"/>
    </c:ext>
  </c:extLst>
</c:chartSpace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23213946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세로 본문" type="vertTx" preserve="1">
  <p:cSld name="제목 및 세로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5A40FD1-0EE3-4101-8160-1422DBE4B71F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2020-10-15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/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304987C-29F7-432B-B883-ED8D01B4779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5A40FD1-0EE3-4101-8160-1422DBE4B71F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2020-10-15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/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304987C-29F7-432B-B883-ED8D01B4779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03146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5A40FD1-0EE3-4101-8160-1422DBE4B71F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2020-10-15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/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304987C-29F7-432B-B883-ED8D01B4779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5A40FD1-0EE3-4101-8160-1422DBE4B71F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2020-10-15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/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304987C-29F7-432B-B883-ED8D01B4779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5A40FD1-0EE3-4101-8160-1422DBE4B71F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2020-10-15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/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304987C-29F7-432B-B883-ED8D01B4779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5A40FD1-0EE3-4101-8160-1422DBE4B71F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2020-10-15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/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304987C-29F7-432B-B883-ED8D01B4779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5A40FD1-0EE3-4101-8160-1422DBE4B71F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2020-10-15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/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304987C-29F7-432B-B883-ED8D01B4779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및 설명" type="objTx" preserve="1">
  <p:cSld name="내용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5A40FD1-0EE3-4101-8160-1422DBE4B71F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2020-10-15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/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304987C-29F7-432B-B883-ED8D01B4779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5A40FD1-0EE3-4101-8160-1422DBE4B71F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2020-10-15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/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304987C-29F7-432B-B883-ED8D01B4779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66296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Relationship Id="rId3" Type="http://schemas.openxmlformats.org/officeDocument/2006/relationships/image" Target="../media/image17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Relationship Id="rId3" Type="http://schemas.openxmlformats.org/officeDocument/2006/relationships/image" Target="../media/image17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1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1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1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hart" Target="../charts/char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12.png"  /><Relationship Id="rId11" Type="http://schemas.openxmlformats.org/officeDocument/2006/relationships/image" Target="../media/image13.jpeg"  /><Relationship Id="rId12" Type="http://schemas.openxmlformats.org/officeDocument/2006/relationships/image" Target="../media/image14.png"  /><Relationship Id="rId13" Type="http://schemas.openxmlformats.org/officeDocument/2006/relationships/image" Target="../media/image15.png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Relationship Id="rId6" Type="http://schemas.openxmlformats.org/officeDocument/2006/relationships/image" Target="../media/image8.png"  /><Relationship Id="rId7" Type="http://schemas.openxmlformats.org/officeDocument/2006/relationships/image" Target="../media/image9.png"  /><Relationship Id="rId8" Type="http://schemas.openxmlformats.org/officeDocument/2006/relationships/image" Target="../media/image10.png"  /><Relationship Id="rId9" Type="http://schemas.openxmlformats.org/officeDocument/2006/relationships/image" Target="../media/image11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Relationship Id="rId4" Type="http://schemas.openxmlformats.org/officeDocument/2006/relationships/image" Target="../media/image18.png"  /><Relationship Id="rId5" Type="http://schemas.openxmlformats.org/officeDocument/2006/relationships/image" Target="../media/image1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Relationship Id="rId3" Type="http://schemas.openxmlformats.org/officeDocument/2006/relationships/image" Target="../media/image17.png"  /><Relationship Id="rId4" Type="http://schemas.openxmlformats.org/officeDocument/2006/relationships/image" Target="../media/image20.png"  /><Relationship Id="rId5" Type="http://schemas.openxmlformats.org/officeDocument/2006/relationships/image" Target="../media/image17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/>
          <p:cNvSpPr/>
          <p:nvPr/>
        </p:nvSpPr>
        <p:spPr>
          <a:xfrm>
            <a:off x="3375626" y="2719742"/>
            <a:ext cx="4678532" cy="56817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 lang="ko-KR"/>
            </a:pPr>
            <a:r>
              <a:rPr lang="en-US" altLang="ko-KR" sz="2000" b="1" i="1" kern="0">
                <a:solidFill>
                  <a:srgbClr val="9AA6C0"/>
                </a:solidFill>
              </a:rPr>
              <a:t>FromToday</a:t>
            </a:r>
          </a:p>
        </p:txBody>
      </p:sp>
      <p:sp>
        <p:nvSpPr>
          <p:cNvPr id="7" name="사각형: 둥근 모서리 6"/>
          <p:cNvSpPr/>
          <p:nvPr/>
        </p:nvSpPr>
        <p:spPr>
          <a:xfrm>
            <a:off x="8244659" y="2719741"/>
            <a:ext cx="568234" cy="568171"/>
          </a:xfrm>
          <a:prstGeom prst="roundRect">
            <a:avLst>
              <a:gd name="adj" fmla="val 50000"/>
            </a:avLst>
          </a:prstGeom>
          <a:solidFill>
            <a:srgbClr val="9AA6C0"/>
          </a:solidFill>
          <a:ln>
            <a:noFill/>
          </a:ln>
          <a:effectLst>
            <a:outerShdw blurRad="190500" dist="508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원형: 비어 있음 8"/>
          <p:cNvSpPr/>
          <p:nvPr/>
        </p:nvSpPr>
        <p:spPr>
          <a:xfrm>
            <a:off x="8406537" y="2876180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사각형: 둥근 모서리 10"/>
          <p:cNvSpPr/>
          <p:nvPr/>
        </p:nvSpPr>
        <p:spPr>
          <a:xfrm rot="18900000">
            <a:off x="8605230" y="3018492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78" name="그룹 177"/>
          <p:cNvGrpSpPr/>
          <p:nvPr/>
        </p:nvGrpSpPr>
        <p:grpSpPr>
          <a:xfrm>
            <a:off x="8244659" y="3574106"/>
            <a:ext cx="568234" cy="568234"/>
            <a:chOff x="2843661" y="4006113"/>
            <a:chExt cx="514036" cy="514036"/>
          </a:xfrm>
          <a:effectLst>
            <a:outerShdw blurRad="177800" dist="101600" dir="2700000" sx="87000" sy="87000" algn="tl" rotWithShape="0">
              <a:prstClr val="black">
                <a:alpha val="40000"/>
              </a:prstClr>
            </a:outerShdw>
          </a:effectLst>
        </p:grpSpPr>
        <p:sp>
          <p:nvSpPr>
            <p:cNvPr id="179" name="타원 178"/>
            <p:cNvSpPr/>
            <p:nvPr/>
          </p:nvSpPr>
          <p:spPr>
            <a:xfrm>
              <a:off x="2843661" y="4006113"/>
              <a:ext cx="514036" cy="514036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180" name="그림 179"/>
            <p:cNvPicPr>
              <a:picLocks noChangeAspect="1"/>
            </p:cNvPicPr>
            <p:nvPr/>
          </p:nvPicPr>
          <p:blipFill rotWithShape="1">
            <a:blip r:embed="rId2" cstate="print"/>
            <a:stretch>
              <a:fillRect/>
            </a:stretch>
          </p:blipFill>
          <p:spPr>
            <a:xfrm>
              <a:off x="2943064" y="4106440"/>
              <a:ext cx="313381" cy="313381"/>
            </a:xfrm>
            <a:prstGeom prst="rect">
              <a:avLst/>
            </a:prstGeom>
          </p:spPr>
        </p:pic>
      </p:grpSp>
      <p:sp>
        <p:nvSpPr>
          <p:cNvPr id="182" name="사각형: 둥근 모서리 181"/>
          <p:cNvSpPr/>
          <p:nvPr/>
        </p:nvSpPr>
        <p:spPr>
          <a:xfrm>
            <a:off x="3375626" y="3574106"/>
            <a:ext cx="4678532" cy="568171"/>
          </a:xfrm>
          <a:prstGeom prst="roundRect">
            <a:avLst>
              <a:gd name="adj" fmla="val 50000"/>
            </a:avLst>
          </a:prstGeom>
          <a:solidFill>
            <a:srgbClr val="9AA6C0"/>
          </a:solidFill>
          <a:ln w="19050"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 lang="ko-KR"/>
            </a:pPr>
            <a:r>
              <a:rPr lang="en-US" altLang="ko-KR" b="1" kern="0">
                <a:solidFill>
                  <a:prstClr val="white"/>
                </a:solidFill>
              </a:rPr>
              <a:t>1</a:t>
            </a:r>
            <a:r>
              <a:rPr lang="ko-KR" altLang="en-US" b="1" kern="0">
                <a:solidFill>
                  <a:prstClr val="white"/>
                </a:solidFill>
              </a:rPr>
              <a:t>조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dfe7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/>
          <p:cNvSpPr/>
          <p:nvPr/>
        </p:nvSpPr>
        <p:spPr>
          <a:xfrm>
            <a:off x="513774" y="340293"/>
            <a:ext cx="10917316" cy="6219741"/>
          </a:xfrm>
          <a:prstGeom prst="roundRect">
            <a:avLst>
              <a:gd name="adj" fmla="val 2491"/>
            </a:avLst>
          </a:prstGeom>
          <a:solidFill>
            <a:schemeClr val="bg1"/>
          </a:solidFill>
          <a:ln>
            <a:noFill/>
          </a:ln>
          <a:effectLst>
            <a:outerShdw blurRad="190500" dist="2413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 lang="ko-KR"/>
            </a:pPr>
            <a:endParaRPr lang="en-US" altLang="ko-KR" sz="2000" b="1" i="1" kern="0">
              <a:solidFill>
                <a:srgbClr val="9aa6c0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852799" y="1572960"/>
            <a:ext cx="10306691" cy="358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176" name="TextBox 175"/>
          <p:cNvSpPr txBox="1"/>
          <p:nvPr/>
        </p:nvSpPr>
        <p:spPr>
          <a:xfrm>
            <a:off x="763781" y="1510647"/>
            <a:ext cx="10414759" cy="363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/>
          </a:p>
        </p:txBody>
      </p:sp>
      <p:grpSp>
        <p:nvGrpSpPr>
          <p:cNvPr id="2" name="그룹 86"/>
          <p:cNvGrpSpPr/>
          <p:nvPr/>
        </p:nvGrpSpPr>
        <p:grpSpPr>
          <a:xfrm rot="0">
            <a:off x="674608" y="497611"/>
            <a:ext cx="5507117" cy="568172"/>
            <a:chOff x="588883" y="392836"/>
            <a:chExt cx="5507117" cy="568172"/>
          </a:xfrm>
        </p:grpSpPr>
        <p:sp>
          <p:nvSpPr>
            <p:cNvPr id="70" name="사각형: 둥근 모서리 4"/>
            <p:cNvSpPr/>
            <p:nvPr/>
          </p:nvSpPr>
          <p:spPr>
            <a:xfrm>
              <a:off x="588883" y="392837"/>
              <a:ext cx="4678532" cy="5681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rgbClr val="9aa6c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/>
              </a:pPr>
              <a:r>
                <a:rPr lang="ko-KR" altLang="en-US" sz="2000" b="1" i="1" kern="0">
                  <a:solidFill>
                    <a:srgbClr val="9aa6c0"/>
                  </a:solidFill>
                </a:rPr>
                <a:t>내정보, 주변검색 서비스</a:t>
              </a:r>
              <a:endParaRPr lang="ko-KR" altLang="en-US" sz="2000" b="1" i="1" kern="0">
                <a:solidFill>
                  <a:srgbClr val="9aa6c0"/>
                </a:solidFill>
              </a:endParaRPr>
            </a:p>
          </p:txBody>
        </p:sp>
        <p:sp>
          <p:nvSpPr>
            <p:cNvPr id="71" name="사각형: 둥근 모서리 6"/>
            <p:cNvSpPr/>
            <p:nvPr/>
          </p:nvSpPr>
          <p:spPr>
            <a:xfrm>
              <a:off x="5419816" y="392836"/>
              <a:ext cx="676184" cy="568171"/>
            </a:xfrm>
            <a:prstGeom prst="roundRect">
              <a:avLst>
                <a:gd name="adj" fmla="val 13790"/>
              </a:avLst>
            </a:prstGeom>
            <a:solidFill>
              <a:srgbClr val="9aa6c0"/>
            </a:solidFill>
            <a:ln>
              <a:noFill/>
            </a:ln>
            <a:effectLst>
              <a:outerShdw blurRad="190500" dist="50800" dir="2700000" sx="98000" sy="98000" algn="tl" rotWithShape="0">
                <a:srgbClr val="9aa6c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원형: 비어 있음 8"/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사각형: 둥근 모서리 10"/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4" name="직사각형 73"/>
          <p:cNvSpPr/>
          <p:nvPr/>
        </p:nvSpPr>
        <p:spPr>
          <a:xfrm>
            <a:off x="1226567" y="2877479"/>
            <a:ext cx="350773" cy="26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200" b="1">
                <a:solidFill>
                  <a:prstClr val="white"/>
                </a:solidFill>
              </a:rPr>
              <a:t>A</a:t>
            </a:r>
            <a:r>
              <a:rPr lang="ko-KR" altLang="en-US" sz="1200" b="1">
                <a:solidFill>
                  <a:prstClr val="white"/>
                </a:solidFill>
              </a:rPr>
              <a:t> </a:t>
            </a:r>
            <a:endParaRPr lang="ko-KR" altLang="en-US" sz="1200" b="1">
              <a:solidFill>
                <a:prstClr val="black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664146" y="2877003"/>
            <a:ext cx="351719" cy="2643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200" b="1">
                <a:solidFill>
                  <a:prstClr val="white"/>
                </a:solidFill>
              </a:rPr>
              <a:t>A</a:t>
            </a:r>
            <a:r>
              <a:rPr lang="ko-KR" altLang="en-US" sz="1200" b="1">
                <a:solidFill>
                  <a:prstClr val="white"/>
                </a:solidFill>
              </a:rPr>
              <a:t> </a:t>
            </a:r>
            <a:endParaRPr lang="ko-KR" altLang="en-US" sz="1200" b="1">
              <a:solidFill>
                <a:prstClr val="black"/>
              </a:solidFill>
            </a:endParaRPr>
          </a:p>
        </p:txBody>
      </p:sp>
      <p:grpSp>
        <p:nvGrpSpPr>
          <p:cNvPr id="3" name="그룹 130"/>
          <p:cNvGrpSpPr/>
          <p:nvPr/>
        </p:nvGrpSpPr>
        <p:grpSpPr>
          <a:xfrm rot="0">
            <a:off x="6997269" y="1698900"/>
            <a:ext cx="4167889" cy="2798323"/>
            <a:chOff x="8092199" y="2867001"/>
            <a:chExt cx="2859314" cy="1596571"/>
          </a:xfrm>
        </p:grpSpPr>
        <p:sp>
          <p:nvSpPr>
            <p:cNvPr id="77" name="대각선 방향의 모서리가 둥근 사각형 31"/>
            <p:cNvSpPr/>
            <p:nvPr/>
          </p:nvSpPr>
          <p:spPr>
            <a:xfrm flipH="1">
              <a:off x="8092199" y="2867001"/>
              <a:ext cx="2859314" cy="1596571"/>
            </a:xfrm>
            <a:prstGeom prst="round2DiagRect">
              <a:avLst>
                <a:gd name="adj1" fmla="val 23031"/>
                <a:gd name="adj2" fmla="val 0"/>
              </a:avLst>
            </a:prstGeom>
            <a:solidFill>
              <a:schemeClr val="bg1"/>
            </a:solidFill>
            <a:ln>
              <a:solidFill>
                <a:srgbClr val="9aa6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직각 삼각형 77"/>
            <p:cNvSpPr/>
            <p:nvPr/>
          </p:nvSpPr>
          <p:spPr>
            <a:xfrm rot="5400000">
              <a:off x="8092200" y="2867002"/>
              <a:ext cx="468085" cy="468085"/>
            </a:xfrm>
            <a:prstGeom prst="rtTriangle">
              <a:avLst/>
            </a:prstGeom>
            <a:solidFill>
              <a:srgbClr val="9aa6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8101725" y="2876525"/>
              <a:ext cx="336660" cy="150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>
                  <a:solidFill>
                    <a:prstClr val="white"/>
                  </a:solidFill>
                </a:rPr>
                <a:t>A</a:t>
              </a:r>
              <a:r>
                <a:rPr lang="ko-KR" altLang="en-US" sz="1200" b="1">
                  <a:solidFill>
                    <a:prstClr val="white"/>
                  </a:solidFill>
                </a:rPr>
                <a:t> </a:t>
              </a:r>
              <a:endParaRPr lang="ko-KR" altLang="en-US" sz="1200" b="1">
                <a:solidFill>
                  <a:prstClr val="black"/>
                </a:solidFill>
              </a:endParaRPr>
            </a:p>
          </p:txBody>
        </p:sp>
      </p:grpSp>
      <p:sp>
        <p:nvSpPr>
          <p:cNvPr id="80" name="직사각형 79"/>
          <p:cNvSpPr/>
          <p:nvPr/>
        </p:nvSpPr>
        <p:spPr>
          <a:xfrm>
            <a:off x="7829075" y="4639654"/>
            <a:ext cx="2825590" cy="1231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600" b="1">
                <a:solidFill>
                  <a:prstClr val="white">
                    <a:lumMod val="50000"/>
                  </a:prstClr>
                </a:solidFill>
              </a:rPr>
              <a:t>CONTENTS</a:t>
            </a:r>
            <a:endParaRPr lang="en-US" altLang="ko-KR" sz="1600" b="1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40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ko-KR" altLang="en-US" sz="140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00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  <a:endParaRPr lang="ko-KR" altLang="en-US" sz="1000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83" name="Picture 4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67838" y="1548668"/>
            <a:ext cx="2106179" cy="4592783"/>
          </a:xfrm>
          <a:prstGeom prst="rect">
            <a:avLst/>
          </a:prstGeom>
          <a:noFill/>
        </p:spPr>
      </p:pic>
      <p:pic>
        <p:nvPicPr>
          <p:cNvPr id="84" name="Picture 4"/>
          <p:cNvPicPr>
            <a:picLocks noChangeAspect="1" noChangeArrowheads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162256" y="1522408"/>
            <a:ext cx="2106179" cy="4592783"/>
          </a:xfrm>
          <a:prstGeom prst="rect">
            <a:avLst/>
          </a:prstGeom>
          <a:noFill/>
        </p:spPr>
      </p:pic>
      <p:sp>
        <p:nvSpPr>
          <p:cNvPr id="85" name="직사각형 23"/>
          <p:cNvSpPr/>
          <p:nvPr/>
        </p:nvSpPr>
        <p:spPr>
          <a:xfrm>
            <a:off x="4255907" y="6049930"/>
            <a:ext cx="1836283" cy="33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100">
                <a:solidFill>
                  <a:prstClr val="black">
                    <a:lumMod val="65000"/>
                    <a:lumOff val="35000"/>
                  </a:prstClr>
                </a:solidFill>
              </a:rPr>
              <a:t>FoodDataActivity</a:t>
            </a:r>
            <a:endParaRPr lang="en-US" altLang="ko-KR" sz="11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6" name="직사각형 23"/>
          <p:cNvSpPr/>
          <p:nvPr/>
        </p:nvSpPr>
        <p:spPr>
          <a:xfrm>
            <a:off x="1748339" y="6042096"/>
            <a:ext cx="1676851" cy="33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100">
                <a:solidFill>
                  <a:prstClr val="black">
                    <a:lumMod val="65000"/>
                    <a:lumOff val="35000"/>
                  </a:prstClr>
                </a:solidFill>
              </a:rPr>
              <a:t>Fragment - Food</a:t>
            </a:r>
            <a:endParaRPr lang="en-US" altLang="ko-KR" sz="11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dfe7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/>
          <p:cNvSpPr/>
          <p:nvPr/>
        </p:nvSpPr>
        <p:spPr>
          <a:xfrm>
            <a:off x="513774" y="340293"/>
            <a:ext cx="10917316" cy="6219741"/>
          </a:xfrm>
          <a:prstGeom prst="roundRect">
            <a:avLst>
              <a:gd name="adj" fmla="val 2491"/>
            </a:avLst>
          </a:prstGeom>
          <a:solidFill>
            <a:schemeClr val="bg1"/>
          </a:solidFill>
          <a:ln>
            <a:noFill/>
          </a:ln>
          <a:effectLst>
            <a:outerShdw blurRad="190500" dist="2413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 lang="ko-KR"/>
            </a:pPr>
            <a:endParaRPr lang="en-US" altLang="ko-KR" sz="2000" b="1" i="1" kern="0">
              <a:solidFill>
                <a:srgbClr val="9aa6c0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852799" y="1572960"/>
            <a:ext cx="10306691" cy="358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176" name="TextBox 175"/>
          <p:cNvSpPr txBox="1"/>
          <p:nvPr/>
        </p:nvSpPr>
        <p:spPr>
          <a:xfrm>
            <a:off x="763781" y="1510647"/>
            <a:ext cx="10414759" cy="363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/>
          </a:p>
        </p:txBody>
      </p:sp>
      <p:grpSp>
        <p:nvGrpSpPr>
          <p:cNvPr id="2" name="그룹 86"/>
          <p:cNvGrpSpPr/>
          <p:nvPr/>
        </p:nvGrpSpPr>
        <p:grpSpPr>
          <a:xfrm rot="0">
            <a:off x="674608" y="497611"/>
            <a:ext cx="5507117" cy="568172"/>
            <a:chOff x="588883" y="392836"/>
            <a:chExt cx="5507117" cy="568172"/>
          </a:xfrm>
        </p:grpSpPr>
        <p:sp>
          <p:nvSpPr>
            <p:cNvPr id="70" name="사각형: 둥근 모서리 4"/>
            <p:cNvSpPr/>
            <p:nvPr/>
          </p:nvSpPr>
          <p:spPr>
            <a:xfrm>
              <a:off x="588883" y="392837"/>
              <a:ext cx="4678532" cy="5681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rgbClr val="9aa6c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/>
              </a:pPr>
              <a:r>
                <a:rPr lang="ko-KR" altLang="en-US" sz="2000" b="1" i="1" kern="0">
                  <a:solidFill>
                    <a:srgbClr val="9aa6c0"/>
                  </a:solidFill>
                </a:rPr>
                <a:t>수면 데이터</a:t>
              </a:r>
              <a:endParaRPr lang="en-US" altLang="ko-KR" sz="2000" b="1" i="1" kern="0">
                <a:solidFill>
                  <a:srgbClr val="9aa6c0"/>
                </a:solidFill>
              </a:endParaRPr>
            </a:p>
          </p:txBody>
        </p:sp>
        <p:sp>
          <p:nvSpPr>
            <p:cNvPr id="71" name="사각형: 둥근 모서리 6"/>
            <p:cNvSpPr/>
            <p:nvPr/>
          </p:nvSpPr>
          <p:spPr>
            <a:xfrm>
              <a:off x="5419816" y="392836"/>
              <a:ext cx="676184" cy="568171"/>
            </a:xfrm>
            <a:prstGeom prst="roundRect">
              <a:avLst>
                <a:gd name="adj" fmla="val 13790"/>
              </a:avLst>
            </a:prstGeom>
            <a:solidFill>
              <a:srgbClr val="9aa6c0"/>
            </a:solidFill>
            <a:ln>
              <a:noFill/>
            </a:ln>
            <a:effectLst>
              <a:outerShdw blurRad="190500" dist="50800" dir="2700000" sx="98000" sy="98000" algn="tl" rotWithShape="0">
                <a:srgbClr val="9aa6c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원형: 비어 있음 8"/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사각형: 둥근 모서리 10"/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4" name="직사각형 73"/>
          <p:cNvSpPr/>
          <p:nvPr/>
        </p:nvSpPr>
        <p:spPr>
          <a:xfrm>
            <a:off x="1226567" y="2877479"/>
            <a:ext cx="350773" cy="26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200" b="1">
                <a:solidFill>
                  <a:prstClr val="white"/>
                </a:solidFill>
              </a:rPr>
              <a:t>A</a:t>
            </a:r>
            <a:r>
              <a:rPr lang="ko-KR" altLang="en-US" sz="1200" b="1">
                <a:solidFill>
                  <a:prstClr val="white"/>
                </a:solidFill>
              </a:rPr>
              <a:t> </a:t>
            </a:r>
            <a:endParaRPr lang="ko-KR" altLang="en-US" sz="1200" b="1">
              <a:solidFill>
                <a:prstClr val="black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664146" y="2877003"/>
            <a:ext cx="351719" cy="2643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200" b="1">
                <a:solidFill>
                  <a:prstClr val="white"/>
                </a:solidFill>
              </a:rPr>
              <a:t>A</a:t>
            </a:r>
            <a:r>
              <a:rPr lang="ko-KR" altLang="en-US" sz="1200" b="1">
                <a:solidFill>
                  <a:prstClr val="white"/>
                </a:solidFill>
              </a:rPr>
              <a:t> </a:t>
            </a:r>
            <a:endParaRPr lang="ko-KR" altLang="en-US" sz="1200" b="1">
              <a:solidFill>
                <a:prstClr val="black"/>
              </a:solidFill>
            </a:endParaRPr>
          </a:p>
        </p:txBody>
      </p:sp>
      <p:grpSp>
        <p:nvGrpSpPr>
          <p:cNvPr id="3" name="그룹 130"/>
          <p:cNvGrpSpPr/>
          <p:nvPr/>
        </p:nvGrpSpPr>
        <p:grpSpPr>
          <a:xfrm rot="0">
            <a:off x="6997269" y="1698900"/>
            <a:ext cx="4167889" cy="2798323"/>
            <a:chOff x="8092199" y="2867001"/>
            <a:chExt cx="2859314" cy="1596571"/>
          </a:xfrm>
        </p:grpSpPr>
        <p:sp>
          <p:nvSpPr>
            <p:cNvPr id="77" name="대각선 방향의 모서리가 둥근 사각형 31"/>
            <p:cNvSpPr/>
            <p:nvPr/>
          </p:nvSpPr>
          <p:spPr>
            <a:xfrm flipH="1">
              <a:off x="8092199" y="2867001"/>
              <a:ext cx="2859314" cy="1596571"/>
            </a:xfrm>
            <a:prstGeom prst="round2DiagRect">
              <a:avLst>
                <a:gd name="adj1" fmla="val 23031"/>
                <a:gd name="adj2" fmla="val 0"/>
              </a:avLst>
            </a:prstGeom>
            <a:solidFill>
              <a:schemeClr val="bg1"/>
            </a:solidFill>
            <a:ln>
              <a:solidFill>
                <a:srgbClr val="9aa6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직각 삼각형 77"/>
            <p:cNvSpPr/>
            <p:nvPr/>
          </p:nvSpPr>
          <p:spPr>
            <a:xfrm rot="5400000">
              <a:off x="8092200" y="2867002"/>
              <a:ext cx="468085" cy="468085"/>
            </a:xfrm>
            <a:prstGeom prst="rtTriangle">
              <a:avLst/>
            </a:prstGeom>
            <a:solidFill>
              <a:srgbClr val="9aa6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8101725" y="2876525"/>
              <a:ext cx="336660" cy="150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>
                  <a:solidFill>
                    <a:prstClr val="white"/>
                  </a:solidFill>
                </a:rPr>
                <a:t>A</a:t>
              </a:r>
              <a:r>
                <a:rPr lang="ko-KR" altLang="en-US" sz="1200" b="1">
                  <a:solidFill>
                    <a:prstClr val="white"/>
                  </a:solidFill>
                </a:rPr>
                <a:t> </a:t>
              </a:r>
              <a:endParaRPr lang="ko-KR" altLang="en-US" sz="1200" b="1">
                <a:solidFill>
                  <a:prstClr val="black"/>
                </a:solidFill>
              </a:endParaRPr>
            </a:p>
          </p:txBody>
        </p:sp>
      </p:grpSp>
      <p:sp>
        <p:nvSpPr>
          <p:cNvPr id="80" name="직사각형 79"/>
          <p:cNvSpPr/>
          <p:nvPr/>
        </p:nvSpPr>
        <p:spPr>
          <a:xfrm>
            <a:off x="7829075" y="4639654"/>
            <a:ext cx="2825590" cy="1231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600" b="1">
                <a:solidFill>
                  <a:prstClr val="white">
                    <a:lumMod val="50000"/>
                  </a:prstClr>
                </a:solidFill>
              </a:rPr>
              <a:t>CONTENTS</a:t>
            </a:r>
            <a:endParaRPr lang="en-US" altLang="ko-KR" sz="1600" b="1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40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ko-KR" altLang="en-US" sz="140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00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  <a:endParaRPr lang="ko-KR" altLang="en-US" sz="1000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83" name="Picture 4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67838" y="1548668"/>
            <a:ext cx="2106179" cy="4592783"/>
          </a:xfrm>
          <a:prstGeom prst="rect">
            <a:avLst/>
          </a:prstGeom>
          <a:noFill/>
        </p:spPr>
      </p:pic>
      <p:pic>
        <p:nvPicPr>
          <p:cNvPr id="84" name="Picture 4"/>
          <p:cNvPicPr>
            <a:picLocks noChangeAspect="1" noChangeArrowheads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162256" y="1522408"/>
            <a:ext cx="2106179" cy="4592783"/>
          </a:xfrm>
          <a:prstGeom prst="rect">
            <a:avLst/>
          </a:prstGeom>
          <a:noFill/>
        </p:spPr>
      </p:pic>
      <p:sp>
        <p:nvSpPr>
          <p:cNvPr id="85" name="직사각형 23"/>
          <p:cNvSpPr/>
          <p:nvPr/>
        </p:nvSpPr>
        <p:spPr>
          <a:xfrm>
            <a:off x="4255907" y="6049930"/>
            <a:ext cx="1836283" cy="33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100">
                <a:solidFill>
                  <a:prstClr val="black">
                    <a:lumMod val="65000"/>
                    <a:lumOff val="35000"/>
                  </a:prstClr>
                </a:solidFill>
              </a:rPr>
              <a:t>FoodDataActivity</a:t>
            </a:r>
            <a:endParaRPr lang="en-US" altLang="ko-KR" sz="11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6" name="직사각형 23"/>
          <p:cNvSpPr/>
          <p:nvPr/>
        </p:nvSpPr>
        <p:spPr>
          <a:xfrm>
            <a:off x="1748339" y="6042096"/>
            <a:ext cx="1676851" cy="33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100">
                <a:solidFill>
                  <a:prstClr val="black">
                    <a:lumMod val="65000"/>
                    <a:lumOff val="35000"/>
                  </a:prstClr>
                </a:solidFill>
              </a:rPr>
              <a:t>Fragment - Food</a:t>
            </a:r>
            <a:endParaRPr lang="en-US" altLang="ko-KR" sz="11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/>
          <p:cNvSpPr/>
          <p:nvPr/>
        </p:nvSpPr>
        <p:spPr>
          <a:xfrm>
            <a:off x="513774" y="340293"/>
            <a:ext cx="10917316" cy="6219741"/>
          </a:xfrm>
          <a:prstGeom prst="roundRect">
            <a:avLst>
              <a:gd name="adj" fmla="val 2491"/>
            </a:avLst>
          </a:prstGeom>
          <a:solidFill>
            <a:schemeClr val="bg1"/>
          </a:solidFill>
          <a:ln>
            <a:noFill/>
          </a:ln>
          <a:effectLst>
            <a:outerShdw blurRad="190500" dist="2413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 lang="ko-KR"/>
            </a:pPr>
            <a:endParaRPr lang="en-US" altLang="ko-KR" sz="2000" b="1" i="1" kern="0">
              <a:solidFill>
                <a:srgbClr val="9AA6C0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852799" y="1572960"/>
            <a:ext cx="10306691" cy="358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176" name="TextBox 175"/>
          <p:cNvSpPr txBox="1"/>
          <p:nvPr/>
        </p:nvSpPr>
        <p:spPr>
          <a:xfrm>
            <a:off x="763781" y="1510647"/>
            <a:ext cx="10414759" cy="363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/>
          </a:p>
        </p:txBody>
      </p:sp>
      <p:grpSp>
        <p:nvGrpSpPr>
          <p:cNvPr id="2" name="그룹 86"/>
          <p:cNvGrpSpPr/>
          <p:nvPr/>
        </p:nvGrpSpPr>
        <p:grpSpPr>
          <a:xfrm>
            <a:off x="674608" y="497611"/>
            <a:ext cx="5507117" cy="568172"/>
            <a:chOff x="588883" y="392836"/>
            <a:chExt cx="5507117" cy="568172"/>
          </a:xfrm>
        </p:grpSpPr>
        <p:sp>
          <p:nvSpPr>
            <p:cNvPr id="70" name="사각형: 둥근 모서리 4"/>
            <p:cNvSpPr/>
            <p:nvPr/>
          </p:nvSpPr>
          <p:spPr>
            <a:xfrm>
              <a:off x="588883" y="392837"/>
              <a:ext cx="4678532" cy="5681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rgbClr val="9AA6C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/>
              </a:pPr>
              <a:r>
                <a:rPr lang="ko-KR" altLang="en-US" sz="2000" b="1" i="1" kern="0" dirty="0" smtClean="0">
                  <a:solidFill>
                    <a:srgbClr val="9AA6C0"/>
                  </a:solidFill>
                </a:rPr>
                <a:t>걸음 소모량</a:t>
              </a:r>
              <a:endParaRPr lang="en-US" altLang="ko-KR" sz="2000" b="1" i="1" kern="0" dirty="0">
                <a:solidFill>
                  <a:srgbClr val="9AA6C0"/>
                </a:solidFill>
              </a:endParaRPr>
            </a:p>
          </p:txBody>
        </p:sp>
        <p:sp>
          <p:nvSpPr>
            <p:cNvPr id="71" name="사각형: 둥근 모서리 6"/>
            <p:cNvSpPr/>
            <p:nvPr/>
          </p:nvSpPr>
          <p:spPr>
            <a:xfrm>
              <a:off x="5419816" y="392836"/>
              <a:ext cx="676184" cy="568171"/>
            </a:xfrm>
            <a:prstGeom prst="roundRect">
              <a:avLst>
                <a:gd name="adj" fmla="val 13790"/>
              </a:avLst>
            </a:prstGeom>
            <a:solidFill>
              <a:srgbClr val="9AA6C0"/>
            </a:solidFill>
            <a:ln>
              <a:noFill/>
            </a:ln>
            <a:effectLst>
              <a:outerShdw blurRad="190500" dist="50800" dir="2700000" sx="98000" sy="98000" algn="tl" rotWithShape="0">
                <a:srgbClr val="9AA6C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원형: 비어 있음 8"/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사각형: 둥근 모서리 10"/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4" name="직사각형 73"/>
          <p:cNvSpPr/>
          <p:nvPr/>
        </p:nvSpPr>
        <p:spPr>
          <a:xfrm>
            <a:off x="1226567" y="2877479"/>
            <a:ext cx="350773" cy="26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200" b="1">
                <a:solidFill>
                  <a:prstClr val="white"/>
                </a:solidFill>
              </a:rPr>
              <a:t>A</a:t>
            </a:r>
            <a:r>
              <a:rPr lang="ko-KR" altLang="en-US" sz="1200" b="1">
                <a:solidFill>
                  <a:prstClr val="white"/>
                </a:solidFill>
              </a:rPr>
              <a:t> </a:t>
            </a:r>
            <a:endParaRPr lang="ko-KR" altLang="en-US" sz="1200" b="1">
              <a:solidFill>
                <a:prstClr val="black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664146" y="2877003"/>
            <a:ext cx="351719" cy="2643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200" b="1">
                <a:solidFill>
                  <a:prstClr val="white"/>
                </a:solidFill>
              </a:rPr>
              <a:t>A</a:t>
            </a:r>
            <a:r>
              <a:rPr lang="ko-KR" altLang="en-US" sz="1200" b="1">
                <a:solidFill>
                  <a:prstClr val="white"/>
                </a:solidFill>
              </a:rPr>
              <a:t> </a:t>
            </a:r>
            <a:endParaRPr lang="ko-KR" altLang="en-US" sz="1200" b="1">
              <a:solidFill>
                <a:prstClr val="black"/>
              </a:solidFill>
            </a:endParaRPr>
          </a:p>
        </p:txBody>
      </p:sp>
      <p:grpSp>
        <p:nvGrpSpPr>
          <p:cNvPr id="3" name="그룹 130"/>
          <p:cNvGrpSpPr/>
          <p:nvPr/>
        </p:nvGrpSpPr>
        <p:grpSpPr>
          <a:xfrm>
            <a:off x="6997269" y="1698900"/>
            <a:ext cx="4167889" cy="2798323"/>
            <a:chOff x="8092199" y="2867001"/>
            <a:chExt cx="2859314" cy="1596571"/>
          </a:xfrm>
        </p:grpSpPr>
        <p:sp>
          <p:nvSpPr>
            <p:cNvPr id="77" name="대각선 방향의 모서리가 둥근 사각형 31"/>
            <p:cNvSpPr/>
            <p:nvPr/>
          </p:nvSpPr>
          <p:spPr>
            <a:xfrm flipH="1">
              <a:off x="8092199" y="2867001"/>
              <a:ext cx="2859314" cy="1596571"/>
            </a:xfrm>
            <a:prstGeom prst="round2DiagRect">
              <a:avLst>
                <a:gd name="adj1" fmla="val 23031"/>
                <a:gd name="adj2" fmla="val 0"/>
              </a:avLst>
            </a:prstGeom>
            <a:solidFill>
              <a:schemeClr val="bg1"/>
            </a:solidFill>
            <a:ln>
              <a:solidFill>
                <a:srgbClr val="9AA6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직각 삼각형 77"/>
            <p:cNvSpPr/>
            <p:nvPr/>
          </p:nvSpPr>
          <p:spPr>
            <a:xfrm rot="5400000">
              <a:off x="8092200" y="2867002"/>
              <a:ext cx="468085" cy="468085"/>
            </a:xfrm>
            <a:prstGeom prst="rtTriangle">
              <a:avLst/>
            </a:prstGeom>
            <a:solidFill>
              <a:srgbClr val="9AA6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8101726" y="2876526"/>
              <a:ext cx="336660" cy="1504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>
                  <a:solidFill>
                    <a:prstClr val="white"/>
                  </a:solidFill>
                </a:rPr>
                <a:t>A</a:t>
              </a:r>
              <a:r>
                <a:rPr lang="ko-KR" altLang="en-US" sz="1200" b="1">
                  <a:solidFill>
                    <a:prstClr val="white"/>
                  </a:solidFill>
                </a:rPr>
                <a:t> </a:t>
              </a:r>
              <a:endParaRPr lang="ko-KR" altLang="en-US" sz="1200" b="1">
                <a:solidFill>
                  <a:prstClr val="black"/>
                </a:solidFill>
              </a:endParaRPr>
            </a:p>
          </p:txBody>
        </p:sp>
      </p:grpSp>
      <p:sp>
        <p:nvSpPr>
          <p:cNvPr id="80" name="직사각형 79"/>
          <p:cNvSpPr/>
          <p:nvPr/>
        </p:nvSpPr>
        <p:spPr>
          <a:xfrm>
            <a:off x="7829075" y="4639654"/>
            <a:ext cx="2825590" cy="1231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600" b="1">
                <a:solidFill>
                  <a:prstClr val="white">
                    <a:lumMod val="50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40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00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pic>
        <p:nvPicPr>
          <p:cNvPr id="83" name="Picture 4"/>
          <p:cNvPicPr>
            <a:picLocks noChangeAspect="1" noChangeArrowheads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1496413" y="1548668"/>
            <a:ext cx="2106179" cy="4592783"/>
          </a:xfrm>
          <a:prstGeom prst="rect">
            <a:avLst/>
          </a:prstGeom>
          <a:noFill/>
        </p:spPr>
      </p:pic>
      <p:pic>
        <p:nvPicPr>
          <p:cNvPr id="84" name="Picture 4"/>
          <p:cNvPicPr>
            <a:picLocks noChangeAspect="1" noChangeArrowheads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4152731" y="1522408"/>
            <a:ext cx="2106179" cy="4592783"/>
          </a:xfrm>
          <a:prstGeom prst="rect">
            <a:avLst/>
          </a:prstGeom>
          <a:noFill/>
        </p:spPr>
      </p:pic>
      <p:sp>
        <p:nvSpPr>
          <p:cNvPr id="85" name="직사각형 23"/>
          <p:cNvSpPr/>
          <p:nvPr/>
        </p:nvSpPr>
        <p:spPr>
          <a:xfrm>
            <a:off x="4255907" y="6049930"/>
            <a:ext cx="1836283" cy="33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100">
                <a:solidFill>
                  <a:prstClr val="black">
                    <a:lumMod val="65000"/>
                    <a:lumOff val="35000"/>
                  </a:prstClr>
                </a:solidFill>
              </a:rPr>
              <a:t>FoodDataActivity</a:t>
            </a:r>
          </a:p>
        </p:txBody>
      </p:sp>
      <p:sp>
        <p:nvSpPr>
          <p:cNvPr id="86" name="직사각형 23"/>
          <p:cNvSpPr/>
          <p:nvPr/>
        </p:nvSpPr>
        <p:spPr>
          <a:xfrm>
            <a:off x="1748339" y="6042096"/>
            <a:ext cx="1676851" cy="33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100">
                <a:solidFill>
                  <a:prstClr val="black">
                    <a:lumMod val="65000"/>
                    <a:lumOff val="35000"/>
                  </a:prstClr>
                </a:solidFill>
              </a:rPr>
              <a:t>Fragment - Food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/>
          <p:cNvSpPr/>
          <p:nvPr/>
        </p:nvSpPr>
        <p:spPr>
          <a:xfrm>
            <a:off x="513774" y="340293"/>
            <a:ext cx="10917316" cy="6219741"/>
          </a:xfrm>
          <a:prstGeom prst="roundRect">
            <a:avLst>
              <a:gd name="adj" fmla="val 2491"/>
            </a:avLst>
          </a:prstGeom>
          <a:solidFill>
            <a:schemeClr val="bg1"/>
          </a:solidFill>
          <a:ln>
            <a:noFill/>
          </a:ln>
          <a:effectLst>
            <a:outerShdw blurRad="190500" dist="2413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 lang="ko-KR"/>
            </a:pPr>
            <a:endParaRPr lang="en-US" altLang="ko-KR" sz="2000" b="1" i="1" kern="0">
              <a:solidFill>
                <a:srgbClr val="9AA6C0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852799" y="1572960"/>
            <a:ext cx="10306691" cy="358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176" name="TextBox 175"/>
          <p:cNvSpPr txBox="1"/>
          <p:nvPr/>
        </p:nvSpPr>
        <p:spPr>
          <a:xfrm>
            <a:off x="763781" y="1510647"/>
            <a:ext cx="10414759" cy="363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/>
          </a:p>
        </p:txBody>
      </p:sp>
      <p:grpSp>
        <p:nvGrpSpPr>
          <p:cNvPr id="2" name="그룹 86"/>
          <p:cNvGrpSpPr/>
          <p:nvPr/>
        </p:nvGrpSpPr>
        <p:grpSpPr>
          <a:xfrm>
            <a:off x="674608" y="497611"/>
            <a:ext cx="5507117" cy="568172"/>
            <a:chOff x="588883" y="392836"/>
            <a:chExt cx="5507117" cy="568172"/>
          </a:xfrm>
        </p:grpSpPr>
        <p:sp>
          <p:nvSpPr>
            <p:cNvPr id="70" name="사각형: 둥근 모서리 4"/>
            <p:cNvSpPr/>
            <p:nvPr/>
          </p:nvSpPr>
          <p:spPr>
            <a:xfrm>
              <a:off x="588883" y="392837"/>
              <a:ext cx="4678532" cy="5681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rgbClr val="9AA6C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/>
              </a:pPr>
              <a:r>
                <a:rPr lang="ko-KR" altLang="en-US" sz="2000" b="1" i="1" kern="0" dirty="0" smtClean="0">
                  <a:solidFill>
                    <a:srgbClr val="9AA6C0"/>
                  </a:solidFill>
                </a:rPr>
                <a:t>운동 소모량</a:t>
              </a:r>
              <a:r>
                <a:rPr lang="en-US" altLang="ko-KR" sz="2000" b="1" i="1" kern="0" dirty="0" smtClean="0">
                  <a:solidFill>
                    <a:srgbClr val="9AA6C0"/>
                  </a:solidFill>
                </a:rPr>
                <a:t> </a:t>
              </a:r>
              <a:endParaRPr lang="en-US" altLang="ko-KR" sz="2000" b="1" i="1" kern="0" dirty="0">
                <a:solidFill>
                  <a:srgbClr val="9AA6C0"/>
                </a:solidFill>
              </a:endParaRPr>
            </a:p>
          </p:txBody>
        </p:sp>
        <p:sp>
          <p:nvSpPr>
            <p:cNvPr id="71" name="사각형: 둥근 모서리 6"/>
            <p:cNvSpPr/>
            <p:nvPr/>
          </p:nvSpPr>
          <p:spPr>
            <a:xfrm>
              <a:off x="5419816" y="392836"/>
              <a:ext cx="676184" cy="568171"/>
            </a:xfrm>
            <a:prstGeom prst="roundRect">
              <a:avLst>
                <a:gd name="adj" fmla="val 13790"/>
              </a:avLst>
            </a:prstGeom>
            <a:solidFill>
              <a:srgbClr val="9AA6C0"/>
            </a:solidFill>
            <a:ln>
              <a:noFill/>
            </a:ln>
            <a:effectLst>
              <a:outerShdw blurRad="190500" dist="50800" dir="2700000" sx="98000" sy="98000" algn="tl" rotWithShape="0">
                <a:srgbClr val="9AA6C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원형: 비어 있음 8"/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사각형: 둥근 모서리 10"/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4" name="직사각형 73"/>
          <p:cNvSpPr/>
          <p:nvPr/>
        </p:nvSpPr>
        <p:spPr>
          <a:xfrm>
            <a:off x="1226567" y="2877479"/>
            <a:ext cx="350773" cy="26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200" b="1">
                <a:solidFill>
                  <a:prstClr val="white"/>
                </a:solidFill>
              </a:rPr>
              <a:t>A</a:t>
            </a:r>
            <a:r>
              <a:rPr lang="ko-KR" altLang="en-US" sz="1200" b="1">
                <a:solidFill>
                  <a:prstClr val="white"/>
                </a:solidFill>
              </a:rPr>
              <a:t> </a:t>
            </a:r>
            <a:endParaRPr lang="ko-KR" altLang="en-US" sz="1200" b="1">
              <a:solidFill>
                <a:prstClr val="black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664146" y="2877003"/>
            <a:ext cx="351719" cy="2643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200" b="1">
                <a:solidFill>
                  <a:prstClr val="white"/>
                </a:solidFill>
              </a:rPr>
              <a:t>A</a:t>
            </a:r>
            <a:r>
              <a:rPr lang="ko-KR" altLang="en-US" sz="1200" b="1">
                <a:solidFill>
                  <a:prstClr val="white"/>
                </a:solidFill>
              </a:rPr>
              <a:t> </a:t>
            </a:r>
            <a:endParaRPr lang="ko-KR" altLang="en-US" sz="1200" b="1">
              <a:solidFill>
                <a:prstClr val="black"/>
              </a:solidFill>
            </a:endParaRPr>
          </a:p>
        </p:txBody>
      </p:sp>
      <p:grpSp>
        <p:nvGrpSpPr>
          <p:cNvPr id="3" name="그룹 130"/>
          <p:cNvGrpSpPr/>
          <p:nvPr/>
        </p:nvGrpSpPr>
        <p:grpSpPr>
          <a:xfrm>
            <a:off x="6997269" y="1698900"/>
            <a:ext cx="4167889" cy="2798323"/>
            <a:chOff x="8092199" y="2867001"/>
            <a:chExt cx="2859314" cy="1596571"/>
          </a:xfrm>
        </p:grpSpPr>
        <p:sp>
          <p:nvSpPr>
            <p:cNvPr id="77" name="대각선 방향의 모서리가 둥근 사각형 31"/>
            <p:cNvSpPr/>
            <p:nvPr/>
          </p:nvSpPr>
          <p:spPr>
            <a:xfrm flipH="1">
              <a:off x="8092199" y="2867001"/>
              <a:ext cx="2859314" cy="1596571"/>
            </a:xfrm>
            <a:prstGeom prst="round2DiagRect">
              <a:avLst>
                <a:gd name="adj1" fmla="val 23031"/>
                <a:gd name="adj2" fmla="val 0"/>
              </a:avLst>
            </a:prstGeom>
            <a:solidFill>
              <a:schemeClr val="bg1"/>
            </a:solidFill>
            <a:ln>
              <a:solidFill>
                <a:srgbClr val="9AA6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직각 삼각형 77"/>
            <p:cNvSpPr/>
            <p:nvPr/>
          </p:nvSpPr>
          <p:spPr>
            <a:xfrm rot="5400000">
              <a:off x="8092200" y="2867002"/>
              <a:ext cx="468085" cy="468085"/>
            </a:xfrm>
            <a:prstGeom prst="rtTriangle">
              <a:avLst/>
            </a:prstGeom>
            <a:solidFill>
              <a:srgbClr val="9AA6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8101726" y="2876526"/>
              <a:ext cx="336660" cy="1504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>
                  <a:solidFill>
                    <a:prstClr val="white"/>
                  </a:solidFill>
                </a:rPr>
                <a:t>A</a:t>
              </a:r>
              <a:r>
                <a:rPr lang="ko-KR" altLang="en-US" sz="1200" b="1">
                  <a:solidFill>
                    <a:prstClr val="white"/>
                  </a:solidFill>
                </a:rPr>
                <a:t> </a:t>
              </a:r>
              <a:endParaRPr lang="ko-KR" altLang="en-US" sz="1200" b="1">
                <a:solidFill>
                  <a:prstClr val="black"/>
                </a:solidFill>
              </a:endParaRPr>
            </a:p>
          </p:txBody>
        </p:sp>
      </p:grpSp>
      <p:sp>
        <p:nvSpPr>
          <p:cNvPr id="80" name="직사각형 79"/>
          <p:cNvSpPr/>
          <p:nvPr/>
        </p:nvSpPr>
        <p:spPr>
          <a:xfrm>
            <a:off x="7829075" y="4639654"/>
            <a:ext cx="2825590" cy="1231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600" b="1">
                <a:solidFill>
                  <a:prstClr val="white">
                    <a:lumMod val="50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40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00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pic>
        <p:nvPicPr>
          <p:cNvPr id="83" name="Picture 4"/>
          <p:cNvPicPr>
            <a:picLocks noChangeAspect="1" noChangeArrowheads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1515463" y="1548668"/>
            <a:ext cx="2106179" cy="4592783"/>
          </a:xfrm>
          <a:prstGeom prst="rect">
            <a:avLst/>
          </a:prstGeom>
          <a:noFill/>
        </p:spPr>
      </p:pic>
      <p:pic>
        <p:nvPicPr>
          <p:cNvPr id="84" name="Picture 4"/>
          <p:cNvPicPr>
            <a:picLocks noChangeAspect="1" noChangeArrowheads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4162256" y="1522408"/>
            <a:ext cx="2106179" cy="4592783"/>
          </a:xfrm>
          <a:prstGeom prst="rect">
            <a:avLst/>
          </a:prstGeom>
          <a:noFill/>
        </p:spPr>
      </p:pic>
      <p:sp>
        <p:nvSpPr>
          <p:cNvPr id="85" name="직사각형 23"/>
          <p:cNvSpPr/>
          <p:nvPr/>
        </p:nvSpPr>
        <p:spPr>
          <a:xfrm>
            <a:off x="4255907" y="6049930"/>
            <a:ext cx="1836283" cy="33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100">
                <a:solidFill>
                  <a:prstClr val="black">
                    <a:lumMod val="65000"/>
                    <a:lumOff val="35000"/>
                  </a:prstClr>
                </a:solidFill>
              </a:rPr>
              <a:t>FoodDataActivity</a:t>
            </a:r>
          </a:p>
        </p:txBody>
      </p:sp>
      <p:sp>
        <p:nvSpPr>
          <p:cNvPr id="86" name="직사각형 23"/>
          <p:cNvSpPr/>
          <p:nvPr/>
        </p:nvSpPr>
        <p:spPr>
          <a:xfrm>
            <a:off x="1748339" y="6042096"/>
            <a:ext cx="1676851" cy="33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100">
                <a:solidFill>
                  <a:prstClr val="black">
                    <a:lumMod val="65000"/>
                    <a:lumOff val="35000"/>
                  </a:prstClr>
                </a:solidFill>
              </a:rPr>
              <a:t>Fragment - Food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/>
          <p:cNvSpPr/>
          <p:nvPr/>
        </p:nvSpPr>
        <p:spPr>
          <a:xfrm>
            <a:off x="513774" y="340293"/>
            <a:ext cx="10917316" cy="6219741"/>
          </a:xfrm>
          <a:prstGeom prst="roundRect">
            <a:avLst>
              <a:gd name="adj" fmla="val 2491"/>
            </a:avLst>
          </a:prstGeom>
          <a:solidFill>
            <a:schemeClr val="bg1"/>
          </a:solidFill>
          <a:ln>
            <a:noFill/>
          </a:ln>
          <a:effectLst>
            <a:outerShdw blurRad="190500" dist="2413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 lang="ko-KR"/>
            </a:pPr>
            <a:endParaRPr lang="en-US" altLang="ko-KR" sz="2000" b="1" i="1" kern="0">
              <a:solidFill>
                <a:srgbClr val="9AA6C0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852799" y="1572960"/>
            <a:ext cx="10306691" cy="358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176" name="TextBox 175"/>
          <p:cNvSpPr txBox="1"/>
          <p:nvPr/>
        </p:nvSpPr>
        <p:spPr>
          <a:xfrm>
            <a:off x="763781" y="1510647"/>
            <a:ext cx="10414759" cy="363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/>
          </a:p>
        </p:txBody>
      </p:sp>
      <p:grpSp>
        <p:nvGrpSpPr>
          <p:cNvPr id="2" name="그룹 86"/>
          <p:cNvGrpSpPr/>
          <p:nvPr/>
        </p:nvGrpSpPr>
        <p:grpSpPr>
          <a:xfrm>
            <a:off x="674608" y="497611"/>
            <a:ext cx="5507117" cy="568172"/>
            <a:chOff x="588883" y="392836"/>
            <a:chExt cx="5507117" cy="568172"/>
          </a:xfrm>
        </p:grpSpPr>
        <p:sp>
          <p:nvSpPr>
            <p:cNvPr id="70" name="사각형: 둥근 모서리 4"/>
            <p:cNvSpPr/>
            <p:nvPr/>
          </p:nvSpPr>
          <p:spPr>
            <a:xfrm>
              <a:off x="588883" y="392837"/>
              <a:ext cx="4678532" cy="5681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rgbClr val="9AA6C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/>
              </a:pPr>
              <a:r>
                <a:rPr lang="ko-KR" altLang="en-US" sz="2000" b="1" i="1" kern="0" dirty="0" smtClean="0">
                  <a:solidFill>
                    <a:srgbClr val="9AA6C0"/>
                  </a:solidFill>
                </a:rPr>
                <a:t>칼로리 소비 랭킹 </a:t>
              </a:r>
              <a:r>
                <a:rPr lang="en-US" altLang="ko-KR" sz="2000" b="1" i="1" kern="0" dirty="0" smtClean="0">
                  <a:solidFill>
                    <a:srgbClr val="9AA6C0"/>
                  </a:solidFill>
                </a:rPr>
                <a:t>&amp; </a:t>
              </a:r>
              <a:r>
                <a:rPr lang="ko-KR" altLang="en-US" sz="2000" b="1" i="1" kern="0" dirty="0" smtClean="0">
                  <a:solidFill>
                    <a:srgbClr val="9AA6C0"/>
                  </a:solidFill>
                </a:rPr>
                <a:t>음성 인식</a:t>
              </a:r>
              <a:r>
                <a:rPr lang="en-US" altLang="ko-KR" sz="2000" b="1" i="1" kern="0" dirty="0" smtClean="0">
                  <a:solidFill>
                    <a:srgbClr val="9AA6C0"/>
                  </a:solidFill>
                </a:rPr>
                <a:t> </a:t>
              </a:r>
              <a:endParaRPr lang="en-US" altLang="ko-KR" sz="2000" b="1" i="1" kern="0" dirty="0">
                <a:solidFill>
                  <a:srgbClr val="9AA6C0"/>
                </a:solidFill>
              </a:endParaRPr>
            </a:p>
          </p:txBody>
        </p:sp>
        <p:sp>
          <p:nvSpPr>
            <p:cNvPr id="71" name="사각형: 둥근 모서리 6"/>
            <p:cNvSpPr/>
            <p:nvPr/>
          </p:nvSpPr>
          <p:spPr>
            <a:xfrm>
              <a:off x="5419816" y="392836"/>
              <a:ext cx="676184" cy="568171"/>
            </a:xfrm>
            <a:prstGeom prst="roundRect">
              <a:avLst>
                <a:gd name="adj" fmla="val 13790"/>
              </a:avLst>
            </a:prstGeom>
            <a:solidFill>
              <a:srgbClr val="9AA6C0"/>
            </a:solidFill>
            <a:ln>
              <a:noFill/>
            </a:ln>
            <a:effectLst>
              <a:outerShdw blurRad="190500" dist="50800" dir="2700000" sx="98000" sy="98000" algn="tl" rotWithShape="0">
                <a:srgbClr val="9AA6C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원형: 비어 있음 8"/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사각형: 둥근 모서리 10"/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4" name="직사각형 73"/>
          <p:cNvSpPr/>
          <p:nvPr/>
        </p:nvSpPr>
        <p:spPr>
          <a:xfrm>
            <a:off x="1226567" y="2877479"/>
            <a:ext cx="350773" cy="26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200" b="1">
                <a:solidFill>
                  <a:prstClr val="white"/>
                </a:solidFill>
              </a:rPr>
              <a:t>A</a:t>
            </a:r>
            <a:r>
              <a:rPr lang="ko-KR" altLang="en-US" sz="1200" b="1">
                <a:solidFill>
                  <a:prstClr val="white"/>
                </a:solidFill>
              </a:rPr>
              <a:t> </a:t>
            </a:r>
            <a:endParaRPr lang="ko-KR" altLang="en-US" sz="1200" b="1">
              <a:solidFill>
                <a:prstClr val="black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664146" y="2877003"/>
            <a:ext cx="351719" cy="2643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200" b="1">
                <a:solidFill>
                  <a:prstClr val="white"/>
                </a:solidFill>
              </a:rPr>
              <a:t>A</a:t>
            </a:r>
            <a:r>
              <a:rPr lang="ko-KR" altLang="en-US" sz="1200" b="1">
                <a:solidFill>
                  <a:prstClr val="white"/>
                </a:solidFill>
              </a:rPr>
              <a:t> </a:t>
            </a:r>
            <a:endParaRPr lang="ko-KR" altLang="en-US" sz="1200" b="1">
              <a:solidFill>
                <a:prstClr val="black"/>
              </a:solidFill>
            </a:endParaRPr>
          </a:p>
        </p:txBody>
      </p:sp>
      <p:grpSp>
        <p:nvGrpSpPr>
          <p:cNvPr id="3" name="그룹 130"/>
          <p:cNvGrpSpPr/>
          <p:nvPr/>
        </p:nvGrpSpPr>
        <p:grpSpPr>
          <a:xfrm>
            <a:off x="6997269" y="1698900"/>
            <a:ext cx="4167889" cy="2798323"/>
            <a:chOff x="8092199" y="2867001"/>
            <a:chExt cx="2859314" cy="1596571"/>
          </a:xfrm>
        </p:grpSpPr>
        <p:sp>
          <p:nvSpPr>
            <p:cNvPr id="77" name="대각선 방향의 모서리가 둥근 사각형 31"/>
            <p:cNvSpPr/>
            <p:nvPr/>
          </p:nvSpPr>
          <p:spPr>
            <a:xfrm flipH="1">
              <a:off x="8092199" y="2867001"/>
              <a:ext cx="2859314" cy="1596571"/>
            </a:xfrm>
            <a:prstGeom prst="round2DiagRect">
              <a:avLst>
                <a:gd name="adj1" fmla="val 23031"/>
                <a:gd name="adj2" fmla="val 0"/>
              </a:avLst>
            </a:prstGeom>
            <a:solidFill>
              <a:schemeClr val="bg1"/>
            </a:solidFill>
            <a:ln>
              <a:solidFill>
                <a:srgbClr val="9AA6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직각 삼각형 77"/>
            <p:cNvSpPr/>
            <p:nvPr/>
          </p:nvSpPr>
          <p:spPr>
            <a:xfrm rot="5400000">
              <a:off x="8092200" y="2867002"/>
              <a:ext cx="468085" cy="468085"/>
            </a:xfrm>
            <a:prstGeom prst="rtTriangle">
              <a:avLst/>
            </a:prstGeom>
            <a:solidFill>
              <a:srgbClr val="9AA6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8101726" y="2876526"/>
              <a:ext cx="336660" cy="1504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>
                  <a:solidFill>
                    <a:prstClr val="white"/>
                  </a:solidFill>
                </a:rPr>
                <a:t>A</a:t>
              </a:r>
              <a:r>
                <a:rPr lang="ko-KR" altLang="en-US" sz="1200" b="1">
                  <a:solidFill>
                    <a:prstClr val="white"/>
                  </a:solidFill>
                </a:rPr>
                <a:t> </a:t>
              </a:r>
              <a:endParaRPr lang="ko-KR" altLang="en-US" sz="1200" b="1">
                <a:solidFill>
                  <a:prstClr val="black"/>
                </a:solidFill>
              </a:endParaRPr>
            </a:p>
          </p:txBody>
        </p:sp>
      </p:grpSp>
      <p:sp>
        <p:nvSpPr>
          <p:cNvPr id="80" name="직사각형 79"/>
          <p:cNvSpPr/>
          <p:nvPr/>
        </p:nvSpPr>
        <p:spPr>
          <a:xfrm>
            <a:off x="7829075" y="4639654"/>
            <a:ext cx="2825590" cy="1231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600" b="1">
                <a:solidFill>
                  <a:prstClr val="white">
                    <a:lumMod val="50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40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00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pic>
        <p:nvPicPr>
          <p:cNvPr id="83" name="Picture 4"/>
          <p:cNvPicPr>
            <a:picLocks noChangeAspect="1" noChangeArrowheads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1515463" y="1548668"/>
            <a:ext cx="2106179" cy="4592783"/>
          </a:xfrm>
          <a:prstGeom prst="rect">
            <a:avLst/>
          </a:prstGeom>
          <a:noFill/>
        </p:spPr>
      </p:pic>
      <p:pic>
        <p:nvPicPr>
          <p:cNvPr id="84" name="Picture 4"/>
          <p:cNvPicPr>
            <a:picLocks noChangeAspect="1" noChangeArrowheads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4181306" y="1522408"/>
            <a:ext cx="2106179" cy="4592783"/>
          </a:xfrm>
          <a:prstGeom prst="rect">
            <a:avLst/>
          </a:prstGeom>
          <a:noFill/>
        </p:spPr>
      </p:pic>
      <p:sp>
        <p:nvSpPr>
          <p:cNvPr id="85" name="직사각형 23"/>
          <p:cNvSpPr/>
          <p:nvPr/>
        </p:nvSpPr>
        <p:spPr>
          <a:xfrm>
            <a:off x="4255907" y="6049930"/>
            <a:ext cx="1836283" cy="33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100">
                <a:solidFill>
                  <a:prstClr val="black">
                    <a:lumMod val="65000"/>
                    <a:lumOff val="35000"/>
                  </a:prstClr>
                </a:solidFill>
              </a:rPr>
              <a:t>FoodDataActivity</a:t>
            </a:r>
          </a:p>
        </p:txBody>
      </p:sp>
      <p:sp>
        <p:nvSpPr>
          <p:cNvPr id="86" name="직사각형 23"/>
          <p:cNvSpPr/>
          <p:nvPr/>
        </p:nvSpPr>
        <p:spPr>
          <a:xfrm>
            <a:off x="1748339" y="6042096"/>
            <a:ext cx="1676851" cy="33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100">
                <a:solidFill>
                  <a:prstClr val="black">
                    <a:lumMod val="65000"/>
                    <a:lumOff val="35000"/>
                  </a:prstClr>
                </a:solidFill>
              </a:rPr>
              <a:t>Fragment - Food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/>
          <p:cNvSpPr/>
          <p:nvPr/>
        </p:nvSpPr>
        <p:spPr>
          <a:xfrm>
            <a:off x="588883" y="392837"/>
            <a:ext cx="4678532" cy="56817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 lang="ko-KR"/>
            </a:pPr>
            <a:r>
              <a:rPr lang="ko-KR" altLang="en-US" sz="2000" b="1" i="1" kern="0">
                <a:solidFill>
                  <a:srgbClr val="9AA6C0"/>
                </a:solidFill>
              </a:rPr>
              <a:t>팀원소개</a:t>
            </a:r>
          </a:p>
        </p:txBody>
      </p:sp>
      <p:sp>
        <p:nvSpPr>
          <p:cNvPr id="7" name="사각형: 둥근 모서리 6"/>
          <p:cNvSpPr/>
          <p:nvPr/>
        </p:nvSpPr>
        <p:spPr>
          <a:xfrm>
            <a:off x="5419816" y="392836"/>
            <a:ext cx="676184" cy="568171"/>
          </a:xfrm>
          <a:prstGeom prst="roundRect">
            <a:avLst>
              <a:gd name="adj" fmla="val 13790"/>
            </a:avLst>
          </a:prstGeom>
          <a:solidFill>
            <a:srgbClr val="9AA6C0"/>
          </a:solidFill>
          <a:ln>
            <a:noFill/>
          </a:ln>
          <a:effectLst>
            <a:outerShdw blurRad="190500" dist="508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원형: 비어 있음 8"/>
          <p:cNvSpPr/>
          <p:nvPr/>
        </p:nvSpPr>
        <p:spPr>
          <a:xfrm>
            <a:off x="5638844" y="549275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사각형: 둥근 모서리 10"/>
          <p:cNvSpPr/>
          <p:nvPr/>
        </p:nvSpPr>
        <p:spPr>
          <a:xfrm rot="18900000">
            <a:off x="5837537" y="691587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사각형: 둥근 모서리 12"/>
          <p:cNvSpPr/>
          <p:nvPr/>
        </p:nvSpPr>
        <p:spPr>
          <a:xfrm>
            <a:off x="588882" y="1269137"/>
            <a:ext cx="10917317" cy="5196026"/>
          </a:xfrm>
          <a:prstGeom prst="roundRect">
            <a:avLst>
              <a:gd name="adj" fmla="val 2491"/>
            </a:avLst>
          </a:prstGeom>
          <a:solidFill>
            <a:schemeClr val="bg1"/>
          </a:solidFill>
          <a:ln>
            <a:noFill/>
          </a:ln>
          <a:effectLst>
            <a:outerShdw blurRad="190500" dist="2413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 lang="ko-KR"/>
            </a:pPr>
            <a:endParaRPr lang="en-US" altLang="ko-KR" sz="2000" b="1" i="1" kern="0">
              <a:solidFill>
                <a:srgbClr val="9AA6C0"/>
              </a:solidFill>
            </a:endParaRPr>
          </a:p>
        </p:txBody>
      </p:sp>
      <p:sp>
        <p:nvSpPr>
          <p:cNvPr id="15" name="자유형: 도형 377"/>
          <p:cNvSpPr/>
          <p:nvPr/>
        </p:nvSpPr>
        <p:spPr>
          <a:xfrm>
            <a:off x="2706315" y="2057907"/>
            <a:ext cx="246367" cy="261277"/>
          </a:xfrm>
          <a:custGeom>
            <a:avLst/>
            <a:gdLst>
              <a:gd name="connsiteX0" fmla="*/ 456991 w 456991"/>
              <a:gd name="connsiteY0" fmla="*/ 0 h 484649"/>
              <a:gd name="connsiteX1" fmla="*/ 456991 w 456991"/>
              <a:gd name="connsiteY1" fmla="*/ 439461 h 484649"/>
              <a:gd name="connsiteX2" fmla="*/ 329666 w 456991"/>
              <a:gd name="connsiteY2" fmla="*/ 445890 h 484649"/>
              <a:gd name="connsiteX3" fmla="*/ 169020 w 456991"/>
              <a:gd name="connsiteY3" fmla="*/ 470408 h 484649"/>
              <a:gd name="connsiteX4" fmla="*/ 113634 w 456991"/>
              <a:gd name="connsiteY4" fmla="*/ 484649 h 484649"/>
              <a:gd name="connsiteX5" fmla="*/ 0 w 456991"/>
              <a:gd name="connsiteY5" fmla="*/ 60562 h 484649"/>
              <a:gd name="connsiteX6" fmla="*/ 80453 w 456991"/>
              <a:gd name="connsiteY6" fmla="*/ 39875 h 484649"/>
              <a:gd name="connsiteX7" fmla="*/ 284734 w 456991"/>
              <a:gd name="connsiteY7" fmla="*/ 8698 h 484649"/>
              <a:gd name="connsiteX8" fmla="*/ 456991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456991" y="0"/>
                </a:moveTo>
                <a:lnTo>
                  <a:pt x="456991" y="439461"/>
                </a:lnTo>
                <a:lnTo>
                  <a:pt x="329666" y="445890"/>
                </a:lnTo>
                <a:cubicBezTo>
                  <a:pt x="275276" y="451414"/>
                  <a:pt x="221682" y="459632"/>
                  <a:pt x="169020" y="470408"/>
                </a:cubicBezTo>
                <a:lnTo>
                  <a:pt x="113634" y="484649"/>
                </a:lnTo>
                <a:lnTo>
                  <a:pt x="0" y="60562"/>
                </a:lnTo>
                <a:lnTo>
                  <a:pt x="80453" y="39875"/>
                </a:lnTo>
                <a:cubicBezTo>
                  <a:pt x="147419" y="26172"/>
                  <a:pt x="215570" y="15722"/>
                  <a:pt x="284734" y="8698"/>
                </a:cubicBezTo>
                <a:lnTo>
                  <a:pt x="456991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7" name="자유형: 도형 378"/>
          <p:cNvSpPr/>
          <p:nvPr/>
        </p:nvSpPr>
        <p:spPr>
          <a:xfrm>
            <a:off x="2993762" y="2057907"/>
            <a:ext cx="246367" cy="261277"/>
          </a:xfrm>
          <a:custGeom>
            <a:avLst/>
            <a:gdLst>
              <a:gd name="connsiteX0" fmla="*/ 0 w 456992"/>
              <a:gd name="connsiteY0" fmla="*/ 0 h 484649"/>
              <a:gd name="connsiteX1" fmla="*/ 172257 w 456992"/>
              <a:gd name="connsiteY1" fmla="*/ 8698 h 484649"/>
              <a:gd name="connsiteX2" fmla="*/ 376538 w 456992"/>
              <a:gd name="connsiteY2" fmla="*/ 39875 h 484649"/>
              <a:gd name="connsiteX3" fmla="*/ 456992 w 456992"/>
              <a:gd name="connsiteY3" fmla="*/ 60562 h 484649"/>
              <a:gd name="connsiteX4" fmla="*/ 343358 w 456992"/>
              <a:gd name="connsiteY4" fmla="*/ 484649 h 484649"/>
              <a:gd name="connsiteX5" fmla="*/ 287971 w 456992"/>
              <a:gd name="connsiteY5" fmla="*/ 470408 h 484649"/>
              <a:gd name="connsiteX6" fmla="*/ 127325 w 456992"/>
              <a:gd name="connsiteY6" fmla="*/ 445890 h 484649"/>
              <a:gd name="connsiteX7" fmla="*/ 0 w 456992"/>
              <a:gd name="connsiteY7" fmla="*/ 439461 h 484649"/>
              <a:gd name="connsiteX8" fmla="*/ 0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0" y="0"/>
                </a:moveTo>
                <a:lnTo>
                  <a:pt x="172257" y="8698"/>
                </a:lnTo>
                <a:cubicBezTo>
                  <a:pt x="241421" y="15722"/>
                  <a:pt x="309572" y="26172"/>
                  <a:pt x="376538" y="39875"/>
                </a:cubicBezTo>
                <a:lnTo>
                  <a:pt x="456992" y="60562"/>
                </a:lnTo>
                <a:lnTo>
                  <a:pt x="343358" y="484649"/>
                </a:lnTo>
                <a:lnTo>
                  <a:pt x="287971" y="470408"/>
                </a:lnTo>
                <a:cubicBezTo>
                  <a:pt x="235309" y="459632"/>
                  <a:pt x="181715" y="451414"/>
                  <a:pt x="127325" y="445890"/>
                </a:cubicBezTo>
                <a:lnTo>
                  <a:pt x="0" y="43946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9" name="자유형: 도형 379"/>
          <p:cNvSpPr/>
          <p:nvPr/>
        </p:nvSpPr>
        <p:spPr>
          <a:xfrm>
            <a:off x="2436628" y="2100787"/>
            <a:ext cx="291160" cy="299771"/>
          </a:xfrm>
          <a:custGeom>
            <a:avLst/>
            <a:gdLst>
              <a:gd name="connsiteX0" fmla="*/ 426444 w 540078"/>
              <a:gd name="connsiteY0" fmla="*/ 0 h 556052"/>
              <a:gd name="connsiteX1" fmla="*/ 540078 w 540078"/>
              <a:gd name="connsiteY1" fmla="*/ 424087 h 556052"/>
              <a:gd name="connsiteX2" fmla="*/ 514212 w 540078"/>
              <a:gd name="connsiteY2" fmla="*/ 430737 h 556052"/>
              <a:gd name="connsiteX3" fmla="*/ 224132 w 540078"/>
              <a:gd name="connsiteY3" fmla="*/ 553275 h 556052"/>
              <a:gd name="connsiteX4" fmla="*/ 219561 w 540078"/>
              <a:gd name="connsiteY4" fmla="*/ 556052 h 556052"/>
              <a:gd name="connsiteX5" fmla="*/ 0 w 540078"/>
              <a:gd name="connsiteY5" fmla="*/ 175760 h 556052"/>
              <a:gd name="connsiteX6" fmla="*/ 14659 w 540078"/>
              <a:gd name="connsiteY6" fmla="*/ 166854 h 556052"/>
              <a:gd name="connsiteX7" fmla="*/ 383530 w 540078"/>
              <a:gd name="connsiteY7" fmla="*/ 11034 h 556052"/>
              <a:gd name="connsiteX8" fmla="*/ 426444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426444" y="0"/>
                </a:moveTo>
                <a:lnTo>
                  <a:pt x="540078" y="424087"/>
                </a:lnTo>
                <a:lnTo>
                  <a:pt x="514212" y="430737"/>
                </a:lnTo>
                <a:cubicBezTo>
                  <a:pt x="412888" y="462253"/>
                  <a:pt x="315833" y="503460"/>
                  <a:pt x="224132" y="553275"/>
                </a:cubicBezTo>
                <a:lnTo>
                  <a:pt x="219561" y="556052"/>
                </a:lnTo>
                <a:lnTo>
                  <a:pt x="0" y="175760"/>
                </a:lnTo>
                <a:lnTo>
                  <a:pt x="14659" y="166854"/>
                </a:lnTo>
                <a:cubicBezTo>
                  <a:pt x="131267" y="103509"/>
                  <a:pt x="254684" y="51109"/>
                  <a:pt x="383530" y="11034"/>
                </a:cubicBezTo>
                <a:lnTo>
                  <a:pt x="426444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21" name="자유형: 도형 380"/>
          <p:cNvSpPr/>
          <p:nvPr/>
        </p:nvSpPr>
        <p:spPr>
          <a:xfrm>
            <a:off x="3218657" y="2100787"/>
            <a:ext cx="291159" cy="299771"/>
          </a:xfrm>
          <a:custGeom>
            <a:avLst/>
            <a:gdLst>
              <a:gd name="connsiteX0" fmla="*/ 113633 w 540077"/>
              <a:gd name="connsiteY0" fmla="*/ 0 h 556052"/>
              <a:gd name="connsiteX1" fmla="*/ 156546 w 540077"/>
              <a:gd name="connsiteY1" fmla="*/ 11034 h 556052"/>
              <a:gd name="connsiteX2" fmla="*/ 525417 w 540077"/>
              <a:gd name="connsiteY2" fmla="*/ 166854 h 556052"/>
              <a:gd name="connsiteX3" fmla="*/ 540077 w 540077"/>
              <a:gd name="connsiteY3" fmla="*/ 175760 h 556052"/>
              <a:gd name="connsiteX4" fmla="*/ 320516 w 540077"/>
              <a:gd name="connsiteY4" fmla="*/ 556052 h 556052"/>
              <a:gd name="connsiteX5" fmla="*/ 315944 w 540077"/>
              <a:gd name="connsiteY5" fmla="*/ 553275 h 556052"/>
              <a:gd name="connsiteX6" fmla="*/ 25864 w 540077"/>
              <a:gd name="connsiteY6" fmla="*/ 430737 h 556052"/>
              <a:gd name="connsiteX7" fmla="*/ 0 w 540077"/>
              <a:gd name="connsiteY7" fmla="*/ 424087 h 556052"/>
              <a:gd name="connsiteX8" fmla="*/ 113633 w 540077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7" h="556052">
                <a:moveTo>
                  <a:pt x="113633" y="0"/>
                </a:moveTo>
                <a:lnTo>
                  <a:pt x="156546" y="11034"/>
                </a:lnTo>
                <a:cubicBezTo>
                  <a:pt x="285393" y="51109"/>
                  <a:pt x="408810" y="103509"/>
                  <a:pt x="525417" y="166854"/>
                </a:cubicBezTo>
                <a:lnTo>
                  <a:pt x="540077" y="175760"/>
                </a:lnTo>
                <a:lnTo>
                  <a:pt x="320516" y="556052"/>
                </a:lnTo>
                <a:lnTo>
                  <a:pt x="315944" y="553275"/>
                </a:lnTo>
                <a:cubicBezTo>
                  <a:pt x="224244" y="503460"/>
                  <a:pt x="127189" y="462253"/>
                  <a:pt x="25864" y="430737"/>
                </a:cubicBezTo>
                <a:lnTo>
                  <a:pt x="0" y="424087"/>
                </a:lnTo>
                <a:lnTo>
                  <a:pt x="113633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23" name="자유형: 도형 381"/>
          <p:cNvSpPr/>
          <p:nvPr/>
        </p:nvSpPr>
        <p:spPr>
          <a:xfrm>
            <a:off x="2204146" y="2216875"/>
            <a:ext cx="315732" cy="318554"/>
          </a:xfrm>
          <a:custGeom>
            <a:avLst/>
            <a:gdLst>
              <a:gd name="connsiteX0" fmla="*/ 366097 w 585658"/>
              <a:gd name="connsiteY0" fmla="*/ 0 h 590893"/>
              <a:gd name="connsiteX1" fmla="*/ 585658 w 585658"/>
              <a:gd name="connsiteY1" fmla="*/ 380292 h 590893"/>
              <a:gd name="connsiteX2" fmla="*/ 521970 w 585658"/>
              <a:gd name="connsiteY2" fmla="*/ 418983 h 590893"/>
              <a:gd name="connsiteX3" fmla="*/ 397416 w 585658"/>
              <a:gd name="connsiteY3" fmla="*/ 512123 h 590893"/>
              <a:gd name="connsiteX4" fmla="*/ 310746 w 585658"/>
              <a:gd name="connsiteY4" fmla="*/ 590893 h 590893"/>
              <a:gd name="connsiteX5" fmla="*/ 0 w 585658"/>
              <a:gd name="connsiteY5" fmla="*/ 280147 h 590893"/>
              <a:gd name="connsiteX6" fmla="*/ 117877 w 585658"/>
              <a:gd name="connsiteY6" fmla="*/ 173013 h 590893"/>
              <a:gd name="connsiteX7" fmla="*/ 276263 w 585658"/>
              <a:gd name="connsiteY7" fmla="*/ 54575 h 590893"/>
              <a:gd name="connsiteX8" fmla="*/ 366097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66097" y="0"/>
                </a:moveTo>
                <a:lnTo>
                  <a:pt x="585658" y="380292"/>
                </a:lnTo>
                <a:lnTo>
                  <a:pt x="521970" y="418983"/>
                </a:lnTo>
                <a:cubicBezTo>
                  <a:pt x="478933" y="448058"/>
                  <a:pt x="437369" y="479150"/>
                  <a:pt x="397416" y="512123"/>
                </a:cubicBezTo>
                <a:lnTo>
                  <a:pt x="310746" y="590893"/>
                </a:lnTo>
                <a:lnTo>
                  <a:pt x="0" y="280147"/>
                </a:lnTo>
                <a:lnTo>
                  <a:pt x="117877" y="173013"/>
                </a:lnTo>
                <a:cubicBezTo>
                  <a:pt x="168683" y="131084"/>
                  <a:pt x="221536" y="91548"/>
                  <a:pt x="276263" y="54575"/>
                </a:cubicBezTo>
                <a:lnTo>
                  <a:pt x="366097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25" name="자유형: 도형 382"/>
          <p:cNvSpPr/>
          <p:nvPr/>
        </p:nvSpPr>
        <p:spPr>
          <a:xfrm>
            <a:off x="3426567" y="2216875"/>
            <a:ext cx="315732" cy="318554"/>
          </a:xfrm>
          <a:custGeom>
            <a:avLst/>
            <a:gdLst>
              <a:gd name="connsiteX0" fmla="*/ 219562 w 585657"/>
              <a:gd name="connsiteY0" fmla="*/ 0 h 590893"/>
              <a:gd name="connsiteX1" fmla="*/ 309394 w 585657"/>
              <a:gd name="connsiteY1" fmla="*/ 54575 h 590893"/>
              <a:gd name="connsiteX2" fmla="*/ 467780 w 585657"/>
              <a:gd name="connsiteY2" fmla="*/ 173013 h 590893"/>
              <a:gd name="connsiteX3" fmla="*/ 585657 w 585657"/>
              <a:gd name="connsiteY3" fmla="*/ 280147 h 590893"/>
              <a:gd name="connsiteX4" fmla="*/ 274911 w 585657"/>
              <a:gd name="connsiteY4" fmla="*/ 590893 h 590893"/>
              <a:gd name="connsiteX5" fmla="*/ 188241 w 585657"/>
              <a:gd name="connsiteY5" fmla="*/ 512123 h 590893"/>
              <a:gd name="connsiteX6" fmla="*/ 63687 w 585657"/>
              <a:gd name="connsiteY6" fmla="*/ 418983 h 590893"/>
              <a:gd name="connsiteX7" fmla="*/ 0 w 585657"/>
              <a:gd name="connsiteY7" fmla="*/ 380292 h 590893"/>
              <a:gd name="connsiteX8" fmla="*/ 219562 w 585657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3">
                <a:moveTo>
                  <a:pt x="219562" y="0"/>
                </a:moveTo>
                <a:lnTo>
                  <a:pt x="309394" y="54575"/>
                </a:lnTo>
                <a:cubicBezTo>
                  <a:pt x="364122" y="91548"/>
                  <a:pt x="416974" y="131084"/>
                  <a:pt x="467780" y="173013"/>
                </a:cubicBezTo>
                <a:lnTo>
                  <a:pt x="585657" y="280147"/>
                </a:lnTo>
                <a:lnTo>
                  <a:pt x="274911" y="590893"/>
                </a:lnTo>
                <a:lnTo>
                  <a:pt x="188241" y="512123"/>
                </a:lnTo>
                <a:cubicBezTo>
                  <a:pt x="148288" y="479150"/>
                  <a:pt x="106725" y="448058"/>
                  <a:pt x="63687" y="418983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27" name="자유형: 도형 383"/>
          <p:cNvSpPr/>
          <p:nvPr/>
        </p:nvSpPr>
        <p:spPr>
          <a:xfrm>
            <a:off x="2024069" y="2396952"/>
            <a:ext cx="318555" cy="315732"/>
          </a:xfrm>
          <a:custGeom>
            <a:avLst/>
            <a:gdLst>
              <a:gd name="connsiteX0" fmla="*/ 280147 w 590893"/>
              <a:gd name="connsiteY0" fmla="*/ 0 h 585658"/>
              <a:gd name="connsiteX1" fmla="*/ 590893 w 590893"/>
              <a:gd name="connsiteY1" fmla="*/ 310746 h 585658"/>
              <a:gd name="connsiteX2" fmla="*/ 512123 w 590893"/>
              <a:gd name="connsiteY2" fmla="*/ 397416 h 585658"/>
              <a:gd name="connsiteX3" fmla="*/ 418983 w 590893"/>
              <a:gd name="connsiteY3" fmla="*/ 521970 h 585658"/>
              <a:gd name="connsiteX4" fmla="*/ 380292 w 590893"/>
              <a:gd name="connsiteY4" fmla="*/ 585658 h 585658"/>
              <a:gd name="connsiteX5" fmla="*/ 0 w 590893"/>
              <a:gd name="connsiteY5" fmla="*/ 366096 h 585658"/>
              <a:gd name="connsiteX6" fmla="*/ 54575 w 590893"/>
              <a:gd name="connsiteY6" fmla="*/ 276263 h 585658"/>
              <a:gd name="connsiteX7" fmla="*/ 173013 w 590893"/>
              <a:gd name="connsiteY7" fmla="*/ 117877 h 585658"/>
              <a:gd name="connsiteX8" fmla="*/ 280147 w 590893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8">
                <a:moveTo>
                  <a:pt x="280147" y="0"/>
                </a:moveTo>
                <a:lnTo>
                  <a:pt x="590893" y="310746"/>
                </a:lnTo>
                <a:lnTo>
                  <a:pt x="512123" y="397416"/>
                </a:lnTo>
                <a:cubicBezTo>
                  <a:pt x="479150" y="437369"/>
                  <a:pt x="448058" y="478933"/>
                  <a:pt x="418983" y="521970"/>
                </a:cubicBezTo>
                <a:lnTo>
                  <a:pt x="380292" y="585658"/>
                </a:lnTo>
                <a:lnTo>
                  <a:pt x="0" y="366096"/>
                </a:lnTo>
                <a:lnTo>
                  <a:pt x="54575" y="276263"/>
                </a:lnTo>
                <a:cubicBezTo>
                  <a:pt x="91548" y="221536"/>
                  <a:pt x="131085" y="168683"/>
                  <a:pt x="173013" y="117877"/>
                </a:cubicBezTo>
                <a:lnTo>
                  <a:pt x="280147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29" name="자유형: 도형 384"/>
          <p:cNvSpPr/>
          <p:nvPr/>
        </p:nvSpPr>
        <p:spPr>
          <a:xfrm>
            <a:off x="3603821" y="2396952"/>
            <a:ext cx="318554" cy="315732"/>
          </a:xfrm>
          <a:custGeom>
            <a:avLst/>
            <a:gdLst>
              <a:gd name="connsiteX0" fmla="*/ 310746 w 590892"/>
              <a:gd name="connsiteY0" fmla="*/ 0 h 585658"/>
              <a:gd name="connsiteX1" fmla="*/ 417879 w 590892"/>
              <a:gd name="connsiteY1" fmla="*/ 117877 h 585658"/>
              <a:gd name="connsiteX2" fmla="*/ 536317 w 590892"/>
              <a:gd name="connsiteY2" fmla="*/ 276263 h 585658"/>
              <a:gd name="connsiteX3" fmla="*/ 590892 w 590892"/>
              <a:gd name="connsiteY3" fmla="*/ 366096 h 585658"/>
              <a:gd name="connsiteX4" fmla="*/ 210600 w 590892"/>
              <a:gd name="connsiteY4" fmla="*/ 585658 h 585658"/>
              <a:gd name="connsiteX5" fmla="*/ 171909 w 590892"/>
              <a:gd name="connsiteY5" fmla="*/ 521970 h 585658"/>
              <a:gd name="connsiteX6" fmla="*/ 78769 w 590892"/>
              <a:gd name="connsiteY6" fmla="*/ 397416 h 585658"/>
              <a:gd name="connsiteX7" fmla="*/ 0 w 590892"/>
              <a:gd name="connsiteY7" fmla="*/ 310747 h 585658"/>
              <a:gd name="connsiteX8" fmla="*/ 310746 w 590892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8">
                <a:moveTo>
                  <a:pt x="310746" y="0"/>
                </a:moveTo>
                <a:lnTo>
                  <a:pt x="417879" y="117877"/>
                </a:lnTo>
                <a:cubicBezTo>
                  <a:pt x="459808" y="168683"/>
                  <a:pt x="499345" y="221536"/>
                  <a:pt x="536317" y="276263"/>
                </a:cubicBezTo>
                <a:lnTo>
                  <a:pt x="590892" y="366096"/>
                </a:lnTo>
                <a:lnTo>
                  <a:pt x="210600" y="585658"/>
                </a:lnTo>
                <a:lnTo>
                  <a:pt x="171909" y="521970"/>
                </a:lnTo>
                <a:cubicBezTo>
                  <a:pt x="142834" y="478933"/>
                  <a:pt x="111742" y="437369"/>
                  <a:pt x="78769" y="397416"/>
                </a:cubicBezTo>
                <a:lnTo>
                  <a:pt x="0" y="310747"/>
                </a:lnTo>
                <a:lnTo>
                  <a:pt x="310746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31" name="자유형: 도형 385"/>
          <p:cNvSpPr/>
          <p:nvPr/>
        </p:nvSpPr>
        <p:spPr>
          <a:xfrm>
            <a:off x="1907981" y="2629435"/>
            <a:ext cx="299771" cy="291159"/>
          </a:xfrm>
          <a:custGeom>
            <a:avLst/>
            <a:gdLst>
              <a:gd name="connsiteX0" fmla="*/ 175760 w 556052"/>
              <a:gd name="connsiteY0" fmla="*/ 0 h 540077"/>
              <a:gd name="connsiteX1" fmla="*/ 556052 w 556052"/>
              <a:gd name="connsiteY1" fmla="*/ 219561 h 540077"/>
              <a:gd name="connsiteX2" fmla="*/ 553275 w 556052"/>
              <a:gd name="connsiteY2" fmla="*/ 224132 h 540077"/>
              <a:gd name="connsiteX3" fmla="*/ 430737 w 556052"/>
              <a:gd name="connsiteY3" fmla="*/ 514212 h 540077"/>
              <a:gd name="connsiteX4" fmla="*/ 424087 w 556052"/>
              <a:gd name="connsiteY4" fmla="*/ 540077 h 540077"/>
              <a:gd name="connsiteX5" fmla="*/ 0 w 556052"/>
              <a:gd name="connsiteY5" fmla="*/ 426443 h 540077"/>
              <a:gd name="connsiteX6" fmla="*/ 11034 w 556052"/>
              <a:gd name="connsiteY6" fmla="*/ 383530 h 540077"/>
              <a:gd name="connsiteX7" fmla="*/ 166854 w 556052"/>
              <a:gd name="connsiteY7" fmla="*/ 14659 h 540077"/>
              <a:gd name="connsiteX8" fmla="*/ 175760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75760" y="0"/>
                </a:moveTo>
                <a:lnTo>
                  <a:pt x="556052" y="219561"/>
                </a:lnTo>
                <a:lnTo>
                  <a:pt x="553275" y="224132"/>
                </a:lnTo>
                <a:cubicBezTo>
                  <a:pt x="503460" y="315833"/>
                  <a:pt x="462253" y="412888"/>
                  <a:pt x="430737" y="514212"/>
                </a:cubicBezTo>
                <a:lnTo>
                  <a:pt x="424087" y="540077"/>
                </a:lnTo>
                <a:lnTo>
                  <a:pt x="0" y="426443"/>
                </a:lnTo>
                <a:lnTo>
                  <a:pt x="11034" y="383530"/>
                </a:lnTo>
                <a:cubicBezTo>
                  <a:pt x="51109" y="254684"/>
                  <a:pt x="103509" y="131267"/>
                  <a:pt x="166854" y="14659"/>
                </a:cubicBezTo>
                <a:lnTo>
                  <a:pt x="17576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33" name="자유형: 도형 386"/>
          <p:cNvSpPr/>
          <p:nvPr/>
        </p:nvSpPr>
        <p:spPr>
          <a:xfrm>
            <a:off x="3738690" y="2629435"/>
            <a:ext cx="299771" cy="291159"/>
          </a:xfrm>
          <a:custGeom>
            <a:avLst/>
            <a:gdLst>
              <a:gd name="connsiteX0" fmla="*/ 380292 w 556052"/>
              <a:gd name="connsiteY0" fmla="*/ 0 h 540077"/>
              <a:gd name="connsiteX1" fmla="*/ 389198 w 556052"/>
              <a:gd name="connsiteY1" fmla="*/ 14659 h 540077"/>
              <a:gd name="connsiteX2" fmla="*/ 545018 w 556052"/>
              <a:gd name="connsiteY2" fmla="*/ 383530 h 540077"/>
              <a:gd name="connsiteX3" fmla="*/ 556052 w 556052"/>
              <a:gd name="connsiteY3" fmla="*/ 426443 h 540077"/>
              <a:gd name="connsiteX4" fmla="*/ 131966 w 556052"/>
              <a:gd name="connsiteY4" fmla="*/ 540077 h 540077"/>
              <a:gd name="connsiteX5" fmla="*/ 125315 w 556052"/>
              <a:gd name="connsiteY5" fmla="*/ 514212 h 540077"/>
              <a:gd name="connsiteX6" fmla="*/ 2777 w 556052"/>
              <a:gd name="connsiteY6" fmla="*/ 224132 h 540077"/>
              <a:gd name="connsiteX7" fmla="*/ 0 w 556052"/>
              <a:gd name="connsiteY7" fmla="*/ 219561 h 540077"/>
              <a:gd name="connsiteX8" fmla="*/ 380292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380292" y="0"/>
                </a:moveTo>
                <a:lnTo>
                  <a:pt x="389198" y="14659"/>
                </a:lnTo>
                <a:cubicBezTo>
                  <a:pt x="452543" y="131267"/>
                  <a:pt x="504943" y="254684"/>
                  <a:pt x="545018" y="383530"/>
                </a:cubicBezTo>
                <a:lnTo>
                  <a:pt x="556052" y="426443"/>
                </a:lnTo>
                <a:lnTo>
                  <a:pt x="131966" y="540077"/>
                </a:lnTo>
                <a:lnTo>
                  <a:pt x="125315" y="514212"/>
                </a:lnTo>
                <a:cubicBezTo>
                  <a:pt x="93800" y="412888"/>
                  <a:pt x="52592" y="315833"/>
                  <a:pt x="2777" y="224132"/>
                </a:cubicBezTo>
                <a:lnTo>
                  <a:pt x="0" y="219561"/>
                </a:lnTo>
                <a:lnTo>
                  <a:pt x="380292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35" name="자유형: 도형 387"/>
          <p:cNvSpPr/>
          <p:nvPr/>
        </p:nvSpPr>
        <p:spPr>
          <a:xfrm>
            <a:off x="1865101" y="2899120"/>
            <a:ext cx="261277" cy="246368"/>
          </a:xfrm>
          <a:custGeom>
            <a:avLst/>
            <a:gdLst>
              <a:gd name="connsiteX0" fmla="*/ 60562 w 484649"/>
              <a:gd name="connsiteY0" fmla="*/ 0 h 456992"/>
              <a:gd name="connsiteX1" fmla="*/ 484649 w 484649"/>
              <a:gd name="connsiteY1" fmla="*/ 113633 h 456992"/>
              <a:gd name="connsiteX2" fmla="*/ 470408 w 484649"/>
              <a:gd name="connsiteY2" fmla="*/ 169020 h 456992"/>
              <a:gd name="connsiteX3" fmla="*/ 445890 w 484649"/>
              <a:gd name="connsiteY3" fmla="*/ 329666 h 456992"/>
              <a:gd name="connsiteX4" fmla="*/ 439461 w 484649"/>
              <a:gd name="connsiteY4" fmla="*/ 456992 h 456992"/>
              <a:gd name="connsiteX5" fmla="*/ 0 w 484649"/>
              <a:gd name="connsiteY5" fmla="*/ 456992 h 456992"/>
              <a:gd name="connsiteX6" fmla="*/ 8698 w 484649"/>
              <a:gd name="connsiteY6" fmla="*/ 284734 h 456992"/>
              <a:gd name="connsiteX7" fmla="*/ 39875 w 484649"/>
              <a:gd name="connsiteY7" fmla="*/ 80453 h 456992"/>
              <a:gd name="connsiteX8" fmla="*/ 60562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60562" y="0"/>
                </a:moveTo>
                <a:lnTo>
                  <a:pt x="484649" y="113633"/>
                </a:lnTo>
                <a:lnTo>
                  <a:pt x="470408" y="169020"/>
                </a:lnTo>
                <a:cubicBezTo>
                  <a:pt x="459632" y="221682"/>
                  <a:pt x="451414" y="275276"/>
                  <a:pt x="445890" y="329666"/>
                </a:cubicBezTo>
                <a:lnTo>
                  <a:pt x="439461" y="456992"/>
                </a:lnTo>
                <a:lnTo>
                  <a:pt x="0" y="456992"/>
                </a:lnTo>
                <a:lnTo>
                  <a:pt x="8698" y="284734"/>
                </a:lnTo>
                <a:cubicBezTo>
                  <a:pt x="15722" y="215570"/>
                  <a:pt x="26172" y="147419"/>
                  <a:pt x="39875" y="80453"/>
                </a:cubicBezTo>
                <a:lnTo>
                  <a:pt x="60562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37" name="자유형: 도형 388"/>
          <p:cNvSpPr/>
          <p:nvPr/>
        </p:nvSpPr>
        <p:spPr>
          <a:xfrm>
            <a:off x="3820065" y="2899120"/>
            <a:ext cx="261277" cy="246368"/>
          </a:xfrm>
          <a:custGeom>
            <a:avLst/>
            <a:gdLst>
              <a:gd name="connsiteX0" fmla="*/ 424087 w 484649"/>
              <a:gd name="connsiteY0" fmla="*/ 0 h 456992"/>
              <a:gd name="connsiteX1" fmla="*/ 444774 w 484649"/>
              <a:gd name="connsiteY1" fmla="*/ 80453 h 456992"/>
              <a:gd name="connsiteX2" fmla="*/ 475951 w 484649"/>
              <a:gd name="connsiteY2" fmla="*/ 284734 h 456992"/>
              <a:gd name="connsiteX3" fmla="*/ 484649 w 484649"/>
              <a:gd name="connsiteY3" fmla="*/ 456992 h 456992"/>
              <a:gd name="connsiteX4" fmla="*/ 45188 w 484649"/>
              <a:gd name="connsiteY4" fmla="*/ 456992 h 456992"/>
              <a:gd name="connsiteX5" fmla="*/ 38759 w 484649"/>
              <a:gd name="connsiteY5" fmla="*/ 329666 h 456992"/>
              <a:gd name="connsiteX6" fmla="*/ 14241 w 484649"/>
              <a:gd name="connsiteY6" fmla="*/ 169020 h 456992"/>
              <a:gd name="connsiteX7" fmla="*/ 0 w 484649"/>
              <a:gd name="connsiteY7" fmla="*/ 113633 h 456992"/>
              <a:gd name="connsiteX8" fmla="*/ 424087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424087" y="0"/>
                </a:moveTo>
                <a:lnTo>
                  <a:pt x="444774" y="80453"/>
                </a:lnTo>
                <a:cubicBezTo>
                  <a:pt x="458477" y="147419"/>
                  <a:pt x="468927" y="215570"/>
                  <a:pt x="475951" y="284734"/>
                </a:cubicBezTo>
                <a:lnTo>
                  <a:pt x="484649" y="456992"/>
                </a:lnTo>
                <a:lnTo>
                  <a:pt x="45188" y="456992"/>
                </a:lnTo>
                <a:lnTo>
                  <a:pt x="38759" y="329666"/>
                </a:lnTo>
                <a:cubicBezTo>
                  <a:pt x="33235" y="275276"/>
                  <a:pt x="25018" y="221682"/>
                  <a:pt x="14241" y="169020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39" name="자유형: 도형 389"/>
          <p:cNvSpPr/>
          <p:nvPr/>
        </p:nvSpPr>
        <p:spPr>
          <a:xfrm>
            <a:off x="1865101" y="3186568"/>
            <a:ext cx="261277" cy="246367"/>
          </a:xfrm>
          <a:custGeom>
            <a:avLst/>
            <a:gdLst>
              <a:gd name="connsiteX0" fmla="*/ 0 w 484649"/>
              <a:gd name="connsiteY0" fmla="*/ 0 h 456991"/>
              <a:gd name="connsiteX1" fmla="*/ 439461 w 484649"/>
              <a:gd name="connsiteY1" fmla="*/ 0 h 456991"/>
              <a:gd name="connsiteX2" fmla="*/ 445890 w 484649"/>
              <a:gd name="connsiteY2" fmla="*/ 127324 h 456991"/>
              <a:gd name="connsiteX3" fmla="*/ 470408 w 484649"/>
              <a:gd name="connsiteY3" fmla="*/ 287970 h 456991"/>
              <a:gd name="connsiteX4" fmla="*/ 484649 w 484649"/>
              <a:gd name="connsiteY4" fmla="*/ 343357 h 456991"/>
              <a:gd name="connsiteX5" fmla="*/ 60562 w 484649"/>
              <a:gd name="connsiteY5" fmla="*/ 456991 h 456991"/>
              <a:gd name="connsiteX6" fmla="*/ 39875 w 484649"/>
              <a:gd name="connsiteY6" fmla="*/ 376537 h 456991"/>
              <a:gd name="connsiteX7" fmla="*/ 8698 w 484649"/>
              <a:gd name="connsiteY7" fmla="*/ 172256 h 456991"/>
              <a:gd name="connsiteX8" fmla="*/ 0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0" y="0"/>
                </a:moveTo>
                <a:lnTo>
                  <a:pt x="439461" y="0"/>
                </a:lnTo>
                <a:lnTo>
                  <a:pt x="445890" y="127324"/>
                </a:lnTo>
                <a:cubicBezTo>
                  <a:pt x="451414" y="181714"/>
                  <a:pt x="459632" y="235308"/>
                  <a:pt x="470408" y="287970"/>
                </a:cubicBezTo>
                <a:lnTo>
                  <a:pt x="484649" y="343357"/>
                </a:lnTo>
                <a:lnTo>
                  <a:pt x="60562" y="456991"/>
                </a:lnTo>
                <a:lnTo>
                  <a:pt x="39875" y="376537"/>
                </a:lnTo>
                <a:cubicBezTo>
                  <a:pt x="26172" y="309571"/>
                  <a:pt x="15722" y="241420"/>
                  <a:pt x="8698" y="172256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41" name="자유형: 도형 390"/>
          <p:cNvSpPr/>
          <p:nvPr/>
        </p:nvSpPr>
        <p:spPr>
          <a:xfrm>
            <a:off x="3820065" y="3186568"/>
            <a:ext cx="261277" cy="246367"/>
          </a:xfrm>
          <a:custGeom>
            <a:avLst/>
            <a:gdLst>
              <a:gd name="connsiteX0" fmla="*/ 45188 w 484649"/>
              <a:gd name="connsiteY0" fmla="*/ 0 h 456991"/>
              <a:gd name="connsiteX1" fmla="*/ 484649 w 484649"/>
              <a:gd name="connsiteY1" fmla="*/ 0 h 456991"/>
              <a:gd name="connsiteX2" fmla="*/ 475951 w 484649"/>
              <a:gd name="connsiteY2" fmla="*/ 172256 h 456991"/>
              <a:gd name="connsiteX3" fmla="*/ 444774 w 484649"/>
              <a:gd name="connsiteY3" fmla="*/ 376537 h 456991"/>
              <a:gd name="connsiteX4" fmla="*/ 424087 w 484649"/>
              <a:gd name="connsiteY4" fmla="*/ 456991 h 456991"/>
              <a:gd name="connsiteX5" fmla="*/ 0 w 484649"/>
              <a:gd name="connsiteY5" fmla="*/ 343357 h 456991"/>
              <a:gd name="connsiteX6" fmla="*/ 14241 w 484649"/>
              <a:gd name="connsiteY6" fmla="*/ 287970 h 456991"/>
              <a:gd name="connsiteX7" fmla="*/ 38759 w 484649"/>
              <a:gd name="connsiteY7" fmla="*/ 127324 h 456991"/>
              <a:gd name="connsiteX8" fmla="*/ 45188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45188" y="0"/>
                </a:moveTo>
                <a:lnTo>
                  <a:pt x="484649" y="0"/>
                </a:lnTo>
                <a:lnTo>
                  <a:pt x="475951" y="172256"/>
                </a:lnTo>
                <a:cubicBezTo>
                  <a:pt x="468927" y="241420"/>
                  <a:pt x="458477" y="309571"/>
                  <a:pt x="444774" y="376537"/>
                </a:cubicBezTo>
                <a:lnTo>
                  <a:pt x="424087" y="456991"/>
                </a:lnTo>
                <a:lnTo>
                  <a:pt x="0" y="343357"/>
                </a:lnTo>
                <a:lnTo>
                  <a:pt x="14241" y="287970"/>
                </a:lnTo>
                <a:cubicBezTo>
                  <a:pt x="25018" y="235308"/>
                  <a:pt x="33235" y="181714"/>
                  <a:pt x="38759" y="127324"/>
                </a:cubicBezTo>
                <a:lnTo>
                  <a:pt x="45188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43" name="자유형: 도형 391"/>
          <p:cNvSpPr/>
          <p:nvPr/>
        </p:nvSpPr>
        <p:spPr>
          <a:xfrm>
            <a:off x="1907981" y="3411463"/>
            <a:ext cx="299771" cy="291159"/>
          </a:xfrm>
          <a:custGeom>
            <a:avLst/>
            <a:gdLst>
              <a:gd name="connsiteX0" fmla="*/ 424087 w 556052"/>
              <a:gd name="connsiteY0" fmla="*/ 0 h 540077"/>
              <a:gd name="connsiteX1" fmla="*/ 430737 w 556052"/>
              <a:gd name="connsiteY1" fmla="*/ 25864 h 540077"/>
              <a:gd name="connsiteX2" fmla="*/ 553275 w 556052"/>
              <a:gd name="connsiteY2" fmla="*/ 315944 h 540077"/>
              <a:gd name="connsiteX3" fmla="*/ 556052 w 556052"/>
              <a:gd name="connsiteY3" fmla="*/ 320516 h 540077"/>
              <a:gd name="connsiteX4" fmla="*/ 175760 w 556052"/>
              <a:gd name="connsiteY4" fmla="*/ 540077 h 540077"/>
              <a:gd name="connsiteX5" fmla="*/ 166854 w 556052"/>
              <a:gd name="connsiteY5" fmla="*/ 525417 h 540077"/>
              <a:gd name="connsiteX6" fmla="*/ 11034 w 556052"/>
              <a:gd name="connsiteY6" fmla="*/ 156546 h 540077"/>
              <a:gd name="connsiteX7" fmla="*/ 0 w 556052"/>
              <a:gd name="connsiteY7" fmla="*/ 113633 h 540077"/>
              <a:gd name="connsiteX8" fmla="*/ 424087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424087" y="0"/>
                </a:moveTo>
                <a:lnTo>
                  <a:pt x="430737" y="25864"/>
                </a:lnTo>
                <a:cubicBezTo>
                  <a:pt x="462253" y="127189"/>
                  <a:pt x="503460" y="224243"/>
                  <a:pt x="553275" y="315944"/>
                </a:cubicBezTo>
                <a:lnTo>
                  <a:pt x="556052" y="320516"/>
                </a:lnTo>
                <a:lnTo>
                  <a:pt x="175760" y="540077"/>
                </a:lnTo>
                <a:lnTo>
                  <a:pt x="166854" y="525417"/>
                </a:lnTo>
                <a:cubicBezTo>
                  <a:pt x="103509" y="408810"/>
                  <a:pt x="51109" y="285393"/>
                  <a:pt x="11034" y="156546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45" name="자유형: 도형 392"/>
          <p:cNvSpPr/>
          <p:nvPr/>
        </p:nvSpPr>
        <p:spPr>
          <a:xfrm>
            <a:off x="3738690" y="3411463"/>
            <a:ext cx="299771" cy="291159"/>
          </a:xfrm>
          <a:custGeom>
            <a:avLst/>
            <a:gdLst>
              <a:gd name="connsiteX0" fmla="*/ 131966 w 556052"/>
              <a:gd name="connsiteY0" fmla="*/ 0 h 540077"/>
              <a:gd name="connsiteX1" fmla="*/ 556052 w 556052"/>
              <a:gd name="connsiteY1" fmla="*/ 113633 h 540077"/>
              <a:gd name="connsiteX2" fmla="*/ 545018 w 556052"/>
              <a:gd name="connsiteY2" fmla="*/ 156546 h 540077"/>
              <a:gd name="connsiteX3" fmla="*/ 389198 w 556052"/>
              <a:gd name="connsiteY3" fmla="*/ 525417 h 540077"/>
              <a:gd name="connsiteX4" fmla="*/ 380292 w 556052"/>
              <a:gd name="connsiteY4" fmla="*/ 540077 h 540077"/>
              <a:gd name="connsiteX5" fmla="*/ 0 w 556052"/>
              <a:gd name="connsiteY5" fmla="*/ 320516 h 540077"/>
              <a:gd name="connsiteX6" fmla="*/ 2777 w 556052"/>
              <a:gd name="connsiteY6" fmla="*/ 315944 h 540077"/>
              <a:gd name="connsiteX7" fmla="*/ 125315 w 556052"/>
              <a:gd name="connsiteY7" fmla="*/ 25864 h 540077"/>
              <a:gd name="connsiteX8" fmla="*/ 131966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31966" y="0"/>
                </a:moveTo>
                <a:lnTo>
                  <a:pt x="556052" y="113633"/>
                </a:lnTo>
                <a:lnTo>
                  <a:pt x="545018" y="156546"/>
                </a:lnTo>
                <a:cubicBezTo>
                  <a:pt x="504943" y="285393"/>
                  <a:pt x="452543" y="408810"/>
                  <a:pt x="389198" y="525417"/>
                </a:cubicBezTo>
                <a:lnTo>
                  <a:pt x="380292" y="540077"/>
                </a:lnTo>
                <a:lnTo>
                  <a:pt x="0" y="320516"/>
                </a:lnTo>
                <a:lnTo>
                  <a:pt x="2777" y="315944"/>
                </a:lnTo>
                <a:cubicBezTo>
                  <a:pt x="52592" y="224243"/>
                  <a:pt x="93800" y="127189"/>
                  <a:pt x="125315" y="25864"/>
                </a:cubicBezTo>
                <a:lnTo>
                  <a:pt x="131966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47" name="자유형: 도형 393"/>
          <p:cNvSpPr/>
          <p:nvPr/>
        </p:nvSpPr>
        <p:spPr>
          <a:xfrm>
            <a:off x="2024069" y="3619372"/>
            <a:ext cx="318555" cy="315732"/>
          </a:xfrm>
          <a:custGeom>
            <a:avLst/>
            <a:gdLst>
              <a:gd name="connsiteX0" fmla="*/ 380292 w 590893"/>
              <a:gd name="connsiteY0" fmla="*/ 0 h 585657"/>
              <a:gd name="connsiteX1" fmla="*/ 418983 w 590893"/>
              <a:gd name="connsiteY1" fmla="*/ 63687 h 585657"/>
              <a:gd name="connsiteX2" fmla="*/ 512123 w 590893"/>
              <a:gd name="connsiteY2" fmla="*/ 188241 h 585657"/>
              <a:gd name="connsiteX3" fmla="*/ 590893 w 590893"/>
              <a:gd name="connsiteY3" fmla="*/ 274911 h 585657"/>
              <a:gd name="connsiteX4" fmla="*/ 280147 w 590893"/>
              <a:gd name="connsiteY4" fmla="*/ 585657 h 585657"/>
              <a:gd name="connsiteX5" fmla="*/ 173013 w 590893"/>
              <a:gd name="connsiteY5" fmla="*/ 467780 h 585657"/>
              <a:gd name="connsiteX6" fmla="*/ 54575 w 590893"/>
              <a:gd name="connsiteY6" fmla="*/ 309394 h 585657"/>
              <a:gd name="connsiteX7" fmla="*/ 0 w 590893"/>
              <a:gd name="connsiteY7" fmla="*/ 219562 h 585657"/>
              <a:gd name="connsiteX8" fmla="*/ 380292 w 590893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7">
                <a:moveTo>
                  <a:pt x="380292" y="0"/>
                </a:moveTo>
                <a:lnTo>
                  <a:pt x="418983" y="63687"/>
                </a:lnTo>
                <a:cubicBezTo>
                  <a:pt x="448058" y="106725"/>
                  <a:pt x="479150" y="148288"/>
                  <a:pt x="512123" y="188241"/>
                </a:cubicBezTo>
                <a:lnTo>
                  <a:pt x="590893" y="274911"/>
                </a:lnTo>
                <a:lnTo>
                  <a:pt x="280147" y="585657"/>
                </a:lnTo>
                <a:lnTo>
                  <a:pt x="173013" y="467780"/>
                </a:lnTo>
                <a:cubicBezTo>
                  <a:pt x="131085" y="416974"/>
                  <a:pt x="91548" y="364122"/>
                  <a:pt x="54575" y="309394"/>
                </a:cubicBezTo>
                <a:lnTo>
                  <a:pt x="0" y="219562"/>
                </a:lnTo>
                <a:lnTo>
                  <a:pt x="380292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49" name="자유형: 도형 394"/>
          <p:cNvSpPr/>
          <p:nvPr/>
        </p:nvSpPr>
        <p:spPr>
          <a:xfrm>
            <a:off x="3603821" y="3619372"/>
            <a:ext cx="318554" cy="315732"/>
          </a:xfrm>
          <a:custGeom>
            <a:avLst/>
            <a:gdLst>
              <a:gd name="connsiteX0" fmla="*/ 210600 w 590892"/>
              <a:gd name="connsiteY0" fmla="*/ 0 h 585657"/>
              <a:gd name="connsiteX1" fmla="*/ 590892 w 590892"/>
              <a:gd name="connsiteY1" fmla="*/ 219562 h 585657"/>
              <a:gd name="connsiteX2" fmla="*/ 536317 w 590892"/>
              <a:gd name="connsiteY2" fmla="*/ 309394 h 585657"/>
              <a:gd name="connsiteX3" fmla="*/ 417879 w 590892"/>
              <a:gd name="connsiteY3" fmla="*/ 467780 h 585657"/>
              <a:gd name="connsiteX4" fmla="*/ 310746 w 590892"/>
              <a:gd name="connsiteY4" fmla="*/ 585657 h 585657"/>
              <a:gd name="connsiteX5" fmla="*/ 0 w 590892"/>
              <a:gd name="connsiteY5" fmla="*/ 274911 h 585657"/>
              <a:gd name="connsiteX6" fmla="*/ 78769 w 590892"/>
              <a:gd name="connsiteY6" fmla="*/ 188241 h 585657"/>
              <a:gd name="connsiteX7" fmla="*/ 171909 w 590892"/>
              <a:gd name="connsiteY7" fmla="*/ 63687 h 585657"/>
              <a:gd name="connsiteX8" fmla="*/ 210600 w 590892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7">
                <a:moveTo>
                  <a:pt x="210600" y="0"/>
                </a:moveTo>
                <a:lnTo>
                  <a:pt x="590892" y="219562"/>
                </a:lnTo>
                <a:lnTo>
                  <a:pt x="536317" y="309394"/>
                </a:lnTo>
                <a:cubicBezTo>
                  <a:pt x="499345" y="364122"/>
                  <a:pt x="459808" y="416974"/>
                  <a:pt x="417879" y="467780"/>
                </a:cubicBezTo>
                <a:lnTo>
                  <a:pt x="310746" y="585657"/>
                </a:lnTo>
                <a:lnTo>
                  <a:pt x="0" y="274911"/>
                </a:lnTo>
                <a:lnTo>
                  <a:pt x="78769" y="188241"/>
                </a:lnTo>
                <a:cubicBezTo>
                  <a:pt x="111742" y="148288"/>
                  <a:pt x="142834" y="106725"/>
                  <a:pt x="171909" y="63687"/>
                </a:cubicBezTo>
                <a:lnTo>
                  <a:pt x="21060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51" name="자유형: 도형 395"/>
          <p:cNvSpPr/>
          <p:nvPr/>
        </p:nvSpPr>
        <p:spPr>
          <a:xfrm>
            <a:off x="3426567" y="3796627"/>
            <a:ext cx="315732" cy="318554"/>
          </a:xfrm>
          <a:custGeom>
            <a:avLst/>
            <a:gdLst>
              <a:gd name="connsiteX0" fmla="*/ 274911 w 585657"/>
              <a:gd name="connsiteY0" fmla="*/ 0 h 590892"/>
              <a:gd name="connsiteX1" fmla="*/ 585657 w 585657"/>
              <a:gd name="connsiteY1" fmla="*/ 310746 h 590892"/>
              <a:gd name="connsiteX2" fmla="*/ 467780 w 585657"/>
              <a:gd name="connsiteY2" fmla="*/ 417879 h 590892"/>
              <a:gd name="connsiteX3" fmla="*/ 309394 w 585657"/>
              <a:gd name="connsiteY3" fmla="*/ 536317 h 590892"/>
              <a:gd name="connsiteX4" fmla="*/ 219561 w 585657"/>
              <a:gd name="connsiteY4" fmla="*/ 590892 h 590892"/>
              <a:gd name="connsiteX5" fmla="*/ 0 w 585657"/>
              <a:gd name="connsiteY5" fmla="*/ 210601 h 590892"/>
              <a:gd name="connsiteX6" fmla="*/ 63687 w 585657"/>
              <a:gd name="connsiteY6" fmla="*/ 171909 h 590892"/>
              <a:gd name="connsiteX7" fmla="*/ 188241 w 585657"/>
              <a:gd name="connsiteY7" fmla="*/ 78769 h 590892"/>
              <a:gd name="connsiteX8" fmla="*/ 274911 w 585657"/>
              <a:gd name="connsiteY8" fmla="*/ 0 h 59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2">
                <a:moveTo>
                  <a:pt x="274911" y="0"/>
                </a:moveTo>
                <a:lnTo>
                  <a:pt x="585657" y="310746"/>
                </a:lnTo>
                <a:lnTo>
                  <a:pt x="467780" y="417879"/>
                </a:lnTo>
                <a:cubicBezTo>
                  <a:pt x="416974" y="459808"/>
                  <a:pt x="364122" y="499345"/>
                  <a:pt x="309394" y="536317"/>
                </a:cubicBezTo>
                <a:lnTo>
                  <a:pt x="219561" y="590892"/>
                </a:lnTo>
                <a:lnTo>
                  <a:pt x="0" y="210601"/>
                </a:lnTo>
                <a:lnTo>
                  <a:pt x="63687" y="171909"/>
                </a:lnTo>
                <a:cubicBezTo>
                  <a:pt x="106725" y="142834"/>
                  <a:pt x="148288" y="111742"/>
                  <a:pt x="188241" y="78769"/>
                </a:cubicBezTo>
                <a:lnTo>
                  <a:pt x="274911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53" name="자유형: 도형 396"/>
          <p:cNvSpPr/>
          <p:nvPr/>
        </p:nvSpPr>
        <p:spPr>
          <a:xfrm>
            <a:off x="2204146" y="3796627"/>
            <a:ext cx="315732" cy="318554"/>
          </a:xfrm>
          <a:custGeom>
            <a:avLst/>
            <a:gdLst>
              <a:gd name="connsiteX0" fmla="*/ 310746 w 585658"/>
              <a:gd name="connsiteY0" fmla="*/ 0 h 590893"/>
              <a:gd name="connsiteX1" fmla="*/ 397415 w 585658"/>
              <a:gd name="connsiteY1" fmla="*/ 78769 h 590893"/>
              <a:gd name="connsiteX2" fmla="*/ 521969 w 585658"/>
              <a:gd name="connsiteY2" fmla="*/ 171909 h 590893"/>
              <a:gd name="connsiteX3" fmla="*/ 585658 w 585658"/>
              <a:gd name="connsiteY3" fmla="*/ 210601 h 590893"/>
              <a:gd name="connsiteX4" fmla="*/ 366096 w 585658"/>
              <a:gd name="connsiteY4" fmla="*/ 590893 h 590893"/>
              <a:gd name="connsiteX5" fmla="*/ 276262 w 585658"/>
              <a:gd name="connsiteY5" fmla="*/ 536317 h 590893"/>
              <a:gd name="connsiteX6" fmla="*/ 117876 w 585658"/>
              <a:gd name="connsiteY6" fmla="*/ 417879 h 590893"/>
              <a:gd name="connsiteX7" fmla="*/ 0 w 585658"/>
              <a:gd name="connsiteY7" fmla="*/ 310746 h 590893"/>
              <a:gd name="connsiteX8" fmla="*/ 310746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10746" y="0"/>
                </a:moveTo>
                <a:lnTo>
                  <a:pt x="397415" y="78769"/>
                </a:lnTo>
                <a:cubicBezTo>
                  <a:pt x="437368" y="111742"/>
                  <a:pt x="478932" y="142834"/>
                  <a:pt x="521969" y="171909"/>
                </a:cubicBezTo>
                <a:lnTo>
                  <a:pt x="585658" y="210601"/>
                </a:lnTo>
                <a:lnTo>
                  <a:pt x="366096" y="590893"/>
                </a:lnTo>
                <a:lnTo>
                  <a:pt x="276262" y="536317"/>
                </a:lnTo>
                <a:cubicBezTo>
                  <a:pt x="221535" y="499345"/>
                  <a:pt x="168682" y="459808"/>
                  <a:pt x="117876" y="417879"/>
                </a:cubicBezTo>
                <a:lnTo>
                  <a:pt x="0" y="310746"/>
                </a:lnTo>
                <a:lnTo>
                  <a:pt x="310746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55" name="자유형: 도형 397"/>
          <p:cNvSpPr/>
          <p:nvPr/>
        </p:nvSpPr>
        <p:spPr>
          <a:xfrm>
            <a:off x="3218655" y="3931497"/>
            <a:ext cx="291160" cy="299771"/>
          </a:xfrm>
          <a:custGeom>
            <a:avLst/>
            <a:gdLst>
              <a:gd name="connsiteX0" fmla="*/ 320516 w 540078"/>
              <a:gd name="connsiteY0" fmla="*/ 0 h 556052"/>
              <a:gd name="connsiteX1" fmla="*/ 540078 w 540078"/>
              <a:gd name="connsiteY1" fmla="*/ 380292 h 556052"/>
              <a:gd name="connsiteX2" fmla="*/ 525418 w 540078"/>
              <a:gd name="connsiteY2" fmla="*/ 389198 h 556052"/>
              <a:gd name="connsiteX3" fmla="*/ 156547 w 540078"/>
              <a:gd name="connsiteY3" fmla="*/ 545018 h 556052"/>
              <a:gd name="connsiteX4" fmla="*/ 113634 w 540078"/>
              <a:gd name="connsiteY4" fmla="*/ 556052 h 556052"/>
              <a:gd name="connsiteX5" fmla="*/ 0 w 540078"/>
              <a:gd name="connsiteY5" fmla="*/ 131966 h 556052"/>
              <a:gd name="connsiteX6" fmla="*/ 25865 w 540078"/>
              <a:gd name="connsiteY6" fmla="*/ 125315 h 556052"/>
              <a:gd name="connsiteX7" fmla="*/ 315945 w 540078"/>
              <a:gd name="connsiteY7" fmla="*/ 2777 h 556052"/>
              <a:gd name="connsiteX8" fmla="*/ 320516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320516" y="0"/>
                </a:moveTo>
                <a:lnTo>
                  <a:pt x="540078" y="380292"/>
                </a:lnTo>
                <a:lnTo>
                  <a:pt x="525418" y="389198"/>
                </a:lnTo>
                <a:cubicBezTo>
                  <a:pt x="408811" y="452543"/>
                  <a:pt x="285394" y="504943"/>
                  <a:pt x="156547" y="545018"/>
                </a:cubicBezTo>
                <a:lnTo>
                  <a:pt x="113634" y="556052"/>
                </a:lnTo>
                <a:lnTo>
                  <a:pt x="0" y="131966"/>
                </a:lnTo>
                <a:lnTo>
                  <a:pt x="25865" y="125315"/>
                </a:lnTo>
                <a:cubicBezTo>
                  <a:pt x="127190" y="93800"/>
                  <a:pt x="224245" y="52592"/>
                  <a:pt x="315945" y="2777"/>
                </a:cubicBezTo>
                <a:lnTo>
                  <a:pt x="320516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57" name="자유형: 도형 398"/>
          <p:cNvSpPr/>
          <p:nvPr/>
        </p:nvSpPr>
        <p:spPr>
          <a:xfrm>
            <a:off x="2436628" y="3931497"/>
            <a:ext cx="291160" cy="299771"/>
          </a:xfrm>
          <a:custGeom>
            <a:avLst/>
            <a:gdLst>
              <a:gd name="connsiteX0" fmla="*/ 219562 w 540078"/>
              <a:gd name="connsiteY0" fmla="*/ 0 h 556052"/>
              <a:gd name="connsiteX1" fmla="*/ 224132 w 540078"/>
              <a:gd name="connsiteY1" fmla="*/ 2776 h 556052"/>
              <a:gd name="connsiteX2" fmla="*/ 514212 w 540078"/>
              <a:gd name="connsiteY2" fmla="*/ 125314 h 556052"/>
              <a:gd name="connsiteX3" fmla="*/ 540078 w 540078"/>
              <a:gd name="connsiteY3" fmla="*/ 131965 h 556052"/>
              <a:gd name="connsiteX4" fmla="*/ 426444 w 540078"/>
              <a:gd name="connsiteY4" fmla="*/ 556052 h 556052"/>
              <a:gd name="connsiteX5" fmla="*/ 383530 w 540078"/>
              <a:gd name="connsiteY5" fmla="*/ 545017 h 556052"/>
              <a:gd name="connsiteX6" fmla="*/ 14659 w 540078"/>
              <a:gd name="connsiteY6" fmla="*/ 389197 h 556052"/>
              <a:gd name="connsiteX7" fmla="*/ 0 w 540078"/>
              <a:gd name="connsiteY7" fmla="*/ 380292 h 556052"/>
              <a:gd name="connsiteX8" fmla="*/ 219562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219562" y="0"/>
                </a:moveTo>
                <a:lnTo>
                  <a:pt x="224132" y="2776"/>
                </a:lnTo>
                <a:cubicBezTo>
                  <a:pt x="315833" y="52591"/>
                  <a:pt x="412888" y="93799"/>
                  <a:pt x="514212" y="125314"/>
                </a:cubicBezTo>
                <a:lnTo>
                  <a:pt x="540078" y="131965"/>
                </a:lnTo>
                <a:lnTo>
                  <a:pt x="426444" y="556052"/>
                </a:lnTo>
                <a:lnTo>
                  <a:pt x="383530" y="545017"/>
                </a:lnTo>
                <a:cubicBezTo>
                  <a:pt x="254684" y="504942"/>
                  <a:pt x="131267" y="452542"/>
                  <a:pt x="14659" y="389197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59" name="자유형: 도형 399"/>
          <p:cNvSpPr/>
          <p:nvPr/>
        </p:nvSpPr>
        <p:spPr>
          <a:xfrm>
            <a:off x="2993762" y="4012871"/>
            <a:ext cx="246367" cy="261277"/>
          </a:xfrm>
          <a:custGeom>
            <a:avLst/>
            <a:gdLst>
              <a:gd name="connsiteX0" fmla="*/ 343358 w 456992"/>
              <a:gd name="connsiteY0" fmla="*/ 0 h 484649"/>
              <a:gd name="connsiteX1" fmla="*/ 456992 w 456992"/>
              <a:gd name="connsiteY1" fmla="*/ 424087 h 484649"/>
              <a:gd name="connsiteX2" fmla="*/ 376538 w 456992"/>
              <a:gd name="connsiteY2" fmla="*/ 444774 h 484649"/>
              <a:gd name="connsiteX3" fmla="*/ 172257 w 456992"/>
              <a:gd name="connsiteY3" fmla="*/ 475951 h 484649"/>
              <a:gd name="connsiteX4" fmla="*/ 0 w 456992"/>
              <a:gd name="connsiteY4" fmla="*/ 484649 h 484649"/>
              <a:gd name="connsiteX5" fmla="*/ 0 w 456992"/>
              <a:gd name="connsiteY5" fmla="*/ 45188 h 484649"/>
              <a:gd name="connsiteX6" fmla="*/ 127325 w 456992"/>
              <a:gd name="connsiteY6" fmla="*/ 38759 h 484649"/>
              <a:gd name="connsiteX7" fmla="*/ 287971 w 456992"/>
              <a:gd name="connsiteY7" fmla="*/ 14241 h 484649"/>
              <a:gd name="connsiteX8" fmla="*/ 343358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343358" y="0"/>
                </a:moveTo>
                <a:lnTo>
                  <a:pt x="456992" y="424087"/>
                </a:lnTo>
                <a:lnTo>
                  <a:pt x="376538" y="444774"/>
                </a:lnTo>
                <a:cubicBezTo>
                  <a:pt x="309572" y="458477"/>
                  <a:pt x="241421" y="468927"/>
                  <a:pt x="172257" y="475951"/>
                </a:cubicBezTo>
                <a:lnTo>
                  <a:pt x="0" y="484649"/>
                </a:lnTo>
                <a:lnTo>
                  <a:pt x="0" y="45188"/>
                </a:lnTo>
                <a:lnTo>
                  <a:pt x="127325" y="38759"/>
                </a:lnTo>
                <a:cubicBezTo>
                  <a:pt x="181715" y="33235"/>
                  <a:pt x="235309" y="25018"/>
                  <a:pt x="287971" y="14241"/>
                </a:cubicBezTo>
                <a:lnTo>
                  <a:pt x="343358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61" name="자유형: 도형 400"/>
          <p:cNvSpPr/>
          <p:nvPr/>
        </p:nvSpPr>
        <p:spPr>
          <a:xfrm>
            <a:off x="2706315" y="4012871"/>
            <a:ext cx="246367" cy="261277"/>
          </a:xfrm>
          <a:custGeom>
            <a:avLst/>
            <a:gdLst>
              <a:gd name="connsiteX0" fmla="*/ 113634 w 456991"/>
              <a:gd name="connsiteY0" fmla="*/ 0 h 484649"/>
              <a:gd name="connsiteX1" fmla="*/ 169020 w 456991"/>
              <a:gd name="connsiteY1" fmla="*/ 14241 h 484649"/>
              <a:gd name="connsiteX2" fmla="*/ 329666 w 456991"/>
              <a:gd name="connsiteY2" fmla="*/ 38759 h 484649"/>
              <a:gd name="connsiteX3" fmla="*/ 456991 w 456991"/>
              <a:gd name="connsiteY3" fmla="*/ 45188 h 484649"/>
              <a:gd name="connsiteX4" fmla="*/ 456991 w 456991"/>
              <a:gd name="connsiteY4" fmla="*/ 484649 h 484649"/>
              <a:gd name="connsiteX5" fmla="*/ 284734 w 456991"/>
              <a:gd name="connsiteY5" fmla="*/ 475951 h 484649"/>
              <a:gd name="connsiteX6" fmla="*/ 80453 w 456991"/>
              <a:gd name="connsiteY6" fmla="*/ 444774 h 484649"/>
              <a:gd name="connsiteX7" fmla="*/ 0 w 456991"/>
              <a:gd name="connsiteY7" fmla="*/ 424087 h 484649"/>
              <a:gd name="connsiteX8" fmla="*/ 113634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113634" y="0"/>
                </a:moveTo>
                <a:lnTo>
                  <a:pt x="169020" y="14241"/>
                </a:lnTo>
                <a:cubicBezTo>
                  <a:pt x="221682" y="25018"/>
                  <a:pt x="275276" y="33235"/>
                  <a:pt x="329666" y="38759"/>
                </a:cubicBezTo>
                <a:lnTo>
                  <a:pt x="456991" y="45188"/>
                </a:lnTo>
                <a:lnTo>
                  <a:pt x="456991" y="484649"/>
                </a:lnTo>
                <a:lnTo>
                  <a:pt x="284734" y="475951"/>
                </a:lnTo>
                <a:cubicBezTo>
                  <a:pt x="215570" y="468927"/>
                  <a:pt x="147419" y="458477"/>
                  <a:pt x="80453" y="444774"/>
                </a:cubicBezTo>
                <a:lnTo>
                  <a:pt x="0" y="424087"/>
                </a:lnTo>
                <a:lnTo>
                  <a:pt x="113634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318152" y="2657962"/>
            <a:ext cx="1364213" cy="1092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4400" b="1">
                <a:solidFill>
                  <a:prstClr val="white">
                    <a:lumMod val="50000"/>
                  </a:prstClr>
                </a:solidFill>
              </a:rPr>
              <a:t>75</a:t>
            </a:r>
            <a:r>
              <a:rPr lang="en-US" altLang="ko-KR" sz="1600">
                <a:solidFill>
                  <a:prstClr val="white">
                    <a:lumMod val="50000"/>
                  </a:prstClr>
                </a:solidFill>
              </a:rPr>
              <a:t>%</a:t>
            </a:r>
            <a:endParaRPr lang="en-US" altLang="ko-KR" sz="1200" b="1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1565057" y="4528616"/>
            <a:ext cx="2850733" cy="1232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600" b="1">
                <a:solidFill>
                  <a:prstClr val="white">
                    <a:lumMod val="50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40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00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22" name="자유형: 도형 377"/>
          <p:cNvSpPr/>
          <p:nvPr/>
        </p:nvSpPr>
        <p:spPr>
          <a:xfrm>
            <a:off x="5879427" y="2057907"/>
            <a:ext cx="246367" cy="261277"/>
          </a:xfrm>
          <a:custGeom>
            <a:avLst/>
            <a:gdLst>
              <a:gd name="connsiteX0" fmla="*/ 456991 w 456991"/>
              <a:gd name="connsiteY0" fmla="*/ 0 h 484649"/>
              <a:gd name="connsiteX1" fmla="*/ 456991 w 456991"/>
              <a:gd name="connsiteY1" fmla="*/ 439461 h 484649"/>
              <a:gd name="connsiteX2" fmla="*/ 329666 w 456991"/>
              <a:gd name="connsiteY2" fmla="*/ 445890 h 484649"/>
              <a:gd name="connsiteX3" fmla="*/ 169020 w 456991"/>
              <a:gd name="connsiteY3" fmla="*/ 470408 h 484649"/>
              <a:gd name="connsiteX4" fmla="*/ 113634 w 456991"/>
              <a:gd name="connsiteY4" fmla="*/ 484649 h 484649"/>
              <a:gd name="connsiteX5" fmla="*/ 0 w 456991"/>
              <a:gd name="connsiteY5" fmla="*/ 60562 h 484649"/>
              <a:gd name="connsiteX6" fmla="*/ 80453 w 456991"/>
              <a:gd name="connsiteY6" fmla="*/ 39875 h 484649"/>
              <a:gd name="connsiteX7" fmla="*/ 284734 w 456991"/>
              <a:gd name="connsiteY7" fmla="*/ 8698 h 484649"/>
              <a:gd name="connsiteX8" fmla="*/ 456991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456991" y="0"/>
                </a:moveTo>
                <a:lnTo>
                  <a:pt x="456991" y="439461"/>
                </a:lnTo>
                <a:lnTo>
                  <a:pt x="329666" y="445890"/>
                </a:lnTo>
                <a:cubicBezTo>
                  <a:pt x="275276" y="451414"/>
                  <a:pt x="221682" y="459632"/>
                  <a:pt x="169020" y="470408"/>
                </a:cubicBezTo>
                <a:lnTo>
                  <a:pt x="113634" y="484649"/>
                </a:lnTo>
                <a:lnTo>
                  <a:pt x="0" y="60562"/>
                </a:lnTo>
                <a:lnTo>
                  <a:pt x="80453" y="39875"/>
                </a:lnTo>
                <a:cubicBezTo>
                  <a:pt x="147419" y="26172"/>
                  <a:pt x="215570" y="15722"/>
                  <a:pt x="284734" y="8698"/>
                </a:cubicBezTo>
                <a:lnTo>
                  <a:pt x="456991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23" name="자유형: 도형 378"/>
          <p:cNvSpPr/>
          <p:nvPr/>
        </p:nvSpPr>
        <p:spPr>
          <a:xfrm>
            <a:off x="6166874" y="2057907"/>
            <a:ext cx="246367" cy="261277"/>
          </a:xfrm>
          <a:custGeom>
            <a:avLst/>
            <a:gdLst>
              <a:gd name="connsiteX0" fmla="*/ 0 w 456992"/>
              <a:gd name="connsiteY0" fmla="*/ 0 h 484649"/>
              <a:gd name="connsiteX1" fmla="*/ 172257 w 456992"/>
              <a:gd name="connsiteY1" fmla="*/ 8698 h 484649"/>
              <a:gd name="connsiteX2" fmla="*/ 376538 w 456992"/>
              <a:gd name="connsiteY2" fmla="*/ 39875 h 484649"/>
              <a:gd name="connsiteX3" fmla="*/ 456992 w 456992"/>
              <a:gd name="connsiteY3" fmla="*/ 60562 h 484649"/>
              <a:gd name="connsiteX4" fmla="*/ 343358 w 456992"/>
              <a:gd name="connsiteY4" fmla="*/ 484649 h 484649"/>
              <a:gd name="connsiteX5" fmla="*/ 287971 w 456992"/>
              <a:gd name="connsiteY5" fmla="*/ 470408 h 484649"/>
              <a:gd name="connsiteX6" fmla="*/ 127325 w 456992"/>
              <a:gd name="connsiteY6" fmla="*/ 445890 h 484649"/>
              <a:gd name="connsiteX7" fmla="*/ 0 w 456992"/>
              <a:gd name="connsiteY7" fmla="*/ 439461 h 484649"/>
              <a:gd name="connsiteX8" fmla="*/ 0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0" y="0"/>
                </a:moveTo>
                <a:lnTo>
                  <a:pt x="172257" y="8698"/>
                </a:lnTo>
                <a:cubicBezTo>
                  <a:pt x="241421" y="15722"/>
                  <a:pt x="309572" y="26172"/>
                  <a:pt x="376538" y="39875"/>
                </a:cubicBezTo>
                <a:lnTo>
                  <a:pt x="456992" y="60562"/>
                </a:lnTo>
                <a:lnTo>
                  <a:pt x="343358" y="484649"/>
                </a:lnTo>
                <a:lnTo>
                  <a:pt x="287971" y="470408"/>
                </a:lnTo>
                <a:cubicBezTo>
                  <a:pt x="235309" y="459632"/>
                  <a:pt x="181715" y="451414"/>
                  <a:pt x="127325" y="445890"/>
                </a:cubicBezTo>
                <a:lnTo>
                  <a:pt x="0" y="43946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24" name="자유형: 도형 379"/>
          <p:cNvSpPr/>
          <p:nvPr/>
        </p:nvSpPr>
        <p:spPr>
          <a:xfrm>
            <a:off x="5609740" y="2100787"/>
            <a:ext cx="291160" cy="299771"/>
          </a:xfrm>
          <a:custGeom>
            <a:avLst/>
            <a:gdLst>
              <a:gd name="connsiteX0" fmla="*/ 426444 w 540078"/>
              <a:gd name="connsiteY0" fmla="*/ 0 h 556052"/>
              <a:gd name="connsiteX1" fmla="*/ 540078 w 540078"/>
              <a:gd name="connsiteY1" fmla="*/ 424087 h 556052"/>
              <a:gd name="connsiteX2" fmla="*/ 514212 w 540078"/>
              <a:gd name="connsiteY2" fmla="*/ 430737 h 556052"/>
              <a:gd name="connsiteX3" fmla="*/ 224132 w 540078"/>
              <a:gd name="connsiteY3" fmla="*/ 553275 h 556052"/>
              <a:gd name="connsiteX4" fmla="*/ 219561 w 540078"/>
              <a:gd name="connsiteY4" fmla="*/ 556052 h 556052"/>
              <a:gd name="connsiteX5" fmla="*/ 0 w 540078"/>
              <a:gd name="connsiteY5" fmla="*/ 175760 h 556052"/>
              <a:gd name="connsiteX6" fmla="*/ 14659 w 540078"/>
              <a:gd name="connsiteY6" fmla="*/ 166854 h 556052"/>
              <a:gd name="connsiteX7" fmla="*/ 383530 w 540078"/>
              <a:gd name="connsiteY7" fmla="*/ 11034 h 556052"/>
              <a:gd name="connsiteX8" fmla="*/ 426444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426444" y="0"/>
                </a:moveTo>
                <a:lnTo>
                  <a:pt x="540078" y="424087"/>
                </a:lnTo>
                <a:lnTo>
                  <a:pt x="514212" y="430737"/>
                </a:lnTo>
                <a:cubicBezTo>
                  <a:pt x="412888" y="462253"/>
                  <a:pt x="315833" y="503460"/>
                  <a:pt x="224132" y="553275"/>
                </a:cubicBezTo>
                <a:lnTo>
                  <a:pt x="219561" y="556052"/>
                </a:lnTo>
                <a:lnTo>
                  <a:pt x="0" y="175760"/>
                </a:lnTo>
                <a:lnTo>
                  <a:pt x="14659" y="166854"/>
                </a:lnTo>
                <a:cubicBezTo>
                  <a:pt x="131267" y="103509"/>
                  <a:pt x="254684" y="51109"/>
                  <a:pt x="383530" y="11034"/>
                </a:cubicBezTo>
                <a:lnTo>
                  <a:pt x="426444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25" name="자유형: 도형 380"/>
          <p:cNvSpPr/>
          <p:nvPr/>
        </p:nvSpPr>
        <p:spPr>
          <a:xfrm>
            <a:off x="6391769" y="2100787"/>
            <a:ext cx="291159" cy="299771"/>
          </a:xfrm>
          <a:custGeom>
            <a:avLst/>
            <a:gdLst>
              <a:gd name="connsiteX0" fmla="*/ 113633 w 540077"/>
              <a:gd name="connsiteY0" fmla="*/ 0 h 556052"/>
              <a:gd name="connsiteX1" fmla="*/ 156546 w 540077"/>
              <a:gd name="connsiteY1" fmla="*/ 11034 h 556052"/>
              <a:gd name="connsiteX2" fmla="*/ 525417 w 540077"/>
              <a:gd name="connsiteY2" fmla="*/ 166854 h 556052"/>
              <a:gd name="connsiteX3" fmla="*/ 540077 w 540077"/>
              <a:gd name="connsiteY3" fmla="*/ 175760 h 556052"/>
              <a:gd name="connsiteX4" fmla="*/ 320516 w 540077"/>
              <a:gd name="connsiteY4" fmla="*/ 556052 h 556052"/>
              <a:gd name="connsiteX5" fmla="*/ 315944 w 540077"/>
              <a:gd name="connsiteY5" fmla="*/ 553275 h 556052"/>
              <a:gd name="connsiteX6" fmla="*/ 25864 w 540077"/>
              <a:gd name="connsiteY6" fmla="*/ 430737 h 556052"/>
              <a:gd name="connsiteX7" fmla="*/ 0 w 540077"/>
              <a:gd name="connsiteY7" fmla="*/ 424087 h 556052"/>
              <a:gd name="connsiteX8" fmla="*/ 113633 w 540077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7" h="556052">
                <a:moveTo>
                  <a:pt x="113633" y="0"/>
                </a:moveTo>
                <a:lnTo>
                  <a:pt x="156546" y="11034"/>
                </a:lnTo>
                <a:cubicBezTo>
                  <a:pt x="285393" y="51109"/>
                  <a:pt x="408810" y="103509"/>
                  <a:pt x="525417" y="166854"/>
                </a:cubicBezTo>
                <a:lnTo>
                  <a:pt x="540077" y="175760"/>
                </a:lnTo>
                <a:lnTo>
                  <a:pt x="320516" y="556052"/>
                </a:lnTo>
                <a:lnTo>
                  <a:pt x="315944" y="553275"/>
                </a:lnTo>
                <a:cubicBezTo>
                  <a:pt x="224244" y="503460"/>
                  <a:pt x="127189" y="462253"/>
                  <a:pt x="25864" y="430737"/>
                </a:cubicBezTo>
                <a:lnTo>
                  <a:pt x="0" y="424087"/>
                </a:lnTo>
                <a:lnTo>
                  <a:pt x="113633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26" name="자유형: 도형 381"/>
          <p:cNvSpPr/>
          <p:nvPr/>
        </p:nvSpPr>
        <p:spPr>
          <a:xfrm>
            <a:off x="5377258" y="2216875"/>
            <a:ext cx="315732" cy="318554"/>
          </a:xfrm>
          <a:custGeom>
            <a:avLst/>
            <a:gdLst>
              <a:gd name="connsiteX0" fmla="*/ 366097 w 585658"/>
              <a:gd name="connsiteY0" fmla="*/ 0 h 590893"/>
              <a:gd name="connsiteX1" fmla="*/ 585658 w 585658"/>
              <a:gd name="connsiteY1" fmla="*/ 380292 h 590893"/>
              <a:gd name="connsiteX2" fmla="*/ 521970 w 585658"/>
              <a:gd name="connsiteY2" fmla="*/ 418983 h 590893"/>
              <a:gd name="connsiteX3" fmla="*/ 397416 w 585658"/>
              <a:gd name="connsiteY3" fmla="*/ 512123 h 590893"/>
              <a:gd name="connsiteX4" fmla="*/ 310746 w 585658"/>
              <a:gd name="connsiteY4" fmla="*/ 590893 h 590893"/>
              <a:gd name="connsiteX5" fmla="*/ 0 w 585658"/>
              <a:gd name="connsiteY5" fmla="*/ 280147 h 590893"/>
              <a:gd name="connsiteX6" fmla="*/ 117877 w 585658"/>
              <a:gd name="connsiteY6" fmla="*/ 173013 h 590893"/>
              <a:gd name="connsiteX7" fmla="*/ 276263 w 585658"/>
              <a:gd name="connsiteY7" fmla="*/ 54575 h 590893"/>
              <a:gd name="connsiteX8" fmla="*/ 366097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66097" y="0"/>
                </a:moveTo>
                <a:lnTo>
                  <a:pt x="585658" y="380292"/>
                </a:lnTo>
                <a:lnTo>
                  <a:pt x="521970" y="418983"/>
                </a:lnTo>
                <a:cubicBezTo>
                  <a:pt x="478933" y="448058"/>
                  <a:pt x="437369" y="479150"/>
                  <a:pt x="397416" y="512123"/>
                </a:cubicBezTo>
                <a:lnTo>
                  <a:pt x="310746" y="590893"/>
                </a:lnTo>
                <a:lnTo>
                  <a:pt x="0" y="280147"/>
                </a:lnTo>
                <a:lnTo>
                  <a:pt x="117877" y="173013"/>
                </a:lnTo>
                <a:cubicBezTo>
                  <a:pt x="168683" y="131084"/>
                  <a:pt x="221536" y="91548"/>
                  <a:pt x="276263" y="54575"/>
                </a:cubicBezTo>
                <a:lnTo>
                  <a:pt x="366097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27" name="자유형: 도형 382"/>
          <p:cNvSpPr/>
          <p:nvPr/>
        </p:nvSpPr>
        <p:spPr>
          <a:xfrm>
            <a:off x="6599679" y="2216875"/>
            <a:ext cx="315732" cy="318554"/>
          </a:xfrm>
          <a:custGeom>
            <a:avLst/>
            <a:gdLst>
              <a:gd name="connsiteX0" fmla="*/ 219562 w 585657"/>
              <a:gd name="connsiteY0" fmla="*/ 0 h 590893"/>
              <a:gd name="connsiteX1" fmla="*/ 309394 w 585657"/>
              <a:gd name="connsiteY1" fmla="*/ 54575 h 590893"/>
              <a:gd name="connsiteX2" fmla="*/ 467780 w 585657"/>
              <a:gd name="connsiteY2" fmla="*/ 173013 h 590893"/>
              <a:gd name="connsiteX3" fmla="*/ 585657 w 585657"/>
              <a:gd name="connsiteY3" fmla="*/ 280147 h 590893"/>
              <a:gd name="connsiteX4" fmla="*/ 274911 w 585657"/>
              <a:gd name="connsiteY4" fmla="*/ 590893 h 590893"/>
              <a:gd name="connsiteX5" fmla="*/ 188241 w 585657"/>
              <a:gd name="connsiteY5" fmla="*/ 512123 h 590893"/>
              <a:gd name="connsiteX6" fmla="*/ 63687 w 585657"/>
              <a:gd name="connsiteY6" fmla="*/ 418983 h 590893"/>
              <a:gd name="connsiteX7" fmla="*/ 0 w 585657"/>
              <a:gd name="connsiteY7" fmla="*/ 380292 h 590893"/>
              <a:gd name="connsiteX8" fmla="*/ 219562 w 585657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3">
                <a:moveTo>
                  <a:pt x="219562" y="0"/>
                </a:moveTo>
                <a:lnTo>
                  <a:pt x="309394" y="54575"/>
                </a:lnTo>
                <a:cubicBezTo>
                  <a:pt x="364122" y="91548"/>
                  <a:pt x="416974" y="131084"/>
                  <a:pt x="467780" y="173013"/>
                </a:cubicBezTo>
                <a:lnTo>
                  <a:pt x="585657" y="280147"/>
                </a:lnTo>
                <a:lnTo>
                  <a:pt x="274911" y="590893"/>
                </a:lnTo>
                <a:lnTo>
                  <a:pt x="188241" y="512123"/>
                </a:lnTo>
                <a:cubicBezTo>
                  <a:pt x="148288" y="479150"/>
                  <a:pt x="106725" y="448058"/>
                  <a:pt x="63687" y="418983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28" name="자유형: 도형 383"/>
          <p:cNvSpPr/>
          <p:nvPr/>
        </p:nvSpPr>
        <p:spPr>
          <a:xfrm>
            <a:off x="5197181" y="2396952"/>
            <a:ext cx="318555" cy="315732"/>
          </a:xfrm>
          <a:custGeom>
            <a:avLst/>
            <a:gdLst>
              <a:gd name="connsiteX0" fmla="*/ 280147 w 590893"/>
              <a:gd name="connsiteY0" fmla="*/ 0 h 585658"/>
              <a:gd name="connsiteX1" fmla="*/ 590893 w 590893"/>
              <a:gd name="connsiteY1" fmla="*/ 310746 h 585658"/>
              <a:gd name="connsiteX2" fmla="*/ 512123 w 590893"/>
              <a:gd name="connsiteY2" fmla="*/ 397416 h 585658"/>
              <a:gd name="connsiteX3" fmla="*/ 418983 w 590893"/>
              <a:gd name="connsiteY3" fmla="*/ 521970 h 585658"/>
              <a:gd name="connsiteX4" fmla="*/ 380292 w 590893"/>
              <a:gd name="connsiteY4" fmla="*/ 585658 h 585658"/>
              <a:gd name="connsiteX5" fmla="*/ 0 w 590893"/>
              <a:gd name="connsiteY5" fmla="*/ 366096 h 585658"/>
              <a:gd name="connsiteX6" fmla="*/ 54575 w 590893"/>
              <a:gd name="connsiteY6" fmla="*/ 276263 h 585658"/>
              <a:gd name="connsiteX7" fmla="*/ 173013 w 590893"/>
              <a:gd name="connsiteY7" fmla="*/ 117877 h 585658"/>
              <a:gd name="connsiteX8" fmla="*/ 280147 w 590893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8">
                <a:moveTo>
                  <a:pt x="280147" y="0"/>
                </a:moveTo>
                <a:lnTo>
                  <a:pt x="590893" y="310746"/>
                </a:lnTo>
                <a:lnTo>
                  <a:pt x="512123" y="397416"/>
                </a:lnTo>
                <a:cubicBezTo>
                  <a:pt x="479150" y="437369"/>
                  <a:pt x="448058" y="478933"/>
                  <a:pt x="418983" y="521970"/>
                </a:cubicBezTo>
                <a:lnTo>
                  <a:pt x="380292" y="585658"/>
                </a:lnTo>
                <a:lnTo>
                  <a:pt x="0" y="366096"/>
                </a:lnTo>
                <a:lnTo>
                  <a:pt x="54575" y="276263"/>
                </a:lnTo>
                <a:cubicBezTo>
                  <a:pt x="91548" y="221536"/>
                  <a:pt x="131085" y="168683"/>
                  <a:pt x="173013" y="117877"/>
                </a:cubicBezTo>
                <a:lnTo>
                  <a:pt x="280147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29" name="자유형: 도형 384"/>
          <p:cNvSpPr/>
          <p:nvPr/>
        </p:nvSpPr>
        <p:spPr>
          <a:xfrm>
            <a:off x="6776933" y="2396952"/>
            <a:ext cx="318554" cy="315732"/>
          </a:xfrm>
          <a:custGeom>
            <a:avLst/>
            <a:gdLst>
              <a:gd name="connsiteX0" fmla="*/ 310746 w 590892"/>
              <a:gd name="connsiteY0" fmla="*/ 0 h 585658"/>
              <a:gd name="connsiteX1" fmla="*/ 417879 w 590892"/>
              <a:gd name="connsiteY1" fmla="*/ 117877 h 585658"/>
              <a:gd name="connsiteX2" fmla="*/ 536317 w 590892"/>
              <a:gd name="connsiteY2" fmla="*/ 276263 h 585658"/>
              <a:gd name="connsiteX3" fmla="*/ 590892 w 590892"/>
              <a:gd name="connsiteY3" fmla="*/ 366096 h 585658"/>
              <a:gd name="connsiteX4" fmla="*/ 210600 w 590892"/>
              <a:gd name="connsiteY4" fmla="*/ 585658 h 585658"/>
              <a:gd name="connsiteX5" fmla="*/ 171909 w 590892"/>
              <a:gd name="connsiteY5" fmla="*/ 521970 h 585658"/>
              <a:gd name="connsiteX6" fmla="*/ 78769 w 590892"/>
              <a:gd name="connsiteY6" fmla="*/ 397416 h 585658"/>
              <a:gd name="connsiteX7" fmla="*/ 0 w 590892"/>
              <a:gd name="connsiteY7" fmla="*/ 310747 h 585658"/>
              <a:gd name="connsiteX8" fmla="*/ 310746 w 590892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8">
                <a:moveTo>
                  <a:pt x="310746" y="0"/>
                </a:moveTo>
                <a:lnTo>
                  <a:pt x="417879" y="117877"/>
                </a:lnTo>
                <a:cubicBezTo>
                  <a:pt x="459808" y="168683"/>
                  <a:pt x="499345" y="221536"/>
                  <a:pt x="536317" y="276263"/>
                </a:cubicBezTo>
                <a:lnTo>
                  <a:pt x="590892" y="366096"/>
                </a:lnTo>
                <a:lnTo>
                  <a:pt x="210600" y="585658"/>
                </a:lnTo>
                <a:lnTo>
                  <a:pt x="171909" y="521970"/>
                </a:lnTo>
                <a:cubicBezTo>
                  <a:pt x="142834" y="478933"/>
                  <a:pt x="111742" y="437369"/>
                  <a:pt x="78769" y="397416"/>
                </a:cubicBezTo>
                <a:lnTo>
                  <a:pt x="0" y="310747"/>
                </a:lnTo>
                <a:lnTo>
                  <a:pt x="310746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30" name="자유형: 도형 385"/>
          <p:cNvSpPr/>
          <p:nvPr/>
        </p:nvSpPr>
        <p:spPr>
          <a:xfrm>
            <a:off x="5081093" y="2629435"/>
            <a:ext cx="299771" cy="291159"/>
          </a:xfrm>
          <a:custGeom>
            <a:avLst/>
            <a:gdLst>
              <a:gd name="connsiteX0" fmla="*/ 175760 w 556052"/>
              <a:gd name="connsiteY0" fmla="*/ 0 h 540077"/>
              <a:gd name="connsiteX1" fmla="*/ 556052 w 556052"/>
              <a:gd name="connsiteY1" fmla="*/ 219561 h 540077"/>
              <a:gd name="connsiteX2" fmla="*/ 553275 w 556052"/>
              <a:gd name="connsiteY2" fmla="*/ 224132 h 540077"/>
              <a:gd name="connsiteX3" fmla="*/ 430737 w 556052"/>
              <a:gd name="connsiteY3" fmla="*/ 514212 h 540077"/>
              <a:gd name="connsiteX4" fmla="*/ 424087 w 556052"/>
              <a:gd name="connsiteY4" fmla="*/ 540077 h 540077"/>
              <a:gd name="connsiteX5" fmla="*/ 0 w 556052"/>
              <a:gd name="connsiteY5" fmla="*/ 426443 h 540077"/>
              <a:gd name="connsiteX6" fmla="*/ 11034 w 556052"/>
              <a:gd name="connsiteY6" fmla="*/ 383530 h 540077"/>
              <a:gd name="connsiteX7" fmla="*/ 166854 w 556052"/>
              <a:gd name="connsiteY7" fmla="*/ 14659 h 540077"/>
              <a:gd name="connsiteX8" fmla="*/ 175760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75760" y="0"/>
                </a:moveTo>
                <a:lnTo>
                  <a:pt x="556052" y="219561"/>
                </a:lnTo>
                <a:lnTo>
                  <a:pt x="553275" y="224132"/>
                </a:lnTo>
                <a:cubicBezTo>
                  <a:pt x="503460" y="315833"/>
                  <a:pt x="462253" y="412888"/>
                  <a:pt x="430737" y="514212"/>
                </a:cubicBezTo>
                <a:lnTo>
                  <a:pt x="424087" y="540077"/>
                </a:lnTo>
                <a:lnTo>
                  <a:pt x="0" y="426443"/>
                </a:lnTo>
                <a:lnTo>
                  <a:pt x="11034" y="383530"/>
                </a:lnTo>
                <a:cubicBezTo>
                  <a:pt x="51109" y="254684"/>
                  <a:pt x="103509" y="131267"/>
                  <a:pt x="166854" y="14659"/>
                </a:cubicBezTo>
                <a:lnTo>
                  <a:pt x="17576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31" name="자유형: 도형 386"/>
          <p:cNvSpPr/>
          <p:nvPr/>
        </p:nvSpPr>
        <p:spPr>
          <a:xfrm>
            <a:off x="6911802" y="2629435"/>
            <a:ext cx="299771" cy="291159"/>
          </a:xfrm>
          <a:custGeom>
            <a:avLst/>
            <a:gdLst>
              <a:gd name="connsiteX0" fmla="*/ 380292 w 556052"/>
              <a:gd name="connsiteY0" fmla="*/ 0 h 540077"/>
              <a:gd name="connsiteX1" fmla="*/ 389198 w 556052"/>
              <a:gd name="connsiteY1" fmla="*/ 14659 h 540077"/>
              <a:gd name="connsiteX2" fmla="*/ 545018 w 556052"/>
              <a:gd name="connsiteY2" fmla="*/ 383530 h 540077"/>
              <a:gd name="connsiteX3" fmla="*/ 556052 w 556052"/>
              <a:gd name="connsiteY3" fmla="*/ 426443 h 540077"/>
              <a:gd name="connsiteX4" fmla="*/ 131966 w 556052"/>
              <a:gd name="connsiteY4" fmla="*/ 540077 h 540077"/>
              <a:gd name="connsiteX5" fmla="*/ 125315 w 556052"/>
              <a:gd name="connsiteY5" fmla="*/ 514212 h 540077"/>
              <a:gd name="connsiteX6" fmla="*/ 2777 w 556052"/>
              <a:gd name="connsiteY6" fmla="*/ 224132 h 540077"/>
              <a:gd name="connsiteX7" fmla="*/ 0 w 556052"/>
              <a:gd name="connsiteY7" fmla="*/ 219561 h 540077"/>
              <a:gd name="connsiteX8" fmla="*/ 380292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380292" y="0"/>
                </a:moveTo>
                <a:lnTo>
                  <a:pt x="389198" y="14659"/>
                </a:lnTo>
                <a:cubicBezTo>
                  <a:pt x="452543" y="131267"/>
                  <a:pt x="504943" y="254684"/>
                  <a:pt x="545018" y="383530"/>
                </a:cubicBezTo>
                <a:lnTo>
                  <a:pt x="556052" y="426443"/>
                </a:lnTo>
                <a:lnTo>
                  <a:pt x="131966" y="540077"/>
                </a:lnTo>
                <a:lnTo>
                  <a:pt x="125315" y="514212"/>
                </a:lnTo>
                <a:cubicBezTo>
                  <a:pt x="93800" y="412888"/>
                  <a:pt x="52592" y="315833"/>
                  <a:pt x="2777" y="224132"/>
                </a:cubicBezTo>
                <a:lnTo>
                  <a:pt x="0" y="219561"/>
                </a:lnTo>
                <a:lnTo>
                  <a:pt x="380292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32" name="자유형: 도형 387"/>
          <p:cNvSpPr/>
          <p:nvPr/>
        </p:nvSpPr>
        <p:spPr>
          <a:xfrm>
            <a:off x="5038213" y="2899120"/>
            <a:ext cx="261277" cy="246368"/>
          </a:xfrm>
          <a:custGeom>
            <a:avLst/>
            <a:gdLst>
              <a:gd name="connsiteX0" fmla="*/ 60562 w 484649"/>
              <a:gd name="connsiteY0" fmla="*/ 0 h 456992"/>
              <a:gd name="connsiteX1" fmla="*/ 484649 w 484649"/>
              <a:gd name="connsiteY1" fmla="*/ 113633 h 456992"/>
              <a:gd name="connsiteX2" fmla="*/ 470408 w 484649"/>
              <a:gd name="connsiteY2" fmla="*/ 169020 h 456992"/>
              <a:gd name="connsiteX3" fmla="*/ 445890 w 484649"/>
              <a:gd name="connsiteY3" fmla="*/ 329666 h 456992"/>
              <a:gd name="connsiteX4" fmla="*/ 439461 w 484649"/>
              <a:gd name="connsiteY4" fmla="*/ 456992 h 456992"/>
              <a:gd name="connsiteX5" fmla="*/ 0 w 484649"/>
              <a:gd name="connsiteY5" fmla="*/ 456992 h 456992"/>
              <a:gd name="connsiteX6" fmla="*/ 8698 w 484649"/>
              <a:gd name="connsiteY6" fmla="*/ 284734 h 456992"/>
              <a:gd name="connsiteX7" fmla="*/ 39875 w 484649"/>
              <a:gd name="connsiteY7" fmla="*/ 80453 h 456992"/>
              <a:gd name="connsiteX8" fmla="*/ 60562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60562" y="0"/>
                </a:moveTo>
                <a:lnTo>
                  <a:pt x="484649" y="113633"/>
                </a:lnTo>
                <a:lnTo>
                  <a:pt x="470408" y="169020"/>
                </a:lnTo>
                <a:cubicBezTo>
                  <a:pt x="459632" y="221682"/>
                  <a:pt x="451414" y="275276"/>
                  <a:pt x="445890" y="329666"/>
                </a:cubicBezTo>
                <a:lnTo>
                  <a:pt x="439461" y="456992"/>
                </a:lnTo>
                <a:lnTo>
                  <a:pt x="0" y="456992"/>
                </a:lnTo>
                <a:lnTo>
                  <a:pt x="8698" y="284734"/>
                </a:lnTo>
                <a:cubicBezTo>
                  <a:pt x="15722" y="215570"/>
                  <a:pt x="26172" y="147419"/>
                  <a:pt x="39875" y="80453"/>
                </a:cubicBezTo>
                <a:lnTo>
                  <a:pt x="60562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33" name="자유형: 도형 388"/>
          <p:cNvSpPr/>
          <p:nvPr/>
        </p:nvSpPr>
        <p:spPr>
          <a:xfrm>
            <a:off x="6993177" y="2899120"/>
            <a:ext cx="261277" cy="246368"/>
          </a:xfrm>
          <a:custGeom>
            <a:avLst/>
            <a:gdLst>
              <a:gd name="connsiteX0" fmla="*/ 424087 w 484649"/>
              <a:gd name="connsiteY0" fmla="*/ 0 h 456992"/>
              <a:gd name="connsiteX1" fmla="*/ 444774 w 484649"/>
              <a:gd name="connsiteY1" fmla="*/ 80453 h 456992"/>
              <a:gd name="connsiteX2" fmla="*/ 475951 w 484649"/>
              <a:gd name="connsiteY2" fmla="*/ 284734 h 456992"/>
              <a:gd name="connsiteX3" fmla="*/ 484649 w 484649"/>
              <a:gd name="connsiteY3" fmla="*/ 456992 h 456992"/>
              <a:gd name="connsiteX4" fmla="*/ 45188 w 484649"/>
              <a:gd name="connsiteY4" fmla="*/ 456992 h 456992"/>
              <a:gd name="connsiteX5" fmla="*/ 38759 w 484649"/>
              <a:gd name="connsiteY5" fmla="*/ 329666 h 456992"/>
              <a:gd name="connsiteX6" fmla="*/ 14241 w 484649"/>
              <a:gd name="connsiteY6" fmla="*/ 169020 h 456992"/>
              <a:gd name="connsiteX7" fmla="*/ 0 w 484649"/>
              <a:gd name="connsiteY7" fmla="*/ 113633 h 456992"/>
              <a:gd name="connsiteX8" fmla="*/ 424087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424087" y="0"/>
                </a:moveTo>
                <a:lnTo>
                  <a:pt x="444774" y="80453"/>
                </a:lnTo>
                <a:cubicBezTo>
                  <a:pt x="458477" y="147419"/>
                  <a:pt x="468927" y="215570"/>
                  <a:pt x="475951" y="284734"/>
                </a:cubicBezTo>
                <a:lnTo>
                  <a:pt x="484649" y="456992"/>
                </a:lnTo>
                <a:lnTo>
                  <a:pt x="45188" y="456992"/>
                </a:lnTo>
                <a:lnTo>
                  <a:pt x="38759" y="329666"/>
                </a:lnTo>
                <a:cubicBezTo>
                  <a:pt x="33235" y="275276"/>
                  <a:pt x="25018" y="221682"/>
                  <a:pt x="14241" y="169020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34" name="자유형: 도형 389"/>
          <p:cNvSpPr/>
          <p:nvPr/>
        </p:nvSpPr>
        <p:spPr>
          <a:xfrm>
            <a:off x="5038213" y="3186568"/>
            <a:ext cx="261277" cy="246367"/>
          </a:xfrm>
          <a:custGeom>
            <a:avLst/>
            <a:gdLst>
              <a:gd name="connsiteX0" fmla="*/ 0 w 484649"/>
              <a:gd name="connsiteY0" fmla="*/ 0 h 456991"/>
              <a:gd name="connsiteX1" fmla="*/ 439461 w 484649"/>
              <a:gd name="connsiteY1" fmla="*/ 0 h 456991"/>
              <a:gd name="connsiteX2" fmla="*/ 445890 w 484649"/>
              <a:gd name="connsiteY2" fmla="*/ 127324 h 456991"/>
              <a:gd name="connsiteX3" fmla="*/ 470408 w 484649"/>
              <a:gd name="connsiteY3" fmla="*/ 287970 h 456991"/>
              <a:gd name="connsiteX4" fmla="*/ 484649 w 484649"/>
              <a:gd name="connsiteY4" fmla="*/ 343357 h 456991"/>
              <a:gd name="connsiteX5" fmla="*/ 60562 w 484649"/>
              <a:gd name="connsiteY5" fmla="*/ 456991 h 456991"/>
              <a:gd name="connsiteX6" fmla="*/ 39875 w 484649"/>
              <a:gd name="connsiteY6" fmla="*/ 376537 h 456991"/>
              <a:gd name="connsiteX7" fmla="*/ 8698 w 484649"/>
              <a:gd name="connsiteY7" fmla="*/ 172256 h 456991"/>
              <a:gd name="connsiteX8" fmla="*/ 0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0" y="0"/>
                </a:moveTo>
                <a:lnTo>
                  <a:pt x="439461" y="0"/>
                </a:lnTo>
                <a:lnTo>
                  <a:pt x="445890" y="127324"/>
                </a:lnTo>
                <a:cubicBezTo>
                  <a:pt x="451414" y="181714"/>
                  <a:pt x="459632" y="235308"/>
                  <a:pt x="470408" y="287970"/>
                </a:cubicBezTo>
                <a:lnTo>
                  <a:pt x="484649" y="343357"/>
                </a:lnTo>
                <a:lnTo>
                  <a:pt x="60562" y="456991"/>
                </a:lnTo>
                <a:lnTo>
                  <a:pt x="39875" y="376537"/>
                </a:lnTo>
                <a:cubicBezTo>
                  <a:pt x="26172" y="309571"/>
                  <a:pt x="15722" y="241420"/>
                  <a:pt x="8698" y="172256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35" name="자유형: 도형 390"/>
          <p:cNvSpPr/>
          <p:nvPr/>
        </p:nvSpPr>
        <p:spPr>
          <a:xfrm>
            <a:off x="6993177" y="3186568"/>
            <a:ext cx="261277" cy="246367"/>
          </a:xfrm>
          <a:custGeom>
            <a:avLst/>
            <a:gdLst>
              <a:gd name="connsiteX0" fmla="*/ 45188 w 484649"/>
              <a:gd name="connsiteY0" fmla="*/ 0 h 456991"/>
              <a:gd name="connsiteX1" fmla="*/ 484649 w 484649"/>
              <a:gd name="connsiteY1" fmla="*/ 0 h 456991"/>
              <a:gd name="connsiteX2" fmla="*/ 475951 w 484649"/>
              <a:gd name="connsiteY2" fmla="*/ 172256 h 456991"/>
              <a:gd name="connsiteX3" fmla="*/ 444774 w 484649"/>
              <a:gd name="connsiteY3" fmla="*/ 376537 h 456991"/>
              <a:gd name="connsiteX4" fmla="*/ 424087 w 484649"/>
              <a:gd name="connsiteY4" fmla="*/ 456991 h 456991"/>
              <a:gd name="connsiteX5" fmla="*/ 0 w 484649"/>
              <a:gd name="connsiteY5" fmla="*/ 343357 h 456991"/>
              <a:gd name="connsiteX6" fmla="*/ 14241 w 484649"/>
              <a:gd name="connsiteY6" fmla="*/ 287970 h 456991"/>
              <a:gd name="connsiteX7" fmla="*/ 38759 w 484649"/>
              <a:gd name="connsiteY7" fmla="*/ 127324 h 456991"/>
              <a:gd name="connsiteX8" fmla="*/ 45188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45188" y="0"/>
                </a:moveTo>
                <a:lnTo>
                  <a:pt x="484649" y="0"/>
                </a:lnTo>
                <a:lnTo>
                  <a:pt x="475951" y="172256"/>
                </a:lnTo>
                <a:cubicBezTo>
                  <a:pt x="468927" y="241420"/>
                  <a:pt x="458477" y="309571"/>
                  <a:pt x="444774" y="376537"/>
                </a:cubicBezTo>
                <a:lnTo>
                  <a:pt x="424087" y="456991"/>
                </a:lnTo>
                <a:lnTo>
                  <a:pt x="0" y="343357"/>
                </a:lnTo>
                <a:lnTo>
                  <a:pt x="14241" y="287970"/>
                </a:lnTo>
                <a:cubicBezTo>
                  <a:pt x="25018" y="235308"/>
                  <a:pt x="33235" y="181714"/>
                  <a:pt x="38759" y="127324"/>
                </a:cubicBezTo>
                <a:lnTo>
                  <a:pt x="45188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36" name="자유형: 도형 391"/>
          <p:cNvSpPr/>
          <p:nvPr/>
        </p:nvSpPr>
        <p:spPr>
          <a:xfrm>
            <a:off x="5081093" y="3411463"/>
            <a:ext cx="299771" cy="291159"/>
          </a:xfrm>
          <a:custGeom>
            <a:avLst/>
            <a:gdLst>
              <a:gd name="connsiteX0" fmla="*/ 424087 w 556052"/>
              <a:gd name="connsiteY0" fmla="*/ 0 h 540077"/>
              <a:gd name="connsiteX1" fmla="*/ 430737 w 556052"/>
              <a:gd name="connsiteY1" fmla="*/ 25864 h 540077"/>
              <a:gd name="connsiteX2" fmla="*/ 553275 w 556052"/>
              <a:gd name="connsiteY2" fmla="*/ 315944 h 540077"/>
              <a:gd name="connsiteX3" fmla="*/ 556052 w 556052"/>
              <a:gd name="connsiteY3" fmla="*/ 320516 h 540077"/>
              <a:gd name="connsiteX4" fmla="*/ 175760 w 556052"/>
              <a:gd name="connsiteY4" fmla="*/ 540077 h 540077"/>
              <a:gd name="connsiteX5" fmla="*/ 166854 w 556052"/>
              <a:gd name="connsiteY5" fmla="*/ 525417 h 540077"/>
              <a:gd name="connsiteX6" fmla="*/ 11034 w 556052"/>
              <a:gd name="connsiteY6" fmla="*/ 156546 h 540077"/>
              <a:gd name="connsiteX7" fmla="*/ 0 w 556052"/>
              <a:gd name="connsiteY7" fmla="*/ 113633 h 540077"/>
              <a:gd name="connsiteX8" fmla="*/ 424087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424087" y="0"/>
                </a:moveTo>
                <a:lnTo>
                  <a:pt x="430737" y="25864"/>
                </a:lnTo>
                <a:cubicBezTo>
                  <a:pt x="462253" y="127189"/>
                  <a:pt x="503460" y="224243"/>
                  <a:pt x="553275" y="315944"/>
                </a:cubicBezTo>
                <a:lnTo>
                  <a:pt x="556052" y="320516"/>
                </a:lnTo>
                <a:lnTo>
                  <a:pt x="175760" y="540077"/>
                </a:lnTo>
                <a:lnTo>
                  <a:pt x="166854" y="525417"/>
                </a:lnTo>
                <a:cubicBezTo>
                  <a:pt x="103509" y="408810"/>
                  <a:pt x="51109" y="285393"/>
                  <a:pt x="11034" y="156546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37" name="자유형: 도형 392"/>
          <p:cNvSpPr/>
          <p:nvPr/>
        </p:nvSpPr>
        <p:spPr>
          <a:xfrm>
            <a:off x="6911802" y="3411463"/>
            <a:ext cx="299771" cy="291159"/>
          </a:xfrm>
          <a:custGeom>
            <a:avLst/>
            <a:gdLst>
              <a:gd name="connsiteX0" fmla="*/ 131966 w 556052"/>
              <a:gd name="connsiteY0" fmla="*/ 0 h 540077"/>
              <a:gd name="connsiteX1" fmla="*/ 556052 w 556052"/>
              <a:gd name="connsiteY1" fmla="*/ 113633 h 540077"/>
              <a:gd name="connsiteX2" fmla="*/ 545018 w 556052"/>
              <a:gd name="connsiteY2" fmla="*/ 156546 h 540077"/>
              <a:gd name="connsiteX3" fmla="*/ 389198 w 556052"/>
              <a:gd name="connsiteY3" fmla="*/ 525417 h 540077"/>
              <a:gd name="connsiteX4" fmla="*/ 380292 w 556052"/>
              <a:gd name="connsiteY4" fmla="*/ 540077 h 540077"/>
              <a:gd name="connsiteX5" fmla="*/ 0 w 556052"/>
              <a:gd name="connsiteY5" fmla="*/ 320516 h 540077"/>
              <a:gd name="connsiteX6" fmla="*/ 2777 w 556052"/>
              <a:gd name="connsiteY6" fmla="*/ 315944 h 540077"/>
              <a:gd name="connsiteX7" fmla="*/ 125315 w 556052"/>
              <a:gd name="connsiteY7" fmla="*/ 25864 h 540077"/>
              <a:gd name="connsiteX8" fmla="*/ 131966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31966" y="0"/>
                </a:moveTo>
                <a:lnTo>
                  <a:pt x="556052" y="113633"/>
                </a:lnTo>
                <a:lnTo>
                  <a:pt x="545018" y="156546"/>
                </a:lnTo>
                <a:cubicBezTo>
                  <a:pt x="504943" y="285393"/>
                  <a:pt x="452543" y="408810"/>
                  <a:pt x="389198" y="525417"/>
                </a:cubicBezTo>
                <a:lnTo>
                  <a:pt x="380292" y="540077"/>
                </a:lnTo>
                <a:lnTo>
                  <a:pt x="0" y="320516"/>
                </a:lnTo>
                <a:lnTo>
                  <a:pt x="2777" y="315944"/>
                </a:lnTo>
                <a:cubicBezTo>
                  <a:pt x="52592" y="224243"/>
                  <a:pt x="93800" y="127189"/>
                  <a:pt x="125315" y="25864"/>
                </a:cubicBezTo>
                <a:lnTo>
                  <a:pt x="131966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38" name="자유형: 도형 393"/>
          <p:cNvSpPr/>
          <p:nvPr/>
        </p:nvSpPr>
        <p:spPr>
          <a:xfrm>
            <a:off x="5197181" y="3619372"/>
            <a:ext cx="318555" cy="315732"/>
          </a:xfrm>
          <a:custGeom>
            <a:avLst/>
            <a:gdLst>
              <a:gd name="connsiteX0" fmla="*/ 380292 w 590893"/>
              <a:gd name="connsiteY0" fmla="*/ 0 h 585657"/>
              <a:gd name="connsiteX1" fmla="*/ 418983 w 590893"/>
              <a:gd name="connsiteY1" fmla="*/ 63687 h 585657"/>
              <a:gd name="connsiteX2" fmla="*/ 512123 w 590893"/>
              <a:gd name="connsiteY2" fmla="*/ 188241 h 585657"/>
              <a:gd name="connsiteX3" fmla="*/ 590893 w 590893"/>
              <a:gd name="connsiteY3" fmla="*/ 274911 h 585657"/>
              <a:gd name="connsiteX4" fmla="*/ 280147 w 590893"/>
              <a:gd name="connsiteY4" fmla="*/ 585657 h 585657"/>
              <a:gd name="connsiteX5" fmla="*/ 173013 w 590893"/>
              <a:gd name="connsiteY5" fmla="*/ 467780 h 585657"/>
              <a:gd name="connsiteX6" fmla="*/ 54575 w 590893"/>
              <a:gd name="connsiteY6" fmla="*/ 309394 h 585657"/>
              <a:gd name="connsiteX7" fmla="*/ 0 w 590893"/>
              <a:gd name="connsiteY7" fmla="*/ 219562 h 585657"/>
              <a:gd name="connsiteX8" fmla="*/ 380292 w 590893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7">
                <a:moveTo>
                  <a:pt x="380292" y="0"/>
                </a:moveTo>
                <a:lnTo>
                  <a:pt x="418983" y="63687"/>
                </a:lnTo>
                <a:cubicBezTo>
                  <a:pt x="448058" y="106725"/>
                  <a:pt x="479150" y="148288"/>
                  <a:pt x="512123" y="188241"/>
                </a:cubicBezTo>
                <a:lnTo>
                  <a:pt x="590893" y="274911"/>
                </a:lnTo>
                <a:lnTo>
                  <a:pt x="280147" y="585657"/>
                </a:lnTo>
                <a:lnTo>
                  <a:pt x="173013" y="467780"/>
                </a:lnTo>
                <a:cubicBezTo>
                  <a:pt x="131085" y="416974"/>
                  <a:pt x="91548" y="364122"/>
                  <a:pt x="54575" y="309394"/>
                </a:cubicBezTo>
                <a:lnTo>
                  <a:pt x="0" y="219562"/>
                </a:lnTo>
                <a:lnTo>
                  <a:pt x="380292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39" name="자유형: 도형 394"/>
          <p:cNvSpPr/>
          <p:nvPr/>
        </p:nvSpPr>
        <p:spPr>
          <a:xfrm>
            <a:off x="6776933" y="3619372"/>
            <a:ext cx="318554" cy="315732"/>
          </a:xfrm>
          <a:custGeom>
            <a:avLst/>
            <a:gdLst>
              <a:gd name="connsiteX0" fmla="*/ 210600 w 590892"/>
              <a:gd name="connsiteY0" fmla="*/ 0 h 585657"/>
              <a:gd name="connsiteX1" fmla="*/ 590892 w 590892"/>
              <a:gd name="connsiteY1" fmla="*/ 219562 h 585657"/>
              <a:gd name="connsiteX2" fmla="*/ 536317 w 590892"/>
              <a:gd name="connsiteY2" fmla="*/ 309394 h 585657"/>
              <a:gd name="connsiteX3" fmla="*/ 417879 w 590892"/>
              <a:gd name="connsiteY3" fmla="*/ 467780 h 585657"/>
              <a:gd name="connsiteX4" fmla="*/ 310746 w 590892"/>
              <a:gd name="connsiteY4" fmla="*/ 585657 h 585657"/>
              <a:gd name="connsiteX5" fmla="*/ 0 w 590892"/>
              <a:gd name="connsiteY5" fmla="*/ 274911 h 585657"/>
              <a:gd name="connsiteX6" fmla="*/ 78769 w 590892"/>
              <a:gd name="connsiteY6" fmla="*/ 188241 h 585657"/>
              <a:gd name="connsiteX7" fmla="*/ 171909 w 590892"/>
              <a:gd name="connsiteY7" fmla="*/ 63687 h 585657"/>
              <a:gd name="connsiteX8" fmla="*/ 210600 w 590892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7">
                <a:moveTo>
                  <a:pt x="210600" y="0"/>
                </a:moveTo>
                <a:lnTo>
                  <a:pt x="590892" y="219562"/>
                </a:lnTo>
                <a:lnTo>
                  <a:pt x="536317" y="309394"/>
                </a:lnTo>
                <a:cubicBezTo>
                  <a:pt x="499345" y="364122"/>
                  <a:pt x="459808" y="416974"/>
                  <a:pt x="417879" y="467780"/>
                </a:cubicBezTo>
                <a:lnTo>
                  <a:pt x="310746" y="585657"/>
                </a:lnTo>
                <a:lnTo>
                  <a:pt x="0" y="274911"/>
                </a:lnTo>
                <a:lnTo>
                  <a:pt x="78769" y="188241"/>
                </a:lnTo>
                <a:cubicBezTo>
                  <a:pt x="111742" y="148288"/>
                  <a:pt x="142834" y="106725"/>
                  <a:pt x="171909" y="63687"/>
                </a:cubicBezTo>
                <a:lnTo>
                  <a:pt x="21060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40" name="자유형: 도형 395"/>
          <p:cNvSpPr/>
          <p:nvPr/>
        </p:nvSpPr>
        <p:spPr>
          <a:xfrm>
            <a:off x="6599679" y="3796627"/>
            <a:ext cx="315732" cy="318554"/>
          </a:xfrm>
          <a:custGeom>
            <a:avLst/>
            <a:gdLst>
              <a:gd name="connsiteX0" fmla="*/ 274911 w 585657"/>
              <a:gd name="connsiteY0" fmla="*/ 0 h 590892"/>
              <a:gd name="connsiteX1" fmla="*/ 585657 w 585657"/>
              <a:gd name="connsiteY1" fmla="*/ 310746 h 590892"/>
              <a:gd name="connsiteX2" fmla="*/ 467780 w 585657"/>
              <a:gd name="connsiteY2" fmla="*/ 417879 h 590892"/>
              <a:gd name="connsiteX3" fmla="*/ 309394 w 585657"/>
              <a:gd name="connsiteY3" fmla="*/ 536317 h 590892"/>
              <a:gd name="connsiteX4" fmla="*/ 219561 w 585657"/>
              <a:gd name="connsiteY4" fmla="*/ 590892 h 590892"/>
              <a:gd name="connsiteX5" fmla="*/ 0 w 585657"/>
              <a:gd name="connsiteY5" fmla="*/ 210601 h 590892"/>
              <a:gd name="connsiteX6" fmla="*/ 63687 w 585657"/>
              <a:gd name="connsiteY6" fmla="*/ 171909 h 590892"/>
              <a:gd name="connsiteX7" fmla="*/ 188241 w 585657"/>
              <a:gd name="connsiteY7" fmla="*/ 78769 h 590892"/>
              <a:gd name="connsiteX8" fmla="*/ 274911 w 585657"/>
              <a:gd name="connsiteY8" fmla="*/ 0 h 59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2">
                <a:moveTo>
                  <a:pt x="274911" y="0"/>
                </a:moveTo>
                <a:lnTo>
                  <a:pt x="585657" y="310746"/>
                </a:lnTo>
                <a:lnTo>
                  <a:pt x="467780" y="417879"/>
                </a:lnTo>
                <a:cubicBezTo>
                  <a:pt x="416974" y="459808"/>
                  <a:pt x="364122" y="499345"/>
                  <a:pt x="309394" y="536317"/>
                </a:cubicBezTo>
                <a:lnTo>
                  <a:pt x="219561" y="590892"/>
                </a:lnTo>
                <a:lnTo>
                  <a:pt x="0" y="210601"/>
                </a:lnTo>
                <a:lnTo>
                  <a:pt x="63687" y="171909"/>
                </a:lnTo>
                <a:cubicBezTo>
                  <a:pt x="106725" y="142834"/>
                  <a:pt x="148288" y="111742"/>
                  <a:pt x="188241" y="78769"/>
                </a:cubicBezTo>
                <a:lnTo>
                  <a:pt x="274911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41" name="자유형: 도형 396"/>
          <p:cNvSpPr/>
          <p:nvPr/>
        </p:nvSpPr>
        <p:spPr>
          <a:xfrm>
            <a:off x="5377258" y="3796627"/>
            <a:ext cx="315732" cy="318554"/>
          </a:xfrm>
          <a:custGeom>
            <a:avLst/>
            <a:gdLst>
              <a:gd name="connsiteX0" fmla="*/ 310746 w 585658"/>
              <a:gd name="connsiteY0" fmla="*/ 0 h 590893"/>
              <a:gd name="connsiteX1" fmla="*/ 397415 w 585658"/>
              <a:gd name="connsiteY1" fmla="*/ 78769 h 590893"/>
              <a:gd name="connsiteX2" fmla="*/ 521969 w 585658"/>
              <a:gd name="connsiteY2" fmla="*/ 171909 h 590893"/>
              <a:gd name="connsiteX3" fmla="*/ 585658 w 585658"/>
              <a:gd name="connsiteY3" fmla="*/ 210601 h 590893"/>
              <a:gd name="connsiteX4" fmla="*/ 366096 w 585658"/>
              <a:gd name="connsiteY4" fmla="*/ 590893 h 590893"/>
              <a:gd name="connsiteX5" fmla="*/ 276262 w 585658"/>
              <a:gd name="connsiteY5" fmla="*/ 536317 h 590893"/>
              <a:gd name="connsiteX6" fmla="*/ 117876 w 585658"/>
              <a:gd name="connsiteY6" fmla="*/ 417879 h 590893"/>
              <a:gd name="connsiteX7" fmla="*/ 0 w 585658"/>
              <a:gd name="connsiteY7" fmla="*/ 310746 h 590893"/>
              <a:gd name="connsiteX8" fmla="*/ 310746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10746" y="0"/>
                </a:moveTo>
                <a:lnTo>
                  <a:pt x="397415" y="78769"/>
                </a:lnTo>
                <a:cubicBezTo>
                  <a:pt x="437368" y="111742"/>
                  <a:pt x="478932" y="142834"/>
                  <a:pt x="521969" y="171909"/>
                </a:cubicBezTo>
                <a:lnTo>
                  <a:pt x="585658" y="210601"/>
                </a:lnTo>
                <a:lnTo>
                  <a:pt x="366096" y="590893"/>
                </a:lnTo>
                <a:lnTo>
                  <a:pt x="276262" y="536317"/>
                </a:lnTo>
                <a:cubicBezTo>
                  <a:pt x="221535" y="499345"/>
                  <a:pt x="168682" y="459808"/>
                  <a:pt x="117876" y="417879"/>
                </a:cubicBezTo>
                <a:lnTo>
                  <a:pt x="0" y="310746"/>
                </a:lnTo>
                <a:lnTo>
                  <a:pt x="310746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42" name="자유형: 도형 397"/>
          <p:cNvSpPr/>
          <p:nvPr/>
        </p:nvSpPr>
        <p:spPr>
          <a:xfrm>
            <a:off x="6391767" y="3931497"/>
            <a:ext cx="291160" cy="299771"/>
          </a:xfrm>
          <a:custGeom>
            <a:avLst/>
            <a:gdLst>
              <a:gd name="connsiteX0" fmla="*/ 320516 w 540078"/>
              <a:gd name="connsiteY0" fmla="*/ 0 h 556052"/>
              <a:gd name="connsiteX1" fmla="*/ 540078 w 540078"/>
              <a:gd name="connsiteY1" fmla="*/ 380292 h 556052"/>
              <a:gd name="connsiteX2" fmla="*/ 525418 w 540078"/>
              <a:gd name="connsiteY2" fmla="*/ 389198 h 556052"/>
              <a:gd name="connsiteX3" fmla="*/ 156547 w 540078"/>
              <a:gd name="connsiteY3" fmla="*/ 545018 h 556052"/>
              <a:gd name="connsiteX4" fmla="*/ 113634 w 540078"/>
              <a:gd name="connsiteY4" fmla="*/ 556052 h 556052"/>
              <a:gd name="connsiteX5" fmla="*/ 0 w 540078"/>
              <a:gd name="connsiteY5" fmla="*/ 131966 h 556052"/>
              <a:gd name="connsiteX6" fmla="*/ 25865 w 540078"/>
              <a:gd name="connsiteY6" fmla="*/ 125315 h 556052"/>
              <a:gd name="connsiteX7" fmla="*/ 315945 w 540078"/>
              <a:gd name="connsiteY7" fmla="*/ 2777 h 556052"/>
              <a:gd name="connsiteX8" fmla="*/ 320516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320516" y="0"/>
                </a:moveTo>
                <a:lnTo>
                  <a:pt x="540078" y="380292"/>
                </a:lnTo>
                <a:lnTo>
                  <a:pt x="525418" y="389198"/>
                </a:lnTo>
                <a:cubicBezTo>
                  <a:pt x="408811" y="452543"/>
                  <a:pt x="285394" y="504943"/>
                  <a:pt x="156547" y="545018"/>
                </a:cubicBezTo>
                <a:lnTo>
                  <a:pt x="113634" y="556052"/>
                </a:lnTo>
                <a:lnTo>
                  <a:pt x="0" y="131966"/>
                </a:lnTo>
                <a:lnTo>
                  <a:pt x="25865" y="125315"/>
                </a:lnTo>
                <a:cubicBezTo>
                  <a:pt x="127190" y="93800"/>
                  <a:pt x="224245" y="52592"/>
                  <a:pt x="315945" y="2777"/>
                </a:cubicBezTo>
                <a:lnTo>
                  <a:pt x="320516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43" name="자유형: 도형 398"/>
          <p:cNvSpPr/>
          <p:nvPr/>
        </p:nvSpPr>
        <p:spPr>
          <a:xfrm>
            <a:off x="5609740" y="3931497"/>
            <a:ext cx="291160" cy="299771"/>
          </a:xfrm>
          <a:custGeom>
            <a:avLst/>
            <a:gdLst>
              <a:gd name="connsiteX0" fmla="*/ 219562 w 540078"/>
              <a:gd name="connsiteY0" fmla="*/ 0 h 556052"/>
              <a:gd name="connsiteX1" fmla="*/ 224132 w 540078"/>
              <a:gd name="connsiteY1" fmla="*/ 2776 h 556052"/>
              <a:gd name="connsiteX2" fmla="*/ 514212 w 540078"/>
              <a:gd name="connsiteY2" fmla="*/ 125314 h 556052"/>
              <a:gd name="connsiteX3" fmla="*/ 540078 w 540078"/>
              <a:gd name="connsiteY3" fmla="*/ 131965 h 556052"/>
              <a:gd name="connsiteX4" fmla="*/ 426444 w 540078"/>
              <a:gd name="connsiteY4" fmla="*/ 556052 h 556052"/>
              <a:gd name="connsiteX5" fmla="*/ 383530 w 540078"/>
              <a:gd name="connsiteY5" fmla="*/ 545017 h 556052"/>
              <a:gd name="connsiteX6" fmla="*/ 14659 w 540078"/>
              <a:gd name="connsiteY6" fmla="*/ 389197 h 556052"/>
              <a:gd name="connsiteX7" fmla="*/ 0 w 540078"/>
              <a:gd name="connsiteY7" fmla="*/ 380292 h 556052"/>
              <a:gd name="connsiteX8" fmla="*/ 219562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219562" y="0"/>
                </a:moveTo>
                <a:lnTo>
                  <a:pt x="224132" y="2776"/>
                </a:lnTo>
                <a:cubicBezTo>
                  <a:pt x="315833" y="52591"/>
                  <a:pt x="412888" y="93799"/>
                  <a:pt x="514212" y="125314"/>
                </a:cubicBezTo>
                <a:lnTo>
                  <a:pt x="540078" y="131965"/>
                </a:lnTo>
                <a:lnTo>
                  <a:pt x="426444" y="556052"/>
                </a:lnTo>
                <a:lnTo>
                  <a:pt x="383530" y="545017"/>
                </a:lnTo>
                <a:cubicBezTo>
                  <a:pt x="254684" y="504942"/>
                  <a:pt x="131267" y="452542"/>
                  <a:pt x="14659" y="389197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44" name="자유형: 도형 399"/>
          <p:cNvSpPr/>
          <p:nvPr/>
        </p:nvSpPr>
        <p:spPr>
          <a:xfrm>
            <a:off x="6166874" y="4012871"/>
            <a:ext cx="246367" cy="261277"/>
          </a:xfrm>
          <a:custGeom>
            <a:avLst/>
            <a:gdLst>
              <a:gd name="connsiteX0" fmla="*/ 343358 w 456992"/>
              <a:gd name="connsiteY0" fmla="*/ 0 h 484649"/>
              <a:gd name="connsiteX1" fmla="*/ 456992 w 456992"/>
              <a:gd name="connsiteY1" fmla="*/ 424087 h 484649"/>
              <a:gd name="connsiteX2" fmla="*/ 376538 w 456992"/>
              <a:gd name="connsiteY2" fmla="*/ 444774 h 484649"/>
              <a:gd name="connsiteX3" fmla="*/ 172257 w 456992"/>
              <a:gd name="connsiteY3" fmla="*/ 475951 h 484649"/>
              <a:gd name="connsiteX4" fmla="*/ 0 w 456992"/>
              <a:gd name="connsiteY4" fmla="*/ 484649 h 484649"/>
              <a:gd name="connsiteX5" fmla="*/ 0 w 456992"/>
              <a:gd name="connsiteY5" fmla="*/ 45188 h 484649"/>
              <a:gd name="connsiteX6" fmla="*/ 127325 w 456992"/>
              <a:gd name="connsiteY6" fmla="*/ 38759 h 484649"/>
              <a:gd name="connsiteX7" fmla="*/ 287971 w 456992"/>
              <a:gd name="connsiteY7" fmla="*/ 14241 h 484649"/>
              <a:gd name="connsiteX8" fmla="*/ 343358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343358" y="0"/>
                </a:moveTo>
                <a:lnTo>
                  <a:pt x="456992" y="424087"/>
                </a:lnTo>
                <a:lnTo>
                  <a:pt x="376538" y="444774"/>
                </a:lnTo>
                <a:cubicBezTo>
                  <a:pt x="309572" y="458477"/>
                  <a:pt x="241421" y="468927"/>
                  <a:pt x="172257" y="475951"/>
                </a:cubicBezTo>
                <a:lnTo>
                  <a:pt x="0" y="484649"/>
                </a:lnTo>
                <a:lnTo>
                  <a:pt x="0" y="45188"/>
                </a:lnTo>
                <a:lnTo>
                  <a:pt x="127325" y="38759"/>
                </a:lnTo>
                <a:cubicBezTo>
                  <a:pt x="181715" y="33235"/>
                  <a:pt x="235309" y="25018"/>
                  <a:pt x="287971" y="14241"/>
                </a:cubicBezTo>
                <a:lnTo>
                  <a:pt x="343358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45" name="자유형: 도형 400"/>
          <p:cNvSpPr/>
          <p:nvPr/>
        </p:nvSpPr>
        <p:spPr>
          <a:xfrm>
            <a:off x="5879427" y="4012871"/>
            <a:ext cx="246367" cy="261277"/>
          </a:xfrm>
          <a:custGeom>
            <a:avLst/>
            <a:gdLst>
              <a:gd name="connsiteX0" fmla="*/ 113634 w 456991"/>
              <a:gd name="connsiteY0" fmla="*/ 0 h 484649"/>
              <a:gd name="connsiteX1" fmla="*/ 169020 w 456991"/>
              <a:gd name="connsiteY1" fmla="*/ 14241 h 484649"/>
              <a:gd name="connsiteX2" fmla="*/ 329666 w 456991"/>
              <a:gd name="connsiteY2" fmla="*/ 38759 h 484649"/>
              <a:gd name="connsiteX3" fmla="*/ 456991 w 456991"/>
              <a:gd name="connsiteY3" fmla="*/ 45188 h 484649"/>
              <a:gd name="connsiteX4" fmla="*/ 456991 w 456991"/>
              <a:gd name="connsiteY4" fmla="*/ 484649 h 484649"/>
              <a:gd name="connsiteX5" fmla="*/ 284734 w 456991"/>
              <a:gd name="connsiteY5" fmla="*/ 475951 h 484649"/>
              <a:gd name="connsiteX6" fmla="*/ 80453 w 456991"/>
              <a:gd name="connsiteY6" fmla="*/ 444774 h 484649"/>
              <a:gd name="connsiteX7" fmla="*/ 0 w 456991"/>
              <a:gd name="connsiteY7" fmla="*/ 424087 h 484649"/>
              <a:gd name="connsiteX8" fmla="*/ 113634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113634" y="0"/>
                </a:moveTo>
                <a:lnTo>
                  <a:pt x="169020" y="14241"/>
                </a:lnTo>
                <a:cubicBezTo>
                  <a:pt x="221682" y="25018"/>
                  <a:pt x="275276" y="33235"/>
                  <a:pt x="329666" y="38759"/>
                </a:cubicBezTo>
                <a:lnTo>
                  <a:pt x="456991" y="45188"/>
                </a:lnTo>
                <a:lnTo>
                  <a:pt x="456991" y="484649"/>
                </a:lnTo>
                <a:lnTo>
                  <a:pt x="284734" y="475951"/>
                </a:lnTo>
                <a:cubicBezTo>
                  <a:pt x="215570" y="468927"/>
                  <a:pt x="147419" y="458477"/>
                  <a:pt x="80453" y="444774"/>
                </a:cubicBezTo>
                <a:lnTo>
                  <a:pt x="0" y="424087"/>
                </a:lnTo>
                <a:lnTo>
                  <a:pt x="113634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5491264" y="2657962"/>
            <a:ext cx="1372450" cy="1092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4400" b="1">
                <a:solidFill>
                  <a:prstClr val="white">
                    <a:lumMod val="50000"/>
                  </a:prstClr>
                </a:solidFill>
              </a:rPr>
              <a:t>50</a:t>
            </a:r>
            <a:r>
              <a:rPr lang="en-US" altLang="ko-KR" sz="1600">
                <a:solidFill>
                  <a:prstClr val="white">
                    <a:lumMod val="50000"/>
                  </a:prstClr>
                </a:solidFill>
              </a:rPr>
              <a:t>%</a:t>
            </a:r>
            <a:endParaRPr lang="en-US" altLang="ko-KR" sz="1200" b="1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4738169" y="4528616"/>
            <a:ext cx="2849445" cy="1232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600" b="1">
                <a:solidFill>
                  <a:prstClr val="white">
                    <a:lumMod val="50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40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00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48" name="자유형: 도형 377"/>
          <p:cNvSpPr/>
          <p:nvPr/>
        </p:nvSpPr>
        <p:spPr>
          <a:xfrm>
            <a:off x="9052539" y="2057907"/>
            <a:ext cx="246367" cy="261277"/>
          </a:xfrm>
          <a:custGeom>
            <a:avLst/>
            <a:gdLst>
              <a:gd name="connsiteX0" fmla="*/ 456991 w 456991"/>
              <a:gd name="connsiteY0" fmla="*/ 0 h 484649"/>
              <a:gd name="connsiteX1" fmla="*/ 456991 w 456991"/>
              <a:gd name="connsiteY1" fmla="*/ 439461 h 484649"/>
              <a:gd name="connsiteX2" fmla="*/ 329666 w 456991"/>
              <a:gd name="connsiteY2" fmla="*/ 445890 h 484649"/>
              <a:gd name="connsiteX3" fmla="*/ 169020 w 456991"/>
              <a:gd name="connsiteY3" fmla="*/ 470408 h 484649"/>
              <a:gd name="connsiteX4" fmla="*/ 113634 w 456991"/>
              <a:gd name="connsiteY4" fmla="*/ 484649 h 484649"/>
              <a:gd name="connsiteX5" fmla="*/ 0 w 456991"/>
              <a:gd name="connsiteY5" fmla="*/ 60562 h 484649"/>
              <a:gd name="connsiteX6" fmla="*/ 80453 w 456991"/>
              <a:gd name="connsiteY6" fmla="*/ 39875 h 484649"/>
              <a:gd name="connsiteX7" fmla="*/ 284734 w 456991"/>
              <a:gd name="connsiteY7" fmla="*/ 8698 h 484649"/>
              <a:gd name="connsiteX8" fmla="*/ 456991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456991" y="0"/>
                </a:moveTo>
                <a:lnTo>
                  <a:pt x="456991" y="439461"/>
                </a:lnTo>
                <a:lnTo>
                  <a:pt x="329666" y="445890"/>
                </a:lnTo>
                <a:cubicBezTo>
                  <a:pt x="275276" y="451414"/>
                  <a:pt x="221682" y="459632"/>
                  <a:pt x="169020" y="470408"/>
                </a:cubicBezTo>
                <a:lnTo>
                  <a:pt x="113634" y="484649"/>
                </a:lnTo>
                <a:lnTo>
                  <a:pt x="0" y="60562"/>
                </a:lnTo>
                <a:lnTo>
                  <a:pt x="80453" y="39875"/>
                </a:lnTo>
                <a:cubicBezTo>
                  <a:pt x="147419" y="26172"/>
                  <a:pt x="215570" y="15722"/>
                  <a:pt x="284734" y="8698"/>
                </a:cubicBezTo>
                <a:lnTo>
                  <a:pt x="456991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49" name="자유형: 도형 378"/>
          <p:cNvSpPr/>
          <p:nvPr/>
        </p:nvSpPr>
        <p:spPr>
          <a:xfrm>
            <a:off x="9339986" y="2057907"/>
            <a:ext cx="246367" cy="261277"/>
          </a:xfrm>
          <a:custGeom>
            <a:avLst/>
            <a:gdLst>
              <a:gd name="connsiteX0" fmla="*/ 0 w 456992"/>
              <a:gd name="connsiteY0" fmla="*/ 0 h 484649"/>
              <a:gd name="connsiteX1" fmla="*/ 172257 w 456992"/>
              <a:gd name="connsiteY1" fmla="*/ 8698 h 484649"/>
              <a:gd name="connsiteX2" fmla="*/ 376538 w 456992"/>
              <a:gd name="connsiteY2" fmla="*/ 39875 h 484649"/>
              <a:gd name="connsiteX3" fmla="*/ 456992 w 456992"/>
              <a:gd name="connsiteY3" fmla="*/ 60562 h 484649"/>
              <a:gd name="connsiteX4" fmla="*/ 343358 w 456992"/>
              <a:gd name="connsiteY4" fmla="*/ 484649 h 484649"/>
              <a:gd name="connsiteX5" fmla="*/ 287971 w 456992"/>
              <a:gd name="connsiteY5" fmla="*/ 470408 h 484649"/>
              <a:gd name="connsiteX6" fmla="*/ 127325 w 456992"/>
              <a:gd name="connsiteY6" fmla="*/ 445890 h 484649"/>
              <a:gd name="connsiteX7" fmla="*/ 0 w 456992"/>
              <a:gd name="connsiteY7" fmla="*/ 439461 h 484649"/>
              <a:gd name="connsiteX8" fmla="*/ 0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0" y="0"/>
                </a:moveTo>
                <a:lnTo>
                  <a:pt x="172257" y="8698"/>
                </a:lnTo>
                <a:cubicBezTo>
                  <a:pt x="241421" y="15722"/>
                  <a:pt x="309572" y="26172"/>
                  <a:pt x="376538" y="39875"/>
                </a:cubicBezTo>
                <a:lnTo>
                  <a:pt x="456992" y="60562"/>
                </a:lnTo>
                <a:lnTo>
                  <a:pt x="343358" y="484649"/>
                </a:lnTo>
                <a:lnTo>
                  <a:pt x="287971" y="470408"/>
                </a:lnTo>
                <a:cubicBezTo>
                  <a:pt x="235309" y="459632"/>
                  <a:pt x="181715" y="451414"/>
                  <a:pt x="127325" y="445890"/>
                </a:cubicBezTo>
                <a:lnTo>
                  <a:pt x="0" y="43946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50" name="자유형: 도형 379"/>
          <p:cNvSpPr/>
          <p:nvPr/>
        </p:nvSpPr>
        <p:spPr>
          <a:xfrm>
            <a:off x="8782852" y="2100787"/>
            <a:ext cx="291160" cy="299771"/>
          </a:xfrm>
          <a:custGeom>
            <a:avLst/>
            <a:gdLst>
              <a:gd name="connsiteX0" fmla="*/ 426444 w 540078"/>
              <a:gd name="connsiteY0" fmla="*/ 0 h 556052"/>
              <a:gd name="connsiteX1" fmla="*/ 540078 w 540078"/>
              <a:gd name="connsiteY1" fmla="*/ 424087 h 556052"/>
              <a:gd name="connsiteX2" fmla="*/ 514212 w 540078"/>
              <a:gd name="connsiteY2" fmla="*/ 430737 h 556052"/>
              <a:gd name="connsiteX3" fmla="*/ 224132 w 540078"/>
              <a:gd name="connsiteY3" fmla="*/ 553275 h 556052"/>
              <a:gd name="connsiteX4" fmla="*/ 219561 w 540078"/>
              <a:gd name="connsiteY4" fmla="*/ 556052 h 556052"/>
              <a:gd name="connsiteX5" fmla="*/ 0 w 540078"/>
              <a:gd name="connsiteY5" fmla="*/ 175760 h 556052"/>
              <a:gd name="connsiteX6" fmla="*/ 14659 w 540078"/>
              <a:gd name="connsiteY6" fmla="*/ 166854 h 556052"/>
              <a:gd name="connsiteX7" fmla="*/ 383530 w 540078"/>
              <a:gd name="connsiteY7" fmla="*/ 11034 h 556052"/>
              <a:gd name="connsiteX8" fmla="*/ 426444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426444" y="0"/>
                </a:moveTo>
                <a:lnTo>
                  <a:pt x="540078" y="424087"/>
                </a:lnTo>
                <a:lnTo>
                  <a:pt x="514212" y="430737"/>
                </a:lnTo>
                <a:cubicBezTo>
                  <a:pt x="412888" y="462253"/>
                  <a:pt x="315833" y="503460"/>
                  <a:pt x="224132" y="553275"/>
                </a:cubicBezTo>
                <a:lnTo>
                  <a:pt x="219561" y="556052"/>
                </a:lnTo>
                <a:lnTo>
                  <a:pt x="0" y="175760"/>
                </a:lnTo>
                <a:lnTo>
                  <a:pt x="14659" y="166854"/>
                </a:lnTo>
                <a:cubicBezTo>
                  <a:pt x="131267" y="103509"/>
                  <a:pt x="254684" y="51109"/>
                  <a:pt x="383530" y="11034"/>
                </a:cubicBezTo>
                <a:lnTo>
                  <a:pt x="426444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51" name="자유형: 도형 380"/>
          <p:cNvSpPr/>
          <p:nvPr/>
        </p:nvSpPr>
        <p:spPr>
          <a:xfrm>
            <a:off x="9564881" y="2100787"/>
            <a:ext cx="291159" cy="299771"/>
          </a:xfrm>
          <a:custGeom>
            <a:avLst/>
            <a:gdLst>
              <a:gd name="connsiteX0" fmla="*/ 113633 w 540077"/>
              <a:gd name="connsiteY0" fmla="*/ 0 h 556052"/>
              <a:gd name="connsiteX1" fmla="*/ 156546 w 540077"/>
              <a:gd name="connsiteY1" fmla="*/ 11034 h 556052"/>
              <a:gd name="connsiteX2" fmla="*/ 525417 w 540077"/>
              <a:gd name="connsiteY2" fmla="*/ 166854 h 556052"/>
              <a:gd name="connsiteX3" fmla="*/ 540077 w 540077"/>
              <a:gd name="connsiteY3" fmla="*/ 175760 h 556052"/>
              <a:gd name="connsiteX4" fmla="*/ 320516 w 540077"/>
              <a:gd name="connsiteY4" fmla="*/ 556052 h 556052"/>
              <a:gd name="connsiteX5" fmla="*/ 315944 w 540077"/>
              <a:gd name="connsiteY5" fmla="*/ 553275 h 556052"/>
              <a:gd name="connsiteX6" fmla="*/ 25864 w 540077"/>
              <a:gd name="connsiteY6" fmla="*/ 430737 h 556052"/>
              <a:gd name="connsiteX7" fmla="*/ 0 w 540077"/>
              <a:gd name="connsiteY7" fmla="*/ 424087 h 556052"/>
              <a:gd name="connsiteX8" fmla="*/ 113633 w 540077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7" h="556052">
                <a:moveTo>
                  <a:pt x="113633" y="0"/>
                </a:moveTo>
                <a:lnTo>
                  <a:pt x="156546" y="11034"/>
                </a:lnTo>
                <a:cubicBezTo>
                  <a:pt x="285393" y="51109"/>
                  <a:pt x="408810" y="103509"/>
                  <a:pt x="525417" y="166854"/>
                </a:cubicBezTo>
                <a:lnTo>
                  <a:pt x="540077" y="175760"/>
                </a:lnTo>
                <a:lnTo>
                  <a:pt x="320516" y="556052"/>
                </a:lnTo>
                <a:lnTo>
                  <a:pt x="315944" y="553275"/>
                </a:lnTo>
                <a:cubicBezTo>
                  <a:pt x="224244" y="503460"/>
                  <a:pt x="127189" y="462253"/>
                  <a:pt x="25864" y="430737"/>
                </a:cubicBezTo>
                <a:lnTo>
                  <a:pt x="0" y="424087"/>
                </a:lnTo>
                <a:lnTo>
                  <a:pt x="113633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52" name="자유형: 도형 381"/>
          <p:cNvSpPr/>
          <p:nvPr/>
        </p:nvSpPr>
        <p:spPr>
          <a:xfrm>
            <a:off x="8550370" y="2216875"/>
            <a:ext cx="315732" cy="318554"/>
          </a:xfrm>
          <a:custGeom>
            <a:avLst/>
            <a:gdLst>
              <a:gd name="connsiteX0" fmla="*/ 366097 w 585658"/>
              <a:gd name="connsiteY0" fmla="*/ 0 h 590893"/>
              <a:gd name="connsiteX1" fmla="*/ 585658 w 585658"/>
              <a:gd name="connsiteY1" fmla="*/ 380292 h 590893"/>
              <a:gd name="connsiteX2" fmla="*/ 521970 w 585658"/>
              <a:gd name="connsiteY2" fmla="*/ 418983 h 590893"/>
              <a:gd name="connsiteX3" fmla="*/ 397416 w 585658"/>
              <a:gd name="connsiteY3" fmla="*/ 512123 h 590893"/>
              <a:gd name="connsiteX4" fmla="*/ 310746 w 585658"/>
              <a:gd name="connsiteY4" fmla="*/ 590893 h 590893"/>
              <a:gd name="connsiteX5" fmla="*/ 0 w 585658"/>
              <a:gd name="connsiteY5" fmla="*/ 280147 h 590893"/>
              <a:gd name="connsiteX6" fmla="*/ 117877 w 585658"/>
              <a:gd name="connsiteY6" fmla="*/ 173013 h 590893"/>
              <a:gd name="connsiteX7" fmla="*/ 276263 w 585658"/>
              <a:gd name="connsiteY7" fmla="*/ 54575 h 590893"/>
              <a:gd name="connsiteX8" fmla="*/ 366097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66097" y="0"/>
                </a:moveTo>
                <a:lnTo>
                  <a:pt x="585658" y="380292"/>
                </a:lnTo>
                <a:lnTo>
                  <a:pt x="521970" y="418983"/>
                </a:lnTo>
                <a:cubicBezTo>
                  <a:pt x="478933" y="448058"/>
                  <a:pt x="437369" y="479150"/>
                  <a:pt x="397416" y="512123"/>
                </a:cubicBezTo>
                <a:lnTo>
                  <a:pt x="310746" y="590893"/>
                </a:lnTo>
                <a:lnTo>
                  <a:pt x="0" y="280147"/>
                </a:lnTo>
                <a:lnTo>
                  <a:pt x="117877" y="173013"/>
                </a:lnTo>
                <a:cubicBezTo>
                  <a:pt x="168683" y="131084"/>
                  <a:pt x="221536" y="91548"/>
                  <a:pt x="276263" y="54575"/>
                </a:cubicBezTo>
                <a:lnTo>
                  <a:pt x="366097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53" name="자유형: 도형 382"/>
          <p:cNvSpPr/>
          <p:nvPr/>
        </p:nvSpPr>
        <p:spPr>
          <a:xfrm>
            <a:off x="9772791" y="2216875"/>
            <a:ext cx="315732" cy="318554"/>
          </a:xfrm>
          <a:custGeom>
            <a:avLst/>
            <a:gdLst>
              <a:gd name="connsiteX0" fmla="*/ 219562 w 585657"/>
              <a:gd name="connsiteY0" fmla="*/ 0 h 590893"/>
              <a:gd name="connsiteX1" fmla="*/ 309394 w 585657"/>
              <a:gd name="connsiteY1" fmla="*/ 54575 h 590893"/>
              <a:gd name="connsiteX2" fmla="*/ 467780 w 585657"/>
              <a:gd name="connsiteY2" fmla="*/ 173013 h 590893"/>
              <a:gd name="connsiteX3" fmla="*/ 585657 w 585657"/>
              <a:gd name="connsiteY3" fmla="*/ 280147 h 590893"/>
              <a:gd name="connsiteX4" fmla="*/ 274911 w 585657"/>
              <a:gd name="connsiteY4" fmla="*/ 590893 h 590893"/>
              <a:gd name="connsiteX5" fmla="*/ 188241 w 585657"/>
              <a:gd name="connsiteY5" fmla="*/ 512123 h 590893"/>
              <a:gd name="connsiteX6" fmla="*/ 63687 w 585657"/>
              <a:gd name="connsiteY6" fmla="*/ 418983 h 590893"/>
              <a:gd name="connsiteX7" fmla="*/ 0 w 585657"/>
              <a:gd name="connsiteY7" fmla="*/ 380292 h 590893"/>
              <a:gd name="connsiteX8" fmla="*/ 219562 w 585657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3">
                <a:moveTo>
                  <a:pt x="219562" y="0"/>
                </a:moveTo>
                <a:lnTo>
                  <a:pt x="309394" y="54575"/>
                </a:lnTo>
                <a:cubicBezTo>
                  <a:pt x="364122" y="91548"/>
                  <a:pt x="416974" y="131084"/>
                  <a:pt x="467780" y="173013"/>
                </a:cubicBezTo>
                <a:lnTo>
                  <a:pt x="585657" y="280147"/>
                </a:lnTo>
                <a:lnTo>
                  <a:pt x="274911" y="590893"/>
                </a:lnTo>
                <a:lnTo>
                  <a:pt x="188241" y="512123"/>
                </a:lnTo>
                <a:cubicBezTo>
                  <a:pt x="148288" y="479150"/>
                  <a:pt x="106725" y="448058"/>
                  <a:pt x="63687" y="418983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54" name="자유형: 도형 383"/>
          <p:cNvSpPr/>
          <p:nvPr/>
        </p:nvSpPr>
        <p:spPr>
          <a:xfrm>
            <a:off x="8370293" y="2396952"/>
            <a:ext cx="318555" cy="315732"/>
          </a:xfrm>
          <a:custGeom>
            <a:avLst/>
            <a:gdLst>
              <a:gd name="connsiteX0" fmla="*/ 280147 w 590893"/>
              <a:gd name="connsiteY0" fmla="*/ 0 h 585658"/>
              <a:gd name="connsiteX1" fmla="*/ 590893 w 590893"/>
              <a:gd name="connsiteY1" fmla="*/ 310746 h 585658"/>
              <a:gd name="connsiteX2" fmla="*/ 512123 w 590893"/>
              <a:gd name="connsiteY2" fmla="*/ 397416 h 585658"/>
              <a:gd name="connsiteX3" fmla="*/ 418983 w 590893"/>
              <a:gd name="connsiteY3" fmla="*/ 521970 h 585658"/>
              <a:gd name="connsiteX4" fmla="*/ 380292 w 590893"/>
              <a:gd name="connsiteY4" fmla="*/ 585658 h 585658"/>
              <a:gd name="connsiteX5" fmla="*/ 0 w 590893"/>
              <a:gd name="connsiteY5" fmla="*/ 366096 h 585658"/>
              <a:gd name="connsiteX6" fmla="*/ 54575 w 590893"/>
              <a:gd name="connsiteY6" fmla="*/ 276263 h 585658"/>
              <a:gd name="connsiteX7" fmla="*/ 173013 w 590893"/>
              <a:gd name="connsiteY7" fmla="*/ 117877 h 585658"/>
              <a:gd name="connsiteX8" fmla="*/ 280147 w 590893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8">
                <a:moveTo>
                  <a:pt x="280147" y="0"/>
                </a:moveTo>
                <a:lnTo>
                  <a:pt x="590893" y="310746"/>
                </a:lnTo>
                <a:lnTo>
                  <a:pt x="512123" y="397416"/>
                </a:lnTo>
                <a:cubicBezTo>
                  <a:pt x="479150" y="437369"/>
                  <a:pt x="448058" y="478933"/>
                  <a:pt x="418983" y="521970"/>
                </a:cubicBezTo>
                <a:lnTo>
                  <a:pt x="380292" y="585658"/>
                </a:lnTo>
                <a:lnTo>
                  <a:pt x="0" y="366096"/>
                </a:lnTo>
                <a:lnTo>
                  <a:pt x="54575" y="276263"/>
                </a:lnTo>
                <a:cubicBezTo>
                  <a:pt x="91548" y="221536"/>
                  <a:pt x="131085" y="168683"/>
                  <a:pt x="173013" y="117877"/>
                </a:cubicBezTo>
                <a:lnTo>
                  <a:pt x="280147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55" name="자유형: 도형 384"/>
          <p:cNvSpPr/>
          <p:nvPr/>
        </p:nvSpPr>
        <p:spPr>
          <a:xfrm>
            <a:off x="9950045" y="2396952"/>
            <a:ext cx="318554" cy="315732"/>
          </a:xfrm>
          <a:custGeom>
            <a:avLst/>
            <a:gdLst>
              <a:gd name="connsiteX0" fmla="*/ 310746 w 590892"/>
              <a:gd name="connsiteY0" fmla="*/ 0 h 585658"/>
              <a:gd name="connsiteX1" fmla="*/ 417879 w 590892"/>
              <a:gd name="connsiteY1" fmla="*/ 117877 h 585658"/>
              <a:gd name="connsiteX2" fmla="*/ 536317 w 590892"/>
              <a:gd name="connsiteY2" fmla="*/ 276263 h 585658"/>
              <a:gd name="connsiteX3" fmla="*/ 590892 w 590892"/>
              <a:gd name="connsiteY3" fmla="*/ 366096 h 585658"/>
              <a:gd name="connsiteX4" fmla="*/ 210600 w 590892"/>
              <a:gd name="connsiteY4" fmla="*/ 585658 h 585658"/>
              <a:gd name="connsiteX5" fmla="*/ 171909 w 590892"/>
              <a:gd name="connsiteY5" fmla="*/ 521970 h 585658"/>
              <a:gd name="connsiteX6" fmla="*/ 78769 w 590892"/>
              <a:gd name="connsiteY6" fmla="*/ 397416 h 585658"/>
              <a:gd name="connsiteX7" fmla="*/ 0 w 590892"/>
              <a:gd name="connsiteY7" fmla="*/ 310747 h 585658"/>
              <a:gd name="connsiteX8" fmla="*/ 310746 w 590892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8">
                <a:moveTo>
                  <a:pt x="310746" y="0"/>
                </a:moveTo>
                <a:lnTo>
                  <a:pt x="417879" y="117877"/>
                </a:lnTo>
                <a:cubicBezTo>
                  <a:pt x="459808" y="168683"/>
                  <a:pt x="499345" y="221536"/>
                  <a:pt x="536317" y="276263"/>
                </a:cubicBezTo>
                <a:lnTo>
                  <a:pt x="590892" y="366096"/>
                </a:lnTo>
                <a:lnTo>
                  <a:pt x="210600" y="585658"/>
                </a:lnTo>
                <a:lnTo>
                  <a:pt x="171909" y="521970"/>
                </a:lnTo>
                <a:cubicBezTo>
                  <a:pt x="142834" y="478933"/>
                  <a:pt x="111742" y="437369"/>
                  <a:pt x="78769" y="397416"/>
                </a:cubicBezTo>
                <a:lnTo>
                  <a:pt x="0" y="310747"/>
                </a:lnTo>
                <a:lnTo>
                  <a:pt x="310746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56" name="자유형: 도형 385"/>
          <p:cNvSpPr/>
          <p:nvPr/>
        </p:nvSpPr>
        <p:spPr>
          <a:xfrm>
            <a:off x="8254205" y="2629435"/>
            <a:ext cx="299771" cy="291159"/>
          </a:xfrm>
          <a:custGeom>
            <a:avLst/>
            <a:gdLst>
              <a:gd name="connsiteX0" fmla="*/ 175760 w 556052"/>
              <a:gd name="connsiteY0" fmla="*/ 0 h 540077"/>
              <a:gd name="connsiteX1" fmla="*/ 556052 w 556052"/>
              <a:gd name="connsiteY1" fmla="*/ 219561 h 540077"/>
              <a:gd name="connsiteX2" fmla="*/ 553275 w 556052"/>
              <a:gd name="connsiteY2" fmla="*/ 224132 h 540077"/>
              <a:gd name="connsiteX3" fmla="*/ 430737 w 556052"/>
              <a:gd name="connsiteY3" fmla="*/ 514212 h 540077"/>
              <a:gd name="connsiteX4" fmla="*/ 424087 w 556052"/>
              <a:gd name="connsiteY4" fmla="*/ 540077 h 540077"/>
              <a:gd name="connsiteX5" fmla="*/ 0 w 556052"/>
              <a:gd name="connsiteY5" fmla="*/ 426443 h 540077"/>
              <a:gd name="connsiteX6" fmla="*/ 11034 w 556052"/>
              <a:gd name="connsiteY6" fmla="*/ 383530 h 540077"/>
              <a:gd name="connsiteX7" fmla="*/ 166854 w 556052"/>
              <a:gd name="connsiteY7" fmla="*/ 14659 h 540077"/>
              <a:gd name="connsiteX8" fmla="*/ 175760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75760" y="0"/>
                </a:moveTo>
                <a:lnTo>
                  <a:pt x="556052" y="219561"/>
                </a:lnTo>
                <a:lnTo>
                  <a:pt x="553275" y="224132"/>
                </a:lnTo>
                <a:cubicBezTo>
                  <a:pt x="503460" y="315833"/>
                  <a:pt x="462253" y="412888"/>
                  <a:pt x="430737" y="514212"/>
                </a:cubicBezTo>
                <a:lnTo>
                  <a:pt x="424087" y="540077"/>
                </a:lnTo>
                <a:lnTo>
                  <a:pt x="0" y="426443"/>
                </a:lnTo>
                <a:lnTo>
                  <a:pt x="11034" y="383530"/>
                </a:lnTo>
                <a:cubicBezTo>
                  <a:pt x="51109" y="254684"/>
                  <a:pt x="103509" y="131267"/>
                  <a:pt x="166854" y="14659"/>
                </a:cubicBezTo>
                <a:lnTo>
                  <a:pt x="17576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57" name="자유형: 도형 386"/>
          <p:cNvSpPr/>
          <p:nvPr/>
        </p:nvSpPr>
        <p:spPr>
          <a:xfrm>
            <a:off x="10084914" y="2629435"/>
            <a:ext cx="299771" cy="291159"/>
          </a:xfrm>
          <a:custGeom>
            <a:avLst/>
            <a:gdLst>
              <a:gd name="connsiteX0" fmla="*/ 380292 w 556052"/>
              <a:gd name="connsiteY0" fmla="*/ 0 h 540077"/>
              <a:gd name="connsiteX1" fmla="*/ 389198 w 556052"/>
              <a:gd name="connsiteY1" fmla="*/ 14659 h 540077"/>
              <a:gd name="connsiteX2" fmla="*/ 545018 w 556052"/>
              <a:gd name="connsiteY2" fmla="*/ 383530 h 540077"/>
              <a:gd name="connsiteX3" fmla="*/ 556052 w 556052"/>
              <a:gd name="connsiteY3" fmla="*/ 426443 h 540077"/>
              <a:gd name="connsiteX4" fmla="*/ 131966 w 556052"/>
              <a:gd name="connsiteY4" fmla="*/ 540077 h 540077"/>
              <a:gd name="connsiteX5" fmla="*/ 125315 w 556052"/>
              <a:gd name="connsiteY5" fmla="*/ 514212 h 540077"/>
              <a:gd name="connsiteX6" fmla="*/ 2777 w 556052"/>
              <a:gd name="connsiteY6" fmla="*/ 224132 h 540077"/>
              <a:gd name="connsiteX7" fmla="*/ 0 w 556052"/>
              <a:gd name="connsiteY7" fmla="*/ 219561 h 540077"/>
              <a:gd name="connsiteX8" fmla="*/ 380292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380292" y="0"/>
                </a:moveTo>
                <a:lnTo>
                  <a:pt x="389198" y="14659"/>
                </a:lnTo>
                <a:cubicBezTo>
                  <a:pt x="452543" y="131267"/>
                  <a:pt x="504943" y="254684"/>
                  <a:pt x="545018" y="383530"/>
                </a:cubicBezTo>
                <a:lnTo>
                  <a:pt x="556052" y="426443"/>
                </a:lnTo>
                <a:lnTo>
                  <a:pt x="131966" y="540077"/>
                </a:lnTo>
                <a:lnTo>
                  <a:pt x="125315" y="514212"/>
                </a:lnTo>
                <a:cubicBezTo>
                  <a:pt x="93800" y="412888"/>
                  <a:pt x="52592" y="315833"/>
                  <a:pt x="2777" y="224132"/>
                </a:cubicBezTo>
                <a:lnTo>
                  <a:pt x="0" y="219561"/>
                </a:lnTo>
                <a:lnTo>
                  <a:pt x="380292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58" name="자유형: 도형 387"/>
          <p:cNvSpPr/>
          <p:nvPr/>
        </p:nvSpPr>
        <p:spPr>
          <a:xfrm>
            <a:off x="8211325" y="2899120"/>
            <a:ext cx="261277" cy="246368"/>
          </a:xfrm>
          <a:custGeom>
            <a:avLst/>
            <a:gdLst>
              <a:gd name="connsiteX0" fmla="*/ 60562 w 484649"/>
              <a:gd name="connsiteY0" fmla="*/ 0 h 456992"/>
              <a:gd name="connsiteX1" fmla="*/ 484649 w 484649"/>
              <a:gd name="connsiteY1" fmla="*/ 113633 h 456992"/>
              <a:gd name="connsiteX2" fmla="*/ 470408 w 484649"/>
              <a:gd name="connsiteY2" fmla="*/ 169020 h 456992"/>
              <a:gd name="connsiteX3" fmla="*/ 445890 w 484649"/>
              <a:gd name="connsiteY3" fmla="*/ 329666 h 456992"/>
              <a:gd name="connsiteX4" fmla="*/ 439461 w 484649"/>
              <a:gd name="connsiteY4" fmla="*/ 456992 h 456992"/>
              <a:gd name="connsiteX5" fmla="*/ 0 w 484649"/>
              <a:gd name="connsiteY5" fmla="*/ 456992 h 456992"/>
              <a:gd name="connsiteX6" fmla="*/ 8698 w 484649"/>
              <a:gd name="connsiteY6" fmla="*/ 284734 h 456992"/>
              <a:gd name="connsiteX7" fmla="*/ 39875 w 484649"/>
              <a:gd name="connsiteY7" fmla="*/ 80453 h 456992"/>
              <a:gd name="connsiteX8" fmla="*/ 60562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60562" y="0"/>
                </a:moveTo>
                <a:lnTo>
                  <a:pt x="484649" y="113633"/>
                </a:lnTo>
                <a:lnTo>
                  <a:pt x="470408" y="169020"/>
                </a:lnTo>
                <a:cubicBezTo>
                  <a:pt x="459632" y="221682"/>
                  <a:pt x="451414" y="275276"/>
                  <a:pt x="445890" y="329666"/>
                </a:cubicBezTo>
                <a:lnTo>
                  <a:pt x="439461" y="456992"/>
                </a:lnTo>
                <a:lnTo>
                  <a:pt x="0" y="456992"/>
                </a:lnTo>
                <a:lnTo>
                  <a:pt x="8698" y="284734"/>
                </a:lnTo>
                <a:cubicBezTo>
                  <a:pt x="15722" y="215570"/>
                  <a:pt x="26172" y="147419"/>
                  <a:pt x="39875" y="80453"/>
                </a:cubicBezTo>
                <a:lnTo>
                  <a:pt x="60562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59" name="자유형: 도형 388"/>
          <p:cNvSpPr/>
          <p:nvPr/>
        </p:nvSpPr>
        <p:spPr>
          <a:xfrm>
            <a:off x="10166289" y="2899120"/>
            <a:ext cx="261277" cy="246368"/>
          </a:xfrm>
          <a:custGeom>
            <a:avLst/>
            <a:gdLst>
              <a:gd name="connsiteX0" fmla="*/ 424087 w 484649"/>
              <a:gd name="connsiteY0" fmla="*/ 0 h 456992"/>
              <a:gd name="connsiteX1" fmla="*/ 444774 w 484649"/>
              <a:gd name="connsiteY1" fmla="*/ 80453 h 456992"/>
              <a:gd name="connsiteX2" fmla="*/ 475951 w 484649"/>
              <a:gd name="connsiteY2" fmla="*/ 284734 h 456992"/>
              <a:gd name="connsiteX3" fmla="*/ 484649 w 484649"/>
              <a:gd name="connsiteY3" fmla="*/ 456992 h 456992"/>
              <a:gd name="connsiteX4" fmla="*/ 45188 w 484649"/>
              <a:gd name="connsiteY4" fmla="*/ 456992 h 456992"/>
              <a:gd name="connsiteX5" fmla="*/ 38759 w 484649"/>
              <a:gd name="connsiteY5" fmla="*/ 329666 h 456992"/>
              <a:gd name="connsiteX6" fmla="*/ 14241 w 484649"/>
              <a:gd name="connsiteY6" fmla="*/ 169020 h 456992"/>
              <a:gd name="connsiteX7" fmla="*/ 0 w 484649"/>
              <a:gd name="connsiteY7" fmla="*/ 113633 h 456992"/>
              <a:gd name="connsiteX8" fmla="*/ 424087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424087" y="0"/>
                </a:moveTo>
                <a:lnTo>
                  <a:pt x="444774" y="80453"/>
                </a:lnTo>
                <a:cubicBezTo>
                  <a:pt x="458477" y="147419"/>
                  <a:pt x="468927" y="215570"/>
                  <a:pt x="475951" y="284734"/>
                </a:cubicBezTo>
                <a:lnTo>
                  <a:pt x="484649" y="456992"/>
                </a:lnTo>
                <a:lnTo>
                  <a:pt x="45188" y="456992"/>
                </a:lnTo>
                <a:lnTo>
                  <a:pt x="38759" y="329666"/>
                </a:lnTo>
                <a:cubicBezTo>
                  <a:pt x="33235" y="275276"/>
                  <a:pt x="25018" y="221682"/>
                  <a:pt x="14241" y="169020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60" name="자유형: 도형 389"/>
          <p:cNvSpPr/>
          <p:nvPr/>
        </p:nvSpPr>
        <p:spPr>
          <a:xfrm>
            <a:off x="8211325" y="3186568"/>
            <a:ext cx="261277" cy="246367"/>
          </a:xfrm>
          <a:custGeom>
            <a:avLst/>
            <a:gdLst>
              <a:gd name="connsiteX0" fmla="*/ 0 w 484649"/>
              <a:gd name="connsiteY0" fmla="*/ 0 h 456991"/>
              <a:gd name="connsiteX1" fmla="*/ 439461 w 484649"/>
              <a:gd name="connsiteY1" fmla="*/ 0 h 456991"/>
              <a:gd name="connsiteX2" fmla="*/ 445890 w 484649"/>
              <a:gd name="connsiteY2" fmla="*/ 127324 h 456991"/>
              <a:gd name="connsiteX3" fmla="*/ 470408 w 484649"/>
              <a:gd name="connsiteY3" fmla="*/ 287970 h 456991"/>
              <a:gd name="connsiteX4" fmla="*/ 484649 w 484649"/>
              <a:gd name="connsiteY4" fmla="*/ 343357 h 456991"/>
              <a:gd name="connsiteX5" fmla="*/ 60562 w 484649"/>
              <a:gd name="connsiteY5" fmla="*/ 456991 h 456991"/>
              <a:gd name="connsiteX6" fmla="*/ 39875 w 484649"/>
              <a:gd name="connsiteY6" fmla="*/ 376537 h 456991"/>
              <a:gd name="connsiteX7" fmla="*/ 8698 w 484649"/>
              <a:gd name="connsiteY7" fmla="*/ 172256 h 456991"/>
              <a:gd name="connsiteX8" fmla="*/ 0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0" y="0"/>
                </a:moveTo>
                <a:lnTo>
                  <a:pt x="439461" y="0"/>
                </a:lnTo>
                <a:lnTo>
                  <a:pt x="445890" y="127324"/>
                </a:lnTo>
                <a:cubicBezTo>
                  <a:pt x="451414" y="181714"/>
                  <a:pt x="459632" y="235308"/>
                  <a:pt x="470408" y="287970"/>
                </a:cubicBezTo>
                <a:lnTo>
                  <a:pt x="484649" y="343357"/>
                </a:lnTo>
                <a:lnTo>
                  <a:pt x="60562" y="456991"/>
                </a:lnTo>
                <a:lnTo>
                  <a:pt x="39875" y="376537"/>
                </a:lnTo>
                <a:cubicBezTo>
                  <a:pt x="26172" y="309571"/>
                  <a:pt x="15722" y="241420"/>
                  <a:pt x="8698" y="172256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61" name="자유형: 도형 390"/>
          <p:cNvSpPr/>
          <p:nvPr/>
        </p:nvSpPr>
        <p:spPr>
          <a:xfrm>
            <a:off x="10166289" y="3186568"/>
            <a:ext cx="261277" cy="246367"/>
          </a:xfrm>
          <a:custGeom>
            <a:avLst/>
            <a:gdLst>
              <a:gd name="connsiteX0" fmla="*/ 45188 w 484649"/>
              <a:gd name="connsiteY0" fmla="*/ 0 h 456991"/>
              <a:gd name="connsiteX1" fmla="*/ 484649 w 484649"/>
              <a:gd name="connsiteY1" fmla="*/ 0 h 456991"/>
              <a:gd name="connsiteX2" fmla="*/ 475951 w 484649"/>
              <a:gd name="connsiteY2" fmla="*/ 172256 h 456991"/>
              <a:gd name="connsiteX3" fmla="*/ 444774 w 484649"/>
              <a:gd name="connsiteY3" fmla="*/ 376537 h 456991"/>
              <a:gd name="connsiteX4" fmla="*/ 424087 w 484649"/>
              <a:gd name="connsiteY4" fmla="*/ 456991 h 456991"/>
              <a:gd name="connsiteX5" fmla="*/ 0 w 484649"/>
              <a:gd name="connsiteY5" fmla="*/ 343357 h 456991"/>
              <a:gd name="connsiteX6" fmla="*/ 14241 w 484649"/>
              <a:gd name="connsiteY6" fmla="*/ 287970 h 456991"/>
              <a:gd name="connsiteX7" fmla="*/ 38759 w 484649"/>
              <a:gd name="connsiteY7" fmla="*/ 127324 h 456991"/>
              <a:gd name="connsiteX8" fmla="*/ 45188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45188" y="0"/>
                </a:moveTo>
                <a:lnTo>
                  <a:pt x="484649" y="0"/>
                </a:lnTo>
                <a:lnTo>
                  <a:pt x="475951" y="172256"/>
                </a:lnTo>
                <a:cubicBezTo>
                  <a:pt x="468927" y="241420"/>
                  <a:pt x="458477" y="309571"/>
                  <a:pt x="444774" y="376537"/>
                </a:cubicBezTo>
                <a:lnTo>
                  <a:pt x="424087" y="456991"/>
                </a:lnTo>
                <a:lnTo>
                  <a:pt x="0" y="343357"/>
                </a:lnTo>
                <a:lnTo>
                  <a:pt x="14241" y="287970"/>
                </a:lnTo>
                <a:cubicBezTo>
                  <a:pt x="25018" y="235308"/>
                  <a:pt x="33235" y="181714"/>
                  <a:pt x="38759" y="127324"/>
                </a:cubicBezTo>
                <a:lnTo>
                  <a:pt x="45188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62" name="자유형: 도형 391"/>
          <p:cNvSpPr/>
          <p:nvPr/>
        </p:nvSpPr>
        <p:spPr>
          <a:xfrm>
            <a:off x="8254205" y="3411463"/>
            <a:ext cx="299771" cy="291159"/>
          </a:xfrm>
          <a:custGeom>
            <a:avLst/>
            <a:gdLst>
              <a:gd name="connsiteX0" fmla="*/ 424087 w 556052"/>
              <a:gd name="connsiteY0" fmla="*/ 0 h 540077"/>
              <a:gd name="connsiteX1" fmla="*/ 430737 w 556052"/>
              <a:gd name="connsiteY1" fmla="*/ 25864 h 540077"/>
              <a:gd name="connsiteX2" fmla="*/ 553275 w 556052"/>
              <a:gd name="connsiteY2" fmla="*/ 315944 h 540077"/>
              <a:gd name="connsiteX3" fmla="*/ 556052 w 556052"/>
              <a:gd name="connsiteY3" fmla="*/ 320516 h 540077"/>
              <a:gd name="connsiteX4" fmla="*/ 175760 w 556052"/>
              <a:gd name="connsiteY4" fmla="*/ 540077 h 540077"/>
              <a:gd name="connsiteX5" fmla="*/ 166854 w 556052"/>
              <a:gd name="connsiteY5" fmla="*/ 525417 h 540077"/>
              <a:gd name="connsiteX6" fmla="*/ 11034 w 556052"/>
              <a:gd name="connsiteY6" fmla="*/ 156546 h 540077"/>
              <a:gd name="connsiteX7" fmla="*/ 0 w 556052"/>
              <a:gd name="connsiteY7" fmla="*/ 113633 h 540077"/>
              <a:gd name="connsiteX8" fmla="*/ 424087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424087" y="0"/>
                </a:moveTo>
                <a:lnTo>
                  <a:pt x="430737" y="25864"/>
                </a:lnTo>
                <a:cubicBezTo>
                  <a:pt x="462253" y="127189"/>
                  <a:pt x="503460" y="224243"/>
                  <a:pt x="553275" y="315944"/>
                </a:cubicBezTo>
                <a:lnTo>
                  <a:pt x="556052" y="320516"/>
                </a:lnTo>
                <a:lnTo>
                  <a:pt x="175760" y="540077"/>
                </a:lnTo>
                <a:lnTo>
                  <a:pt x="166854" y="525417"/>
                </a:lnTo>
                <a:cubicBezTo>
                  <a:pt x="103509" y="408810"/>
                  <a:pt x="51109" y="285393"/>
                  <a:pt x="11034" y="156546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63" name="자유형: 도형 392"/>
          <p:cNvSpPr/>
          <p:nvPr/>
        </p:nvSpPr>
        <p:spPr>
          <a:xfrm>
            <a:off x="10084914" y="3411463"/>
            <a:ext cx="299771" cy="291159"/>
          </a:xfrm>
          <a:custGeom>
            <a:avLst/>
            <a:gdLst>
              <a:gd name="connsiteX0" fmla="*/ 131966 w 556052"/>
              <a:gd name="connsiteY0" fmla="*/ 0 h 540077"/>
              <a:gd name="connsiteX1" fmla="*/ 556052 w 556052"/>
              <a:gd name="connsiteY1" fmla="*/ 113633 h 540077"/>
              <a:gd name="connsiteX2" fmla="*/ 545018 w 556052"/>
              <a:gd name="connsiteY2" fmla="*/ 156546 h 540077"/>
              <a:gd name="connsiteX3" fmla="*/ 389198 w 556052"/>
              <a:gd name="connsiteY3" fmla="*/ 525417 h 540077"/>
              <a:gd name="connsiteX4" fmla="*/ 380292 w 556052"/>
              <a:gd name="connsiteY4" fmla="*/ 540077 h 540077"/>
              <a:gd name="connsiteX5" fmla="*/ 0 w 556052"/>
              <a:gd name="connsiteY5" fmla="*/ 320516 h 540077"/>
              <a:gd name="connsiteX6" fmla="*/ 2777 w 556052"/>
              <a:gd name="connsiteY6" fmla="*/ 315944 h 540077"/>
              <a:gd name="connsiteX7" fmla="*/ 125315 w 556052"/>
              <a:gd name="connsiteY7" fmla="*/ 25864 h 540077"/>
              <a:gd name="connsiteX8" fmla="*/ 131966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31966" y="0"/>
                </a:moveTo>
                <a:lnTo>
                  <a:pt x="556052" y="113633"/>
                </a:lnTo>
                <a:lnTo>
                  <a:pt x="545018" y="156546"/>
                </a:lnTo>
                <a:cubicBezTo>
                  <a:pt x="504943" y="285393"/>
                  <a:pt x="452543" y="408810"/>
                  <a:pt x="389198" y="525417"/>
                </a:cubicBezTo>
                <a:lnTo>
                  <a:pt x="380292" y="540077"/>
                </a:lnTo>
                <a:lnTo>
                  <a:pt x="0" y="320516"/>
                </a:lnTo>
                <a:lnTo>
                  <a:pt x="2777" y="315944"/>
                </a:lnTo>
                <a:cubicBezTo>
                  <a:pt x="52592" y="224243"/>
                  <a:pt x="93800" y="127189"/>
                  <a:pt x="125315" y="25864"/>
                </a:cubicBezTo>
                <a:lnTo>
                  <a:pt x="131966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64" name="자유형: 도형 393"/>
          <p:cNvSpPr/>
          <p:nvPr/>
        </p:nvSpPr>
        <p:spPr>
          <a:xfrm>
            <a:off x="8370293" y="3619372"/>
            <a:ext cx="318555" cy="315732"/>
          </a:xfrm>
          <a:custGeom>
            <a:avLst/>
            <a:gdLst>
              <a:gd name="connsiteX0" fmla="*/ 380292 w 590893"/>
              <a:gd name="connsiteY0" fmla="*/ 0 h 585657"/>
              <a:gd name="connsiteX1" fmla="*/ 418983 w 590893"/>
              <a:gd name="connsiteY1" fmla="*/ 63687 h 585657"/>
              <a:gd name="connsiteX2" fmla="*/ 512123 w 590893"/>
              <a:gd name="connsiteY2" fmla="*/ 188241 h 585657"/>
              <a:gd name="connsiteX3" fmla="*/ 590893 w 590893"/>
              <a:gd name="connsiteY3" fmla="*/ 274911 h 585657"/>
              <a:gd name="connsiteX4" fmla="*/ 280147 w 590893"/>
              <a:gd name="connsiteY4" fmla="*/ 585657 h 585657"/>
              <a:gd name="connsiteX5" fmla="*/ 173013 w 590893"/>
              <a:gd name="connsiteY5" fmla="*/ 467780 h 585657"/>
              <a:gd name="connsiteX6" fmla="*/ 54575 w 590893"/>
              <a:gd name="connsiteY6" fmla="*/ 309394 h 585657"/>
              <a:gd name="connsiteX7" fmla="*/ 0 w 590893"/>
              <a:gd name="connsiteY7" fmla="*/ 219562 h 585657"/>
              <a:gd name="connsiteX8" fmla="*/ 380292 w 590893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7">
                <a:moveTo>
                  <a:pt x="380292" y="0"/>
                </a:moveTo>
                <a:lnTo>
                  <a:pt x="418983" y="63687"/>
                </a:lnTo>
                <a:cubicBezTo>
                  <a:pt x="448058" y="106725"/>
                  <a:pt x="479150" y="148288"/>
                  <a:pt x="512123" y="188241"/>
                </a:cubicBezTo>
                <a:lnTo>
                  <a:pt x="590893" y="274911"/>
                </a:lnTo>
                <a:lnTo>
                  <a:pt x="280147" y="585657"/>
                </a:lnTo>
                <a:lnTo>
                  <a:pt x="173013" y="467780"/>
                </a:lnTo>
                <a:cubicBezTo>
                  <a:pt x="131085" y="416974"/>
                  <a:pt x="91548" y="364122"/>
                  <a:pt x="54575" y="309394"/>
                </a:cubicBezTo>
                <a:lnTo>
                  <a:pt x="0" y="219562"/>
                </a:lnTo>
                <a:lnTo>
                  <a:pt x="380292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65" name="자유형: 도형 394"/>
          <p:cNvSpPr/>
          <p:nvPr/>
        </p:nvSpPr>
        <p:spPr>
          <a:xfrm>
            <a:off x="9950045" y="3619372"/>
            <a:ext cx="318554" cy="315732"/>
          </a:xfrm>
          <a:custGeom>
            <a:avLst/>
            <a:gdLst>
              <a:gd name="connsiteX0" fmla="*/ 210600 w 590892"/>
              <a:gd name="connsiteY0" fmla="*/ 0 h 585657"/>
              <a:gd name="connsiteX1" fmla="*/ 590892 w 590892"/>
              <a:gd name="connsiteY1" fmla="*/ 219562 h 585657"/>
              <a:gd name="connsiteX2" fmla="*/ 536317 w 590892"/>
              <a:gd name="connsiteY2" fmla="*/ 309394 h 585657"/>
              <a:gd name="connsiteX3" fmla="*/ 417879 w 590892"/>
              <a:gd name="connsiteY3" fmla="*/ 467780 h 585657"/>
              <a:gd name="connsiteX4" fmla="*/ 310746 w 590892"/>
              <a:gd name="connsiteY4" fmla="*/ 585657 h 585657"/>
              <a:gd name="connsiteX5" fmla="*/ 0 w 590892"/>
              <a:gd name="connsiteY5" fmla="*/ 274911 h 585657"/>
              <a:gd name="connsiteX6" fmla="*/ 78769 w 590892"/>
              <a:gd name="connsiteY6" fmla="*/ 188241 h 585657"/>
              <a:gd name="connsiteX7" fmla="*/ 171909 w 590892"/>
              <a:gd name="connsiteY7" fmla="*/ 63687 h 585657"/>
              <a:gd name="connsiteX8" fmla="*/ 210600 w 590892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7">
                <a:moveTo>
                  <a:pt x="210600" y="0"/>
                </a:moveTo>
                <a:lnTo>
                  <a:pt x="590892" y="219562"/>
                </a:lnTo>
                <a:lnTo>
                  <a:pt x="536317" y="309394"/>
                </a:lnTo>
                <a:cubicBezTo>
                  <a:pt x="499345" y="364122"/>
                  <a:pt x="459808" y="416974"/>
                  <a:pt x="417879" y="467780"/>
                </a:cubicBezTo>
                <a:lnTo>
                  <a:pt x="310746" y="585657"/>
                </a:lnTo>
                <a:lnTo>
                  <a:pt x="0" y="274911"/>
                </a:lnTo>
                <a:lnTo>
                  <a:pt x="78769" y="188241"/>
                </a:lnTo>
                <a:cubicBezTo>
                  <a:pt x="111742" y="148288"/>
                  <a:pt x="142834" y="106725"/>
                  <a:pt x="171909" y="63687"/>
                </a:cubicBezTo>
                <a:lnTo>
                  <a:pt x="21060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66" name="자유형: 도형 395"/>
          <p:cNvSpPr/>
          <p:nvPr/>
        </p:nvSpPr>
        <p:spPr>
          <a:xfrm>
            <a:off x="9772791" y="3796627"/>
            <a:ext cx="315732" cy="318554"/>
          </a:xfrm>
          <a:custGeom>
            <a:avLst/>
            <a:gdLst>
              <a:gd name="connsiteX0" fmla="*/ 274911 w 585657"/>
              <a:gd name="connsiteY0" fmla="*/ 0 h 590892"/>
              <a:gd name="connsiteX1" fmla="*/ 585657 w 585657"/>
              <a:gd name="connsiteY1" fmla="*/ 310746 h 590892"/>
              <a:gd name="connsiteX2" fmla="*/ 467780 w 585657"/>
              <a:gd name="connsiteY2" fmla="*/ 417879 h 590892"/>
              <a:gd name="connsiteX3" fmla="*/ 309394 w 585657"/>
              <a:gd name="connsiteY3" fmla="*/ 536317 h 590892"/>
              <a:gd name="connsiteX4" fmla="*/ 219561 w 585657"/>
              <a:gd name="connsiteY4" fmla="*/ 590892 h 590892"/>
              <a:gd name="connsiteX5" fmla="*/ 0 w 585657"/>
              <a:gd name="connsiteY5" fmla="*/ 210601 h 590892"/>
              <a:gd name="connsiteX6" fmla="*/ 63687 w 585657"/>
              <a:gd name="connsiteY6" fmla="*/ 171909 h 590892"/>
              <a:gd name="connsiteX7" fmla="*/ 188241 w 585657"/>
              <a:gd name="connsiteY7" fmla="*/ 78769 h 590892"/>
              <a:gd name="connsiteX8" fmla="*/ 274911 w 585657"/>
              <a:gd name="connsiteY8" fmla="*/ 0 h 59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2">
                <a:moveTo>
                  <a:pt x="274911" y="0"/>
                </a:moveTo>
                <a:lnTo>
                  <a:pt x="585657" y="310746"/>
                </a:lnTo>
                <a:lnTo>
                  <a:pt x="467780" y="417879"/>
                </a:lnTo>
                <a:cubicBezTo>
                  <a:pt x="416974" y="459808"/>
                  <a:pt x="364122" y="499345"/>
                  <a:pt x="309394" y="536317"/>
                </a:cubicBezTo>
                <a:lnTo>
                  <a:pt x="219561" y="590892"/>
                </a:lnTo>
                <a:lnTo>
                  <a:pt x="0" y="210601"/>
                </a:lnTo>
                <a:lnTo>
                  <a:pt x="63687" y="171909"/>
                </a:lnTo>
                <a:cubicBezTo>
                  <a:pt x="106725" y="142834"/>
                  <a:pt x="148288" y="111742"/>
                  <a:pt x="188241" y="78769"/>
                </a:cubicBezTo>
                <a:lnTo>
                  <a:pt x="274911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67" name="자유형: 도형 396"/>
          <p:cNvSpPr/>
          <p:nvPr/>
        </p:nvSpPr>
        <p:spPr>
          <a:xfrm>
            <a:off x="8550370" y="3796627"/>
            <a:ext cx="315732" cy="318554"/>
          </a:xfrm>
          <a:custGeom>
            <a:avLst/>
            <a:gdLst>
              <a:gd name="connsiteX0" fmla="*/ 310746 w 585658"/>
              <a:gd name="connsiteY0" fmla="*/ 0 h 590893"/>
              <a:gd name="connsiteX1" fmla="*/ 397415 w 585658"/>
              <a:gd name="connsiteY1" fmla="*/ 78769 h 590893"/>
              <a:gd name="connsiteX2" fmla="*/ 521969 w 585658"/>
              <a:gd name="connsiteY2" fmla="*/ 171909 h 590893"/>
              <a:gd name="connsiteX3" fmla="*/ 585658 w 585658"/>
              <a:gd name="connsiteY3" fmla="*/ 210601 h 590893"/>
              <a:gd name="connsiteX4" fmla="*/ 366096 w 585658"/>
              <a:gd name="connsiteY4" fmla="*/ 590893 h 590893"/>
              <a:gd name="connsiteX5" fmla="*/ 276262 w 585658"/>
              <a:gd name="connsiteY5" fmla="*/ 536317 h 590893"/>
              <a:gd name="connsiteX6" fmla="*/ 117876 w 585658"/>
              <a:gd name="connsiteY6" fmla="*/ 417879 h 590893"/>
              <a:gd name="connsiteX7" fmla="*/ 0 w 585658"/>
              <a:gd name="connsiteY7" fmla="*/ 310746 h 590893"/>
              <a:gd name="connsiteX8" fmla="*/ 310746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10746" y="0"/>
                </a:moveTo>
                <a:lnTo>
                  <a:pt x="397415" y="78769"/>
                </a:lnTo>
                <a:cubicBezTo>
                  <a:pt x="437368" y="111742"/>
                  <a:pt x="478932" y="142834"/>
                  <a:pt x="521969" y="171909"/>
                </a:cubicBezTo>
                <a:lnTo>
                  <a:pt x="585658" y="210601"/>
                </a:lnTo>
                <a:lnTo>
                  <a:pt x="366096" y="590893"/>
                </a:lnTo>
                <a:lnTo>
                  <a:pt x="276262" y="536317"/>
                </a:lnTo>
                <a:cubicBezTo>
                  <a:pt x="221535" y="499345"/>
                  <a:pt x="168682" y="459808"/>
                  <a:pt x="117876" y="417879"/>
                </a:cubicBezTo>
                <a:lnTo>
                  <a:pt x="0" y="310746"/>
                </a:lnTo>
                <a:lnTo>
                  <a:pt x="310746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68" name="자유형: 도형 397"/>
          <p:cNvSpPr/>
          <p:nvPr/>
        </p:nvSpPr>
        <p:spPr>
          <a:xfrm>
            <a:off x="9564879" y="3931497"/>
            <a:ext cx="291160" cy="299771"/>
          </a:xfrm>
          <a:custGeom>
            <a:avLst/>
            <a:gdLst>
              <a:gd name="connsiteX0" fmla="*/ 320516 w 540078"/>
              <a:gd name="connsiteY0" fmla="*/ 0 h 556052"/>
              <a:gd name="connsiteX1" fmla="*/ 540078 w 540078"/>
              <a:gd name="connsiteY1" fmla="*/ 380292 h 556052"/>
              <a:gd name="connsiteX2" fmla="*/ 525418 w 540078"/>
              <a:gd name="connsiteY2" fmla="*/ 389198 h 556052"/>
              <a:gd name="connsiteX3" fmla="*/ 156547 w 540078"/>
              <a:gd name="connsiteY3" fmla="*/ 545018 h 556052"/>
              <a:gd name="connsiteX4" fmla="*/ 113634 w 540078"/>
              <a:gd name="connsiteY4" fmla="*/ 556052 h 556052"/>
              <a:gd name="connsiteX5" fmla="*/ 0 w 540078"/>
              <a:gd name="connsiteY5" fmla="*/ 131966 h 556052"/>
              <a:gd name="connsiteX6" fmla="*/ 25865 w 540078"/>
              <a:gd name="connsiteY6" fmla="*/ 125315 h 556052"/>
              <a:gd name="connsiteX7" fmla="*/ 315945 w 540078"/>
              <a:gd name="connsiteY7" fmla="*/ 2777 h 556052"/>
              <a:gd name="connsiteX8" fmla="*/ 320516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320516" y="0"/>
                </a:moveTo>
                <a:lnTo>
                  <a:pt x="540078" y="380292"/>
                </a:lnTo>
                <a:lnTo>
                  <a:pt x="525418" y="389198"/>
                </a:lnTo>
                <a:cubicBezTo>
                  <a:pt x="408811" y="452543"/>
                  <a:pt x="285394" y="504943"/>
                  <a:pt x="156547" y="545018"/>
                </a:cubicBezTo>
                <a:lnTo>
                  <a:pt x="113634" y="556052"/>
                </a:lnTo>
                <a:lnTo>
                  <a:pt x="0" y="131966"/>
                </a:lnTo>
                <a:lnTo>
                  <a:pt x="25865" y="125315"/>
                </a:lnTo>
                <a:cubicBezTo>
                  <a:pt x="127190" y="93800"/>
                  <a:pt x="224245" y="52592"/>
                  <a:pt x="315945" y="2777"/>
                </a:cubicBezTo>
                <a:lnTo>
                  <a:pt x="320516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69" name="자유형: 도형 398"/>
          <p:cNvSpPr/>
          <p:nvPr/>
        </p:nvSpPr>
        <p:spPr>
          <a:xfrm>
            <a:off x="8782852" y="3931497"/>
            <a:ext cx="291160" cy="299771"/>
          </a:xfrm>
          <a:custGeom>
            <a:avLst/>
            <a:gdLst>
              <a:gd name="connsiteX0" fmla="*/ 219562 w 540078"/>
              <a:gd name="connsiteY0" fmla="*/ 0 h 556052"/>
              <a:gd name="connsiteX1" fmla="*/ 224132 w 540078"/>
              <a:gd name="connsiteY1" fmla="*/ 2776 h 556052"/>
              <a:gd name="connsiteX2" fmla="*/ 514212 w 540078"/>
              <a:gd name="connsiteY2" fmla="*/ 125314 h 556052"/>
              <a:gd name="connsiteX3" fmla="*/ 540078 w 540078"/>
              <a:gd name="connsiteY3" fmla="*/ 131965 h 556052"/>
              <a:gd name="connsiteX4" fmla="*/ 426444 w 540078"/>
              <a:gd name="connsiteY4" fmla="*/ 556052 h 556052"/>
              <a:gd name="connsiteX5" fmla="*/ 383530 w 540078"/>
              <a:gd name="connsiteY5" fmla="*/ 545017 h 556052"/>
              <a:gd name="connsiteX6" fmla="*/ 14659 w 540078"/>
              <a:gd name="connsiteY6" fmla="*/ 389197 h 556052"/>
              <a:gd name="connsiteX7" fmla="*/ 0 w 540078"/>
              <a:gd name="connsiteY7" fmla="*/ 380292 h 556052"/>
              <a:gd name="connsiteX8" fmla="*/ 219562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219562" y="0"/>
                </a:moveTo>
                <a:lnTo>
                  <a:pt x="224132" y="2776"/>
                </a:lnTo>
                <a:cubicBezTo>
                  <a:pt x="315833" y="52591"/>
                  <a:pt x="412888" y="93799"/>
                  <a:pt x="514212" y="125314"/>
                </a:cubicBezTo>
                <a:lnTo>
                  <a:pt x="540078" y="131965"/>
                </a:lnTo>
                <a:lnTo>
                  <a:pt x="426444" y="556052"/>
                </a:lnTo>
                <a:lnTo>
                  <a:pt x="383530" y="545017"/>
                </a:lnTo>
                <a:cubicBezTo>
                  <a:pt x="254684" y="504942"/>
                  <a:pt x="131267" y="452542"/>
                  <a:pt x="14659" y="389197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70" name="자유형: 도형 399"/>
          <p:cNvSpPr/>
          <p:nvPr/>
        </p:nvSpPr>
        <p:spPr>
          <a:xfrm>
            <a:off x="9339986" y="4012871"/>
            <a:ext cx="246367" cy="261277"/>
          </a:xfrm>
          <a:custGeom>
            <a:avLst/>
            <a:gdLst>
              <a:gd name="connsiteX0" fmla="*/ 343358 w 456992"/>
              <a:gd name="connsiteY0" fmla="*/ 0 h 484649"/>
              <a:gd name="connsiteX1" fmla="*/ 456992 w 456992"/>
              <a:gd name="connsiteY1" fmla="*/ 424087 h 484649"/>
              <a:gd name="connsiteX2" fmla="*/ 376538 w 456992"/>
              <a:gd name="connsiteY2" fmla="*/ 444774 h 484649"/>
              <a:gd name="connsiteX3" fmla="*/ 172257 w 456992"/>
              <a:gd name="connsiteY3" fmla="*/ 475951 h 484649"/>
              <a:gd name="connsiteX4" fmla="*/ 0 w 456992"/>
              <a:gd name="connsiteY4" fmla="*/ 484649 h 484649"/>
              <a:gd name="connsiteX5" fmla="*/ 0 w 456992"/>
              <a:gd name="connsiteY5" fmla="*/ 45188 h 484649"/>
              <a:gd name="connsiteX6" fmla="*/ 127325 w 456992"/>
              <a:gd name="connsiteY6" fmla="*/ 38759 h 484649"/>
              <a:gd name="connsiteX7" fmla="*/ 287971 w 456992"/>
              <a:gd name="connsiteY7" fmla="*/ 14241 h 484649"/>
              <a:gd name="connsiteX8" fmla="*/ 343358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343358" y="0"/>
                </a:moveTo>
                <a:lnTo>
                  <a:pt x="456992" y="424087"/>
                </a:lnTo>
                <a:lnTo>
                  <a:pt x="376538" y="444774"/>
                </a:lnTo>
                <a:cubicBezTo>
                  <a:pt x="309572" y="458477"/>
                  <a:pt x="241421" y="468927"/>
                  <a:pt x="172257" y="475951"/>
                </a:cubicBezTo>
                <a:lnTo>
                  <a:pt x="0" y="484649"/>
                </a:lnTo>
                <a:lnTo>
                  <a:pt x="0" y="45188"/>
                </a:lnTo>
                <a:lnTo>
                  <a:pt x="127325" y="38759"/>
                </a:lnTo>
                <a:cubicBezTo>
                  <a:pt x="181715" y="33235"/>
                  <a:pt x="235309" y="25018"/>
                  <a:pt x="287971" y="14241"/>
                </a:cubicBezTo>
                <a:lnTo>
                  <a:pt x="343358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71" name="자유형: 도형 400"/>
          <p:cNvSpPr/>
          <p:nvPr/>
        </p:nvSpPr>
        <p:spPr>
          <a:xfrm>
            <a:off x="9052539" y="4012871"/>
            <a:ext cx="246367" cy="261277"/>
          </a:xfrm>
          <a:custGeom>
            <a:avLst/>
            <a:gdLst>
              <a:gd name="connsiteX0" fmla="*/ 113634 w 456991"/>
              <a:gd name="connsiteY0" fmla="*/ 0 h 484649"/>
              <a:gd name="connsiteX1" fmla="*/ 169020 w 456991"/>
              <a:gd name="connsiteY1" fmla="*/ 14241 h 484649"/>
              <a:gd name="connsiteX2" fmla="*/ 329666 w 456991"/>
              <a:gd name="connsiteY2" fmla="*/ 38759 h 484649"/>
              <a:gd name="connsiteX3" fmla="*/ 456991 w 456991"/>
              <a:gd name="connsiteY3" fmla="*/ 45188 h 484649"/>
              <a:gd name="connsiteX4" fmla="*/ 456991 w 456991"/>
              <a:gd name="connsiteY4" fmla="*/ 484649 h 484649"/>
              <a:gd name="connsiteX5" fmla="*/ 284734 w 456991"/>
              <a:gd name="connsiteY5" fmla="*/ 475951 h 484649"/>
              <a:gd name="connsiteX6" fmla="*/ 80453 w 456991"/>
              <a:gd name="connsiteY6" fmla="*/ 444774 h 484649"/>
              <a:gd name="connsiteX7" fmla="*/ 0 w 456991"/>
              <a:gd name="connsiteY7" fmla="*/ 424087 h 484649"/>
              <a:gd name="connsiteX8" fmla="*/ 113634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113634" y="0"/>
                </a:moveTo>
                <a:lnTo>
                  <a:pt x="169020" y="14241"/>
                </a:lnTo>
                <a:cubicBezTo>
                  <a:pt x="221682" y="25018"/>
                  <a:pt x="275276" y="33235"/>
                  <a:pt x="329666" y="38759"/>
                </a:cubicBezTo>
                <a:lnTo>
                  <a:pt x="456991" y="45188"/>
                </a:lnTo>
                <a:lnTo>
                  <a:pt x="456991" y="484649"/>
                </a:lnTo>
                <a:lnTo>
                  <a:pt x="284734" y="475951"/>
                </a:lnTo>
                <a:cubicBezTo>
                  <a:pt x="215570" y="468927"/>
                  <a:pt x="147419" y="458477"/>
                  <a:pt x="80453" y="444774"/>
                </a:cubicBezTo>
                <a:lnTo>
                  <a:pt x="0" y="424087"/>
                </a:lnTo>
                <a:lnTo>
                  <a:pt x="113634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8664376" y="2657962"/>
            <a:ext cx="1371164" cy="1092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4400" b="1">
                <a:solidFill>
                  <a:prstClr val="white">
                    <a:lumMod val="50000"/>
                  </a:prstClr>
                </a:solidFill>
              </a:rPr>
              <a:t>50</a:t>
            </a:r>
            <a:r>
              <a:rPr lang="en-US" altLang="ko-KR" sz="1600">
                <a:solidFill>
                  <a:prstClr val="white">
                    <a:lumMod val="50000"/>
                  </a:prstClr>
                </a:solidFill>
              </a:rPr>
              <a:t>%</a:t>
            </a:r>
            <a:endParaRPr lang="en-US" altLang="ko-KR" sz="1200" b="1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7911280" y="4528616"/>
            <a:ext cx="2848159" cy="1232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600" b="1">
                <a:solidFill>
                  <a:prstClr val="white">
                    <a:lumMod val="50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40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00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="" xmlns:a16="http://schemas.microsoft.com/office/drawing/2014/main" id="{5DDA07CF-B483-4C79-B440-AC519116F86F}"/>
              </a:ext>
            </a:extLst>
          </p:cNvPr>
          <p:cNvSpPr/>
          <p:nvPr/>
        </p:nvSpPr>
        <p:spPr>
          <a:xfrm>
            <a:off x="588883" y="392837"/>
            <a:ext cx="4678532" cy="56817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srgbClr val="9AA6C0"/>
                </a:solidFill>
              </a:rPr>
              <a:t>PPT PRESENTATION 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9D4E2CEA-B394-4ED8-AB48-7E1F5DB77492}"/>
              </a:ext>
            </a:extLst>
          </p:cNvPr>
          <p:cNvSpPr/>
          <p:nvPr/>
        </p:nvSpPr>
        <p:spPr>
          <a:xfrm>
            <a:off x="5419816" y="392836"/>
            <a:ext cx="676184" cy="568171"/>
          </a:xfrm>
          <a:prstGeom prst="roundRect">
            <a:avLst>
              <a:gd name="adj" fmla="val 13790"/>
            </a:avLst>
          </a:prstGeom>
          <a:solidFill>
            <a:srgbClr val="9AA6C0"/>
          </a:solidFill>
          <a:ln>
            <a:noFill/>
          </a:ln>
          <a:effectLst>
            <a:outerShdw blurRad="190500" dist="508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원형: 비어 있음 8">
            <a:extLst>
              <a:ext uri="{FF2B5EF4-FFF2-40B4-BE49-F238E27FC236}">
                <a16:creationId xmlns="" xmlns:a16="http://schemas.microsoft.com/office/drawing/2014/main" id="{24691D8F-A34D-4208-B337-BFB0C227FEB9}"/>
              </a:ext>
            </a:extLst>
          </p:cNvPr>
          <p:cNvSpPr/>
          <p:nvPr/>
        </p:nvSpPr>
        <p:spPr>
          <a:xfrm>
            <a:off x="5638844" y="549275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="" xmlns:a16="http://schemas.microsoft.com/office/drawing/2014/main" id="{5EF75DE8-682B-4DB3-B8F5-10BD07C33A06}"/>
              </a:ext>
            </a:extLst>
          </p:cNvPr>
          <p:cNvSpPr/>
          <p:nvPr/>
        </p:nvSpPr>
        <p:spPr>
          <a:xfrm rot="18900000">
            <a:off x="5837537" y="691587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="" xmlns:a16="http://schemas.microsoft.com/office/drawing/2014/main" id="{74179FE2-3E42-4E50-89A5-0F9FD3F33EC4}"/>
              </a:ext>
            </a:extLst>
          </p:cNvPr>
          <p:cNvSpPr/>
          <p:nvPr/>
        </p:nvSpPr>
        <p:spPr>
          <a:xfrm>
            <a:off x="588882" y="1269137"/>
            <a:ext cx="10917317" cy="5196026"/>
          </a:xfrm>
          <a:prstGeom prst="roundRect">
            <a:avLst>
              <a:gd name="adj" fmla="val 2491"/>
            </a:avLst>
          </a:prstGeom>
          <a:solidFill>
            <a:schemeClr val="bg1"/>
          </a:solidFill>
          <a:ln>
            <a:noFill/>
          </a:ln>
          <a:effectLst>
            <a:outerShdw blurRad="190500" dist="2413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2000" b="1" i="1" kern="0" dirty="0">
              <a:solidFill>
                <a:srgbClr val="9AA6C0"/>
              </a:solidFill>
            </a:endParaRPr>
          </a:p>
        </p:txBody>
      </p:sp>
      <p:sp>
        <p:nvSpPr>
          <p:cNvPr id="20" name="오른쪽 대괄호 19">
            <a:extLst>
              <a:ext uri="{FF2B5EF4-FFF2-40B4-BE49-F238E27FC236}">
                <a16:creationId xmlns="" xmlns:a16="http://schemas.microsoft.com/office/drawing/2014/main" id="{3F9C49FE-9469-4709-927A-D7D3A6EB10A2}"/>
              </a:ext>
            </a:extLst>
          </p:cNvPr>
          <p:cNvSpPr/>
          <p:nvPr/>
        </p:nvSpPr>
        <p:spPr>
          <a:xfrm rot="16200000">
            <a:off x="5072976" y="3521930"/>
            <a:ext cx="511725" cy="1125816"/>
          </a:xfrm>
          <a:prstGeom prst="rightBracket">
            <a:avLst>
              <a:gd name="adj" fmla="val 28062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1" name="오른쪽 대괄호 20">
            <a:extLst>
              <a:ext uri="{FF2B5EF4-FFF2-40B4-BE49-F238E27FC236}">
                <a16:creationId xmlns="" xmlns:a16="http://schemas.microsoft.com/office/drawing/2014/main" id="{CB47F023-606D-48FD-92BE-FAB5B6A20089}"/>
              </a:ext>
            </a:extLst>
          </p:cNvPr>
          <p:cNvSpPr/>
          <p:nvPr/>
        </p:nvSpPr>
        <p:spPr>
          <a:xfrm rot="16200000">
            <a:off x="2359239" y="3002312"/>
            <a:ext cx="511725" cy="2165052"/>
          </a:xfrm>
          <a:prstGeom prst="rightBracket">
            <a:avLst>
              <a:gd name="adj" fmla="val 51019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5" name="오른쪽 대괄호 24">
            <a:extLst>
              <a:ext uri="{FF2B5EF4-FFF2-40B4-BE49-F238E27FC236}">
                <a16:creationId xmlns="" xmlns:a16="http://schemas.microsoft.com/office/drawing/2014/main" id="{BCF1ABEB-8CAD-4BB7-8E50-707C7779EA97}"/>
              </a:ext>
            </a:extLst>
          </p:cNvPr>
          <p:cNvSpPr/>
          <p:nvPr/>
        </p:nvSpPr>
        <p:spPr>
          <a:xfrm rot="16200000">
            <a:off x="3726891" y="1809224"/>
            <a:ext cx="511725" cy="2721537"/>
          </a:xfrm>
          <a:prstGeom prst="rightBracket">
            <a:avLst>
              <a:gd name="adj" fmla="val 51019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88DAD3BF-EB12-4400-9C69-70B671435FB7}"/>
              </a:ext>
            </a:extLst>
          </p:cNvPr>
          <p:cNvCxnSpPr/>
          <p:nvPr/>
        </p:nvCxnSpPr>
        <p:spPr>
          <a:xfrm>
            <a:off x="6626177" y="2892372"/>
            <a:ext cx="58275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="" xmlns:a16="http://schemas.microsoft.com/office/drawing/2014/main" id="{05D73D3C-5404-4CFB-AFAF-D99F798BB43F}"/>
              </a:ext>
            </a:extLst>
          </p:cNvPr>
          <p:cNvCxnSpPr/>
          <p:nvPr/>
        </p:nvCxnSpPr>
        <p:spPr>
          <a:xfrm>
            <a:off x="6657098" y="3801483"/>
            <a:ext cx="58275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="" xmlns:a16="http://schemas.microsoft.com/office/drawing/2014/main" id="{0F43F46F-825C-4BB0-B021-EF91D108462B}"/>
              </a:ext>
            </a:extLst>
          </p:cNvPr>
          <p:cNvCxnSpPr/>
          <p:nvPr/>
        </p:nvCxnSpPr>
        <p:spPr>
          <a:xfrm>
            <a:off x="6705978" y="4707030"/>
            <a:ext cx="58275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36B952C6-874B-4A3B-BB4B-27235B3AC30B}"/>
              </a:ext>
            </a:extLst>
          </p:cNvPr>
          <p:cNvSpPr/>
          <p:nvPr/>
        </p:nvSpPr>
        <p:spPr>
          <a:xfrm>
            <a:off x="7763510" y="2582399"/>
            <a:ext cx="3517660" cy="570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60AF0459-BF41-4B04-A721-4F3F1C759D9C}"/>
              </a:ext>
            </a:extLst>
          </p:cNvPr>
          <p:cNvSpPr/>
          <p:nvPr/>
        </p:nvSpPr>
        <p:spPr>
          <a:xfrm>
            <a:off x="7763510" y="3487946"/>
            <a:ext cx="3517658" cy="570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3B847E00-6466-4F65-8D97-E99B1998F4B2}"/>
              </a:ext>
            </a:extLst>
          </p:cNvPr>
          <p:cNvSpPr/>
          <p:nvPr/>
        </p:nvSpPr>
        <p:spPr>
          <a:xfrm>
            <a:off x="7763510" y="4384115"/>
            <a:ext cx="3517658" cy="570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="" xmlns:a16="http://schemas.microsoft.com/office/drawing/2014/main" id="{AFBA5D5C-C0F1-49CE-B4F3-0CF4C779E2E6}"/>
              </a:ext>
            </a:extLst>
          </p:cNvPr>
          <p:cNvSpPr/>
          <p:nvPr/>
        </p:nvSpPr>
        <p:spPr>
          <a:xfrm>
            <a:off x="3639540" y="2564059"/>
            <a:ext cx="686425" cy="686425"/>
          </a:xfrm>
          <a:prstGeom prst="ellipse">
            <a:avLst/>
          </a:prstGeom>
          <a:solidFill>
            <a:srgbClr val="9AA6C0"/>
          </a:solidFill>
          <a:ln w="19050">
            <a:solidFill>
              <a:srgbClr val="9AA6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CHO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="" xmlns:a16="http://schemas.microsoft.com/office/drawing/2014/main" id="{6527E8CF-02CD-4F2C-92CB-54D71A55487B}"/>
              </a:ext>
            </a:extLst>
          </p:cNvPr>
          <p:cNvSpPr/>
          <p:nvPr/>
        </p:nvSpPr>
        <p:spPr>
          <a:xfrm>
            <a:off x="5012040" y="3425855"/>
            <a:ext cx="665338" cy="665338"/>
          </a:xfrm>
          <a:prstGeom prst="ellipse">
            <a:avLst/>
          </a:prstGeom>
          <a:solidFill>
            <a:srgbClr val="9AA6C0"/>
          </a:solidFill>
          <a:ln w="19050">
            <a:solidFill>
              <a:srgbClr val="9AA6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CHO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="" xmlns:a16="http://schemas.microsoft.com/office/drawing/2014/main" id="{6ADAF716-DBB1-4459-B617-8E96C6B43146}"/>
              </a:ext>
            </a:extLst>
          </p:cNvPr>
          <p:cNvSpPr/>
          <p:nvPr/>
        </p:nvSpPr>
        <p:spPr>
          <a:xfrm>
            <a:off x="5565866" y="4354417"/>
            <a:ext cx="665338" cy="665338"/>
          </a:xfrm>
          <a:prstGeom prst="ellipse">
            <a:avLst/>
          </a:prstGeom>
          <a:solidFill>
            <a:srgbClr val="9AA6C0"/>
          </a:solidFill>
          <a:ln w="19050">
            <a:solidFill>
              <a:srgbClr val="9AA6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CHO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="" xmlns:a16="http://schemas.microsoft.com/office/drawing/2014/main" id="{233F77FD-1947-4305-AEAA-DF31F5C5E5CB}"/>
              </a:ext>
            </a:extLst>
          </p:cNvPr>
          <p:cNvSpPr/>
          <p:nvPr/>
        </p:nvSpPr>
        <p:spPr>
          <a:xfrm>
            <a:off x="1199906" y="4354417"/>
            <a:ext cx="665338" cy="665338"/>
          </a:xfrm>
          <a:prstGeom prst="ellipse">
            <a:avLst/>
          </a:prstGeom>
          <a:solidFill>
            <a:srgbClr val="9AA6C0"/>
          </a:solidFill>
          <a:ln w="19050">
            <a:solidFill>
              <a:srgbClr val="9AA6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CHO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="" xmlns:a16="http://schemas.microsoft.com/office/drawing/2014/main" id="{CB157353-B653-4F94-934C-9DC0DF4C02EA}"/>
              </a:ext>
            </a:extLst>
          </p:cNvPr>
          <p:cNvSpPr/>
          <p:nvPr/>
        </p:nvSpPr>
        <p:spPr>
          <a:xfrm>
            <a:off x="3368223" y="4340701"/>
            <a:ext cx="665338" cy="665338"/>
          </a:xfrm>
          <a:prstGeom prst="ellipse">
            <a:avLst/>
          </a:prstGeom>
          <a:solidFill>
            <a:srgbClr val="9AA6C0"/>
          </a:solidFill>
          <a:ln w="19050">
            <a:solidFill>
              <a:srgbClr val="9AA6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CHO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="" xmlns:a16="http://schemas.microsoft.com/office/drawing/2014/main" id="{AD910F5F-0A0C-48F2-AE02-7BA908C8FBF9}"/>
              </a:ext>
            </a:extLst>
          </p:cNvPr>
          <p:cNvSpPr/>
          <p:nvPr/>
        </p:nvSpPr>
        <p:spPr>
          <a:xfrm>
            <a:off x="2284064" y="4374361"/>
            <a:ext cx="665338" cy="665338"/>
          </a:xfrm>
          <a:prstGeom prst="ellipse">
            <a:avLst/>
          </a:prstGeom>
          <a:solidFill>
            <a:srgbClr val="9AA6C0"/>
          </a:solidFill>
          <a:ln w="19050">
            <a:solidFill>
              <a:srgbClr val="9AA6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CHO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22" name="Freeform 6">
            <a:extLst>
              <a:ext uri="{FF2B5EF4-FFF2-40B4-BE49-F238E27FC236}">
                <a16:creationId xmlns="" xmlns:a16="http://schemas.microsoft.com/office/drawing/2014/main" id="{54CE192C-7BBE-49C5-B474-8CEB96C2E693}"/>
              </a:ext>
            </a:extLst>
          </p:cNvPr>
          <p:cNvSpPr>
            <a:spLocks/>
          </p:cNvSpPr>
          <p:nvPr/>
        </p:nvSpPr>
        <p:spPr bwMode="auto">
          <a:xfrm>
            <a:off x="4436810" y="4354417"/>
            <a:ext cx="666000" cy="665338"/>
          </a:xfrm>
          <a:prstGeom prst="ellipse">
            <a:avLst/>
          </a:prstGeom>
          <a:solidFill>
            <a:srgbClr val="00B0F0"/>
          </a:solidFill>
          <a:ln w="254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SIM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23" name="Freeform 6">
            <a:extLst>
              <a:ext uri="{FF2B5EF4-FFF2-40B4-BE49-F238E27FC236}">
                <a16:creationId xmlns="" xmlns:a16="http://schemas.microsoft.com/office/drawing/2014/main" id="{C74C5CCE-7AE5-4AFE-AA1D-FCA613C7AF9D}"/>
              </a:ext>
            </a:extLst>
          </p:cNvPr>
          <p:cNvSpPr>
            <a:spLocks/>
          </p:cNvSpPr>
          <p:nvPr/>
        </p:nvSpPr>
        <p:spPr bwMode="auto">
          <a:xfrm>
            <a:off x="2288985" y="3419500"/>
            <a:ext cx="666000" cy="665338"/>
          </a:xfrm>
          <a:prstGeom prst="ellipse">
            <a:avLst/>
          </a:prstGeom>
          <a:solidFill>
            <a:srgbClr val="00B0F0"/>
          </a:solidFill>
          <a:ln w="254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100" b="1">
                <a:solidFill>
                  <a:prstClr val="white"/>
                </a:solidFill>
              </a:rPr>
              <a:t>KIM</a:t>
            </a:r>
            <a:endParaRPr lang="ko-KR" altLang="en-US" sz="1100" b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6895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/>
          <p:cNvSpPr/>
          <p:nvPr/>
        </p:nvSpPr>
        <p:spPr>
          <a:xfrm>
            <a:off x="588883" y="392837"/>
            <a:ext cx="4678532" cy="56817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 lang="ko-KR"/>
            </a:pPr>
            <a:r>
              <a:rPr lang="en-US" altLang="ko-KR" sz="2000" b="1" i="1" kern="0">
                <a:solidFill>
                  <a:srgbClr val="9AA6C0"/>
                </a:solidFill>
              </a:rPr>
              <a:t>PPT PRESENTATION </a:t>
            </a:r>
          </a:p>
        </p:txBody>
      </p:sp>
      <p:sp>
        <p:nvSpPr>
          <p:cNvPr id="7" name="사각형: 둥근 모서리 6"/>
          <p:cNvSpPr/>
          <p:nvPr/>
        </p:nvSpPr>
        <p:spPr>
          <a:xfrm>
            <a:off x="5419816" y="392836"/>
            <a:ext cx="676184" cy="568171"/>
          </a:xfrm>
          <a:prstGeom prst="roundRect">
            <a:avLst>
              <a:gd name="adj" fmla="val 13790"/>
            </a:avLst>
          </a:prstGeom>
          <a:solidFill>
            <a:srgbClr val="9AA6C0"/>
          </a:solidFill>
          <a:ln>
            <a:noFill/>
          </a:ln>
          <a:effectLst>
            <a:outerShdw blurRad="190500" dist="508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원형: 비어 있음 8"/>
          <p:cNvSpPr/>
          <p:nvPr/>
        </p:nvSpPr>
        <p:spPr>
          <a:xfrm>
            <a:off x="5638844" y="549275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사각형: 둥근 모서리 10"/>
          <p:cNvSpPr/>
          <p:nvPr/>
        </p:nvSpPr>
        <p:spPr>
          <a:xfrm rot="18900000">
            <a:off x="5837537" y="691587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사각형: 둥근 모서리 12"/>
          <p:cNvSpPr/>
          <p:nvPr/>
        </p:nvSpPr>
        <p:spPr>
          <a:xfrm>
            <a:off x="588882" y="1269137"/>
            <a:ext cx="10917317" cy="5196026"/>
          </a:xfrm>
          <a:prstGeom prst="roundRect">
            <a:avLst>
              <a:gd name="adj" fmla="val 2491"/>
            </a:avLst>
          </a:prstGeom>
          <a:solidFill>
            <a:schemeClr val="bg1"/>
          </a:solidFill>
          <a:ln>
            <a:noFill/>
          </a:ln>
          <a:effectLst>
            <a:outerShdw blurRad="190500" dist="2413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 lang="ko-KR"/>
            </a:pPr>
            <a:endParaRPr lang="en-US" altLang="ko-KR" sz="2000" b="1" i="1" kern="0">
              <a:solidFill>
                <a:srgbClr val="9AA6C0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970430" y="2604968"/>
            <a:ext cx="7770214" cy="2524364"/>
            <a:chOff x="740289" y="2327682"/>
            <a:chExt cx="10713871" cy="3480691"/>
          </a:xfrm>
        </p:grpSpPr>
        <p:sp>
          <p:nvSpPr>
            <p:cNvPr id="2" name="자유형 40"/>
            <p:cNvSpPr/>
            <p:nvPr/>
          </p:nvSpPr>
          <p:spPr>
            <a:xfrm rot="3600000" flipH="1" flipV="1">
              <a:off x="1639081" y="3240761"/>
              <a:ext cx="3480686" cy="1654536"/>
            </a:xfrm>
            <a:custGeom>
              <a:avLst/>
              <a:gdLst>
                <a:gd name="connsiteX0" fmla="*/ 2881236 w 3480686"/>
                <a:gd name="connsiteY0" fmla="*/ 1044755 h 1654536"/>
                <a:gd name="connsiteX1" fmla="*/ 2878874 w 3480686"/>
                <a:gd name="connsiteY1" fmla="*/ 1041778 h 1654536"/>
                <a:gd name="connsiteX2" fmla="*/ 2773260 w 3480686"/>
                <a:gd name="connsiteY2" fmla="*/ 1224706 h 1654536"/>
                <a:gd name="connsiteX3" fmla="*/ 2752904 w 3480686"/>
                <a:gd name="connsiteY3" fmla="*/ 1249379 h 1654536"/>
                <a:gd name="connsiteX4" fmla="*/ 2368165 w 3480686"/>
                <a:gd name="connsiteY4" fmla="*/ 1408743 h 1654536"/>
                <a:gd name="connsiteX5" fmla="*/ 1406183 w 3480686"/>
                <a:gd name="connsiteY5" fmla="*/ 1408743 h 1654536"/>
                <a:gd name="connsiteX6" fmla="*/ 1405426 w 3480686"/>
                <a:gd name="connsiteY6" fmla="*/ 1410053 h 1654536"/>
                <a:gd name="connsiteX7" fmla="*/ 491347 w 3480686"/>
                <a:gd name="connsiteY7" fmla="*/ 1410052 h 1654536"/>
                <a:gd name="connsiteX8" fmla="*/ 55947 w 3480686"/>
                <a:gd name="connsiteY8" fmla="*/ 1590402 h 1654536"/>
                <a:gd name="connsiteX9" fmla="*/ 3031 w 3480686"/>
                <a:gd name="connsiteY9" fmla="*/ 1654536 h 1654536"/>
                <a:gd name="connsiteX10" fmla="*/ 0 w 3480686"/>
                <a:gd name="connsiteY10" fmla="*/ 1654536 h 1654536"/>
                <a:gd name="connsiteX11" fmla="*/ 599450 w 3480686"/>
                <a:gd name="connsiteY11" fmla="*/ 609781 h 1654536"/>
                <a:gd name="connsiteX12" fmla="*/ 601812 w 3480686"/>
                <a:gd name="connsiteY12" fmla="*/ 612758 h 1654536"/>
                <a:gd name="connsiteX13" fmla="*/ 707426 w 3480686"/>
                <a:gd name="connsiteY13" fmla="*/ 429830 h 1654536"/>
                <a:gd name="connsiteX14" fmla="*/ 727782 w 3480686"/>
                <a:gd name="connsiteY14" fmla="*/ 405157 h 1654536"/>
                <a:gd name="connsiteX15" fmla="*/ 1112521 w 3480686"/>
                <a:gd name="connsiteY15" fmla="*/ 245793 h 1654536"/>
                <a:gd name="connsiteX16" fmla="*/ 2074503 w 3480686"/>
                <a:gd name="connsiteY16" fmla="*/ 245793 h 1654536"/>
                <a:gd name="connsiteX17" fmla="*/ 2075260 w 3480686"/>
                <a:gd name="connsiteY17" fmla="*/ 244483 h 1654536"/>
                <a:gd name="connsiteX18" fmla="*/ 2989339 w 3480686"/>
                <a:gd name="connsiteY18" fmla="*/ 244484 h 1654536"/>
                <a:gd name="connsiteX19" fmla="*/ 3424739 w 3480686"/>
                <a:gd name="connsiteY19" fmla="*/ 64134 h 1654536"/>
                <a:gd name="connsiteX20" fmla="*/ 3477655 w 3480686"/>
                <a:gd name="connsiteY20" fmla="*/ 0 h 1654536"/>
                <a:gd name="connsiteX21" fmla="*/ 3480686 w 3480686"/>
                <a:gd name="connsiteY21" fmla="*/ 0 h 1654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480686" h="1654536">
                  <a:moveTo>
                    <a:pt x="2881236" y="1044755"/>
                  </a:moveTo>
                  <a:lnTo>
                    <a:pt x="2878874" y="1041778"/>
                  </a:lnTo>
                  <a:lnTo>
                    <a:pt x="2773260" y="1224706"/>
                  </a:lnTo>
                  <a:lnTo>
                    <a:pt x="2752904" y="1249379"/>
                  </a:lnTo>
                  <a:cubicBezTo>
                    <a:pt x="2654441" y="1347842"/>
                    <a:pt x="2518415" y="1408742"/>
                    <a:pt x="2368165" y="1408743"/>
                  </a:cubicBezTo>
                  <a:lnTo>
                    <a:pt x="1406183" y="1408743"/>
                  </a:lnTo>
                  <a:lnTo>
                    <a:pt x="1405426" y="1410053"/>
                  </a:lnTo>
                  <a:lnTo>
                    <a:pt x="491347" y="1410052"/>
                  </a:lnTo>
                  <a:cubicBezTo>
                    <a:pt x="321313" y="1410052"/>
                    <a:pt x="167377" y="1478973"/>
                    <a:pt x="55947" y="1590402"/>
                  </a:cubicBezTo>
                  <a:lnTo>
                    <a:pt x="3031" y="1654536"/>
                  </a:lnTo>
                  <a:lnTo>
                    <a:pt x="0" y="1654536"/>
                  </a:lnTo>
                  <a:lnTo>
                    <a:pt x="599450" y="609781"/>
                  </a:lnTo>
                  <a:lnTo>
                    <a:pt x="601812" y="612758"/>
                  </a:lnTo>
                  <a:lnTo>
                    <a:pt x="707426" y="429830"/>
                  </a:lnTo>
                  <a:lnTo>
                    <a:pt x="727782" y="405157"/>
                  </a:lnTo>
                  <a:cubicBezTo>
                    <a:pt x="826245" y="306694"/>
                    <a:pt x="962271" y="245794"/>
                    <a:pt x="1112521" y="245793"/>
                  </a:cubicBezTo>
                  <a:lnTo>
                    <a:pt x="2074503" y="245793"/>
                  </a:lnTo>
                  <a:lnTo>
                    <a:pt x="2075260" y="244483"/>
                  </a:lnTo>
                  <a:lnTo>
                    <a:pt x="2989339" y="244484"/>
                  </a:lnTo>
                  <a:cubicBezTo>
                    <a:pt x="3159373" y="244484"/>
                    <a:pt x="3313309" y="175563"/>
                    <a:pt x="3424739" y="64134"/>
                  </a:cubicBezTo>
                  <a:lnTo>
                    <a:pt x="3477655" y="0"/>
                  </a:lnTo>
                  <a:lnTo>
                    <a:pt x="3480686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AA6C0">
                    <a:shade val="30000"/>
                    <a:satMod val="115000"/>
                  </a:srgbClr>
                </a:gs>
                <a:gs pos="50000">
                  <a:srgbClr val="9AA6C0">
                    <a:shade val="67500"/>
                    <a:satMod val="115000"/>
                  </a:srgbClr>
                </a:gs>
                <a:gs pos="100000">
                  <a:srgbClr val="9AA6C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자유형 41"/>
            <p:cNvSpPr/>
            <p:nvPr/>
          </p:nvSpPr>
          <p:spPr>
            <a:xfrm rot="18000000" flipV="1">
              <a:off x="-172786" y="3240762"/>
              <a:ext cx="3480686" cy="1654536"/>
            </a:xfrm>
            <a:custGeom>
              <a:avLst/>
              <a:gdLst>
                <a:gd name="connsiteX0" fmla="*/ 2881236 w 3480686"/>
                <a:gd name="connsiteY0" fmla="*/ 1044755 h 1654536"/>
                <a:gd name="connsiteX1" fmla="*/ 2878874 w 3480686"/>
                <a:gd name="connsiteY1" fmla="*/ 1041778 h 1654536"/>
                <a:gd name="connsiteX2" fmla="*/ 2773260 w 3480686"/>
                <a:gd name="connsiteY2" fmla="*/ 1224706 h 1654536"/>
                <a:gd name="connsiteX3" fmla="*/ 2752904 w 3480686"/>
                <a:gd name="connsiteY3" fmla="*/ 1249379 h 1654536"/>
                <a:gd name="connsiteX4" fmla="*/ 2368165 w 3480686"/>
                <a:gd name="connsiteY4" fmla="*/ 1408743 h 1654536"/>
                <a:gd name="connsiteX5" fmla="*/ 1406183 w 3480686"/>
                <a:gd name="connsiteY5" fmla="*/ 1408743 h 1654536"/>
                <a:gd name="connsiteX6" fmla="*/ 1405426 w 3480686"/>
                <a:gd name="connsiteY6" fmla="*/ 1410053 h 1654536"/>
                <a:gd name="connsiteX7" fmla="*/ 491347 w 3480686"/>
                <a:gd name="connsiteY7" fmla="*/ 1410052 h 1654536"/>
                <a:gd name="connsiteX8" fmla="*/ 55947 w 3480686"/>
                <a:gd name="connsiteY8" fmla="*/ 1590402 h 1654536"/>
                <a:gd name="connsiteX9" fmla="*/ 3031 w 3480686"/>
                <a:gd name="connsiteY9" fmla="*/ 1654536 h 1654536"/>
                <a:gd name="connsiteX10" fmla="*/ 0 w 3480686"/>
                <a:gd name="connsiteY10" fmla="*/ 1654536 h 1654536"/>
                <a:gd name="connsiteX11" fmla="*/ 599450 w 3480686"/>
                <a:gd name="connsiteY11" fmla="*/ 609781 h 1654536"/>
                <a:gd name="connsiteX12" fmla="*/ 601812 w 3480686"/>
                <a:gd name="connsiteY12" fmla="*/ 612758 h 1654536"/>
                <a:gd name="connsiteX13" fmla="*/ 707426 w 3480686"/>
                <a:gd name="connsiteY13" fmla="*/ 429830 h 1654536"/>
                <a:gd name="connsiteX14" fmla="*/ 727782 w 3480686"/>
                <a:gd name="connsiteY14" fmla="*/ 405157 h 1654536"/>
                <a:gd name="connsiteX15" fmla="*/ 1112521 w 3480686"/>
                <a:gd name="connsiteY15" fmla="*/ 245793 h 1654536"/>
                <a:gd name="connsiteX16" fmla="*/ 2074503 w 3480686"/>
                <a:gd name="connsiteY16" fmla="*/ 245793 h 1654536"/>
                <a:gd name="connsiteX17" fmla="*/ 2075260 w 3480686"/>
                <a:gd name="connsiteY17" fmla="*/ 244483 h 1654536"/>
                <a:gd name="connsiteX18" fmla="*/ 2989339 w 3480686"/>
                <a:gd name="connsiteY18" fmla="*/ 244484 h 1654536"/>
                <a:gd name="connsiteX19" fmla="*/ 3424739 w 3480686"/>
                <a:gd name="connsiteY19" fmla="*/ 64134 h 1654536"/>
                <a:gd name="connsiteX20" fmla="*/ 3477655 w 3480686"/>
                <a:gd name="connsiteY20" fmla="*/ 0 h 1654536"/>
                <a:gd name="connsiteX21" fmla="*/ 3480686 w 3480686"/>
                <a:gd name="connsiteY21" fmla="*/ 0 h 1654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480686" h="1654536">
                  <a:moveTo>
                    <a:pt x="2881236" y="1044755"/>
                  </a:moveTo>
                  <a:lnTo>
                    <a:pt x="2878874" y="1041778"/>
                  </a:lnTo>
                  <a:lnTo>
                    <a:pt x="2773260" y="1224706"/>
                  </a:lnTo>
                  <a:lnTo>
                    <a:pt x="2752904" y="1249379"/>
                  </a:lnTo>
                  <a:cubicBezTo>
                    <a:pt x="2654441" y="1347842"/>
                    <a:pt x="2518415" y="1408742"/>
                    <a:pt x="2368165" y="1408743"/>
                  </a:cubicBezTo>
                  <a:lnTo>
                    <a:pt x="1406183" y="1408743"/>
                  </a:lnTo>
                  <a:lnTo>
                    <a:pt x="1405426" y="1410053"/>
                  </a:lnTo>
                  <a:lnTo>
                    <a:pt x="491347" y="1410052"/>
                  </a:lnTo>
                  <a:cubicBezTo>
                    <a:pt x="321313" y="1410052"/>
                    <a:pt x="167377" y="1478973"/>
                    <a:pt x="55947" y="1590402"/>
                  </a:cubicBezTo>
                  <a:lnTo>
                    <a:pt x="3031" y="1654536"/>
                  </a:lnTo>
                  <a:lnTo>
                    <a:pt x="0" y="1654536"/>
                  </a:lnTo>
                  <a:lnTo>
                    <a:pt x="599450" y="609781"/>
                  </a:lnTo>
                  <a:lnTo>
                    <a:pt x="601812" y="612758"/>
                  </a:lnTo>
                  <a:lnTo>
                    <a:pt x="707426" y="429830"/>
                  </a:lnTo>
                  <a:lnTo>
                    <a:pt x="727782" y="405157"/>
                  </a:lnTo>
                  <a:cubicBezTo>
                    <a:pt x="826245" y="306694"/>
                    <a:pt x="962271" y="245794"/>
                    <a:pt x="1112521" y="245793"/>
                  </a:cubicBezTo>
                  <a:lnTo>
                    <a:pt x="2074503" y="245793"/>
                  </a:lnTo>
                  <a:lnTo>
                    <a:pt x="2075260" y="244483"/>
                  </a:lnTo>
                  <a:lnTo>
                    <a:pt x="2989339" y="244484"/>
                  </a:lnTo>
                  <a:cubicBezTo>
                    <a:pt x="3159373" y="244484"/>
                    <a:pt x="3313309" y="175563"/>
                    <a:pt x="3424739" y="64134"/>
                  </a:cubicBezTo>
                  <a:lnTo>
                    <a:pt x="3477655" y="0"/>
                  </a:lnTo>
                  <a:lnTo>
                    <a:pt x="3480686" y="0"/>
                  </a:lnTo>
                  <a:close/>
                </a:path>
              </a:pathLst>
            </a:custGeom>
            <a:solidFill>
              <a:srgbClr val="9AA6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자유형 42"/>
            <p:cNvSpPr/>
            <p:nvPr/>
          </p:nvSpPr>
          <p:spPr>
            <a:xfrm rot="3600000" flipH="1" flipV="1">
              <a:off x="5262815" y="3240759"/>
              <a:ext cx="3480686" cy="1654536"/>
            </a:xfrm>
            <a:custGeom>
              <a:avLst/>
              <a:gdLst>
                <a:gd name="connsiteX0" fmla="*/ 2881236 w 3480686"/>
                <a:gd name="connsiteY0" fmla="*/ 1044755 h 1654536"/>
                <a:gd name="connsiteX1" fmla="*/ 2878874 w 3480686"/>
                <a:gd name="connsiteY1" fmla="*/ 1041778 h 1654536"/>
                <a:gd name="connsiteX2" fmla="*/ 2773260 w 3480686"/>
                <a:gd name="connsiteY2" fmla="*/ 1224706 h 1654536"/>
                <a:gd name="connsiteX3" fmla="*/ 2752904 w 3480686"/>
                <a:gd name="connsiteY3" fmla="*/ 1249379 h 1654536"/>
                <a:gd name="connsiteX4" fmla="*/ 2368165 w 3480686"/>
                <a:gd name="connsiteY4" fmla="*/ 1408743 h 1654536"/>
                <a:gd name="connsiteX5" fmla="*/ 1406183 w 3480686"/>
                <a:gd name="connsiteY5" fmla="*/ 1408743 h 1654536"/>
                <a:gd name="connsiteX6" fmla="*/ 1405426 w 3480686"/>
                <a:gd name="connsiteY6" fmla="*/ 1410053 h 1654536"/>
                <a:gd name="connsiteX7" fmla="*/ 491347 w 3480686"/>
                <a:gd name="connsiteY7" fmla="*/ 1410052 h 1654536"/>
                <a:gd name="connsiteX8" fmla="*/ 55947 w 3480686"/>
                <a:gd name="connsiteY8" fmla="*/ 1590402 h 1654536"/>
                <a:gd name="connsiteX9" fmla="*/ 3031 w 3480686"/>
                <a:gd name="connsiteY9" fmla="*/ 1654536 h 1654536"/>
                <a:gd name="connsiteX10" fmla="*/ 0 w 3480686"/>
                <a:gd name="connsiteY10" fmla="*/ 1654536 h 1654536"/>
                <a:gd name="connsiteX11" fmla="*/ 599450 w 3480686"/>
                <a:gd name="connsiteY11" fmla="*/ 609781 h 1654536"/>
                <a:gd name="connsiteX12" fmla="*/ 601812 w 3480686"/>
                <a:gd name="connsiteY12" fmla="*/ 612758 h 1654536"/>
                <a:gd name="connsiteX13" fmla="*/ 707426 w 3480686"/>
                <a:gd name="connsiteY13" fmla="*/ 429830 h 1654536"/>
                <a:gd name="connsiteX14" fmla="*/ 727782 w 3480686"/>
                <a:gd name="connsiteY14" fmla="*/ 405157 h 1654536"/>
                <a:gd name="connsiteX15" fmla="*/ 1112521 w 3480686"/>
                <a:gd name="connsiteY15" fmla="*/ 245793 h 1654536"/>
                <a:gd name="connsiteX16" fmla="*/ 2074503 w 3480686"/>
                <a:gd name="connsiteY16" fmla="*/ 245793 h 1654536"/>
                <a:gd name="connsiteX17" fmla="*/ 2075260 w 3480686"/>
                <a:gd name="connsiteY17" fmla="*/ 244483 h 1654536"/>
                <a:gd name="connsiteX18" fmla="*/ 2989339 w 3480686"/>
                <a:gd name="connsiteY18" fmla="*/ 244484 h 1654536"/>
                <a:gd name="connsiteX19" fmla="*/ 3424739 w 3480686"/>
                <a:gd name="connsiteY19" fmla="*/ 64134 h 1654536"/>
                <a:gd name="connsiteX20" fmla="*/ 3477655 w 3480686"/>
                <a:gd name="connsiteY20" fmla="*/ 0 h 1654536"/>
                <a:gd name="connsiteX21" fmla="*/ 3480686 w 3480686"/>
                <a:gd name="connsiteY21" fmla="*/ 0 h 1654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480686" h="1654536">
                  <a:moveTo>
                    <a:pt x="2881236" y="1044755"/>
                  </a:moveTo>
                  <a:lnTo>
                    <a:pt x="2878874" y="1041778"/>
                  </a:lnTo>
                  <a:lnTo>
                    <a:pt x="2773260" y="1224706"/>
                  </a:lnTo>
                  <a:lnTo>
                    <a:pt x="2752904" y="1249379"/>
                  </a:lnTo>
                  <a:cubicBezTo>
                    <a:pt x="2654441" y="1347842"/>
                    <a:pt x="2518415" y="1408742"/>
                    <a:pt x="2368165" y="1408743"/>
                  </a:cubicBezTo>
                  <a:lnTo>
                    <a:pt x="1406183" y="1408743"/>
                  </a:lnTo>
                  <a:lnTo>
                    <a:pt x="1405426" y="1410053"/>
                  </a:lnTo>
                  <a:lnTo>
                    <a:pt x="491347" y="1410052"/>
                  </a:lnTo>
                  <a:cubicBezTo>
                    <a:pt x="321313" y="1410052"/>
                    <a:pt x="167377" y="1478973"/>
                    <a:pt x="55947" y="1590402"/>
                  </a:cubicBezTo>
                  <a:lnTo>
                    <a:pt x="3031" y="1654536"/>
                  </a:lnTo>
                  <a:lnTo>
                    <a:pt x="0" y="1654536"/>
                  </a:lnTo>
                  <a:lnTo>
                    <a:pt x="599450" y="609781"/>
                  </a:lnTo>
                  <a:lnTo>
                    <a:pt x="601812" y="612758"/>
                  </a:lnTo>
                  <a:lnTo>
                    <a:pt x="707426" y="429830"/>
                  </a:lnTo>
                  <a:lnTo>
                    <a:pt x="727782" y="405157"/>
                  </a:lnTo>
                  <a:cubicBezTo>
                    <a:pt x="826245" y="306694"/>
                    <a:pt x="962271" y="245794"/>
                    <a:pt x="1112521" y="245793"/>
                  </a:cubicBezTo>
                  <a:lnTo>
                    <a:pt x="2074503" y="245793"/>
                  </a:lnTo>
                  <a:lnTo>
                    <a:pt x="2075260" y="244483"/>
                  </a:lnTo>
                  <a:lnTo>
                    <a:pt x="2989339" y="244484"/>
                  </a:lnTo>
                  <a:cubicBezTo>
                    <a:pt x="3159373" y="244484"/>
                    <a:pt x="3313309" y="175563"/>
                    <a:pt x="3424739" y="64134"/>
                  </a:cubicBezTo>
                  <a:lnTo>
                    <a:pt x="3477655" y="0"/>
                  </a:lnTo>
                  <a:lnTo>
                    <a:pt x="3480686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자유형 43"/>
            <p:cNvSpPr/>
            <p:nvPr/>
          </p:nvSpPr>
          <p:spPr>
            <a:xfrm rot="18000000" flipV="1">
              <a:off x="3450948" y="3240760"/>
              <a:ext cx="3480686" cy="1654536"/>
            </a:xfrm>
            <a:custGeom>
              <a:avLst/>
              <a:gdLst>
                <a:gd name="connsiteX0" fmla="*/ 2881236 w 3480686"/>
                <a:gd name="connsiteY0" fmla="*/ 1044755 h 1654536"/>
                <a:gd name="connsiteX1" fmla="*/ 2878874 w 3480686"/>
                <a:gd name="connsiteY1" fmla="*/ 1041778 h 1654536"/>
                <a:gd name="connsiteX2" fmla="*/ 2773260 w 3480686"/>
                <a:gd name="connsiteY2" fmla="*/ 1224706 h 1654536"/>
                <a:gd name="connsiteX3" fmla="*/ 2752904 w 3480686"/>
                <a:gd name="connsiteY3" fmla="*/ 1249379 h 1654536"/>
                <a:gd name="connsiteX4" fmla="*/ 2368165 w 3480686"/>
                <a:gd name="connsiteY4" fmla="*/ 1408743 h 1654536"/>
                <a:gd name="connsiteX5" fmla="*/ 1406183 w 3480686"/>
                <a:gd name="connsiteY5" fmla="*/ 1408743 h 1654536"/>
                <a:gd name="connsiteX6" fmla="*/ 1405426 w 3480686"/>
                <a:gd name="connsiteY6" fmla="*/ 1410053 h 1654536"/>
                <a:gd name="connsiteX7" fmla="*/ 491347 w 3480686"/>
                <a:gd name="connsiteY7" fmla="*/ 1410052 h 1654536"/>
                <a:gd name="connsiteX8" fmla="*/ 55947 w 3480686"/>
                <a:gd name="connsiteY8" fmla="*/ 1590402 h 1654536"/>
                <a:gd name="connsiteX9" fmla="*/ 3031 w 3480686"/>
                <a:gd name="connsiteY9" fmla="*/ 1654536 h 1654536"/>
                <a:gd name="connsiteX10" fmla="*/ 0 w 3480686"/>
                <a:gd name="connsiteY10" fmla="*/ 1654536 h 1654536"/>
                <a:gd name="connsiteX11" fmla="*/ 599450 w 3480686"/>
                <a:gd name="connsiteY11" fmla="*/ 609781 h 1654536"/>
                <a:gd name="connsiteX12" fmla="*/ 601812 w 3480686"/>
                <a:gd name="connsiteY12" fmla="*/ 612758 h 1654536"/>
                <a:gd name="connsiteX13" fmla="*/ 707426 w 3480686"/>
                <a:gd name="connsiteY13" fmla="*/ 429830 h 1654536"/>
                <a:gd name="connsiteX14" fmla="*/ 727782 w 3480686"/>
                <a:gd name="connsiteY14" fmla="*/ 405157 h 1654536"/>
                <a:gd name="connsiteX15" fmla="*/ 1112521 w 3480686"/>
                <a:gd name="connsiteY15" fmla="*/ 245793 h 1654536"/>
                <a:gd name="connsiteX16" fmla="*/ 2074503 w 3480686"/>
                <a:gd name="connsiteY16" fmla="*/ 245793 h 1654536"/>
                <a:gd name="connsiteX17" fmla="*/ 2075260 w 3480686"/>
                <a:gd name="connsiteY17" fmla="*/ 244483 h 1654536"/>
                <a:gd name="connsiteX18" fmla="*/ 2989339 w 3480686"/>
                <a:gd name="connsiteY18" fmla="*/ 244484 h 1654536"/>
                <a:gd name="connsiteX19" fmla="*/ 3424739 w 3480686"/>
                <a:gd name="connsiteY19" fmla="*/ 64134 h 1654536"/>
                <a:gd name="connsiteX20" fmla="*/ 3477655 w 3480686"/>
                <a:gd name="connsiteY20" fmla="*/ 0 h 1654536"/>
                <a:gd name="connsiteX21" fmla="*/ 3480686 w 3480686"/>
                <a:gd name="connsiteY21" fmla="*/ 0 h 1654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480686" h="1654536">
                  <a:moveTo>
                    <a:pt x="2881236" y="1044755"/>
                  </a:moveTo>
                  <a:lnTo>
                    <a:pt x="2878874" y="1041778"/>
                  </a:lnTo>
                  <a:lnTo>
                    <a:pt x="2773260" y="1224706"/>
                  </a:lnTo>
                  <a:lnTo>
                    <a:pt x="2752904" y="1249379"/>
                  </a:lnTo>
                  <a:cubicBezTo>
                    <a:pt x="2654441" y="1347842"/>
                    <a:pt x="2518415" y="1408742"/>
                    <a:pt x="2368165" y="1408743"/>
                  </a:cubicBezTo>
                  <a:lnTo>
                    <a:pt x="1406183" y="1408743"/>
                  </a:lnTo>
                  <a:lnTo>
                    <a:pt x="1405426" y="1410053"/>
                  </a:lnTo>
                  <a:lnTo>
                    <a:pt x="491347" y="1410052"/>
                  </a:lnTo>
                  <a:cubicBezTo>
                    <a:pt x="321313" y="1410052"/>
                    <a:pt x="167377" y="1478973"/>
                    <a:pt x="55947" y="1590402"/>
                  </a:cubicBezTo>
                  <a:lnTo>
                    <a:pt x="3031" y="1654536"/>
                  </a:lnTo>
                  <a:lnTo>
                    <a:pt x="0" y="1654536"/>
                  </a:lnTo>
                  <a:lnTo>
                    <a:pt x="599450" y="609781"/>
                  </a:lnTo>
                  <a:lnTo>
                    <a:pt x="601812" y="612758"/>
                  </a:lnTo>
                  <a:lnTo>
                    <a:pt x="707426" y="429830"/>
                  </a:lnTo>
                  <a:lnTo>
                    <a:pt x="727782" y="405157"/>
                  </a:lnTo>
                  <a:cubicBezTo>
                    <a:pt x="826245" y="306694"/>
                    <a:pt x="962271" y="245794"/>
                    <a:pt x="1112521" y="245793"/>
                  </a:cubicBezTo>
                  <a:lnTo>
                    <a:pt x="2074503" y="245793"/>
                  </a:lnTo>
                  <a:lnTo>
                    <a:pt x="2075260" y="244483"/>
                  </a:lnTo>
                  <a:lnTo>
                    <a:pt x="2989339" y="244484"/>
                  </a:lnTo>
                  <a:cubicBezTo>
                    <a:pt x="3159373" y="244484"/>
                    <a:pt x="3313309" y="175563"/>
                    <a:pt x="3424739" y="64134"/>
                  </a:cubicBezTo>
                  <a:lnTo>
                    <a:pt x="3477655" y="0"/>
                  </a:lnTo>
                  <a:lnTo>
                    <a:pt x="3480686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 44"/>
            <p:cNvSpPr/>
            <p:nvPr/>
          </p:nvSpPr>
          <p:spPr>
            <a:xfrm rot="3600000" flipH="1" flipV="1">
              <a:off x="8886549" y="3240757"/>
              <a:ext cx="3480686" cy="1654536"/>
            </a:xfrm>
            <a:custGeom>
              <a:avLst/>
              <a:gdLst>
                <a:gd name="connsiteX0" fmla="*/ 2881236 w 3480686"/>
                <a:gd name="connsiteY0" fmla="*/ 1044755 h 1654536"/>
                <a:gd name="connsiteX1" fmla="*/ 2878874 w 3480686"/>
                <a:gd name="connsiteY1" fmla="*/ 1041778 h 1654536"/>
                <a:gd name="connsiteX2" fmla="*/ 2773260 w 3480686"/>
                <a:gd name="connsiteY2" fmla="*/ 1224706 h 1654536"/>
                <a:gd name="connsiteX3" fmla="*/ 2752904 w 3480686"/>
                <a:gd name="connsiteY3" fmla="*/ 1249379 h 1654536"/>
                <a:gd name="connsiteX4" fmla="*/ 2368165 w 3480686"/>
                <a:gd name="connsiteY4" fmla="*/ 1408743 h 1654536"/>
                <a:gd name="connsiteX5" fmla="*/ 1406183 w 3480686"/>
                <a:gd name="connsiteY5" fmla="*/ 1408743 h 1654536"/>
                <a:gd name="connsiteX6" fmla="*/ 1405426 w 3480686"/>
                <a:gd name="connsiteY6" fmla="*/ 1410053 h 1654536"/>
                <a:gd name="connsiteX7" fmla="*/ 491347 w 3480686"/>
                <a:gd name="connsiteY7" fmla="*/ 1410052 h 1654536"/>
                <a:gd name="connsiteX8" fmla="*/ 55947 w 3480686"/>
                <a:gd name="connsiteY8" fmla="*/ 1590402 h 1654536"/>
                <a:gd name="connsiteX9" fmla="*/ 3031 w 3480686"/>
                <a:gd name="connsiteY9" fmla="*/ 1654536 h 1654536"/>
                <a:gd name="connsiteX10" fmla="*/ 0 w 3480686"/>
                <a:gd name="connsiteY10" fmla="*/ 1654536 h 1654536"/>
                <a:gd name="connsiteX11" fmla="*/ 599450 w 3480686"/>
                <a:gd name="connsiteY11" fmla="*/ 609781 h 1654536"/>
                <a:gd name="connsiteX12" fmla="*/ 601812 w 3480686"/>
                <a:gd name="connsiteY12" fmla="*/ 612758 h 1654536"/>
                <a:gd name="connsiteX13" fmla="*/ 707426 w 3480686"/>
                <a:gd name="connsiteY13" fmla="*/ 429830 h 1654536"/>
                <a:gd name="connsiteX14" fmla="*/ 727782 w 3480686"/>
                <a:gd name="connsiteY14" fmla="*/ 405157 h 1654536"/>
                <a:gd name="connsiteX15" fmla="*/ 1112521 w 3480686"/>
                <a:gd name="connsiteY15" fmla="*/ 245793 h 1654536"/>
                <a:gd name="connsiteX16" fmla="*/ 2074503 w 3480686"/>
                <a:gd name="connsiteY16" fmla="*/ 245793 h 1654536"/>
                <a:gd name="connsiteX17" fmla="*/ 2075260 w 3480686"/>
                <a:gd name="connsiteY17" fmla="*/ 244483 h 1654536"/>
                <a:gd name="connsiteX18" fmla="*/ 2989339 w 3480686"/>
                <a:gd name="connsiteY18" fmla="*/ 244484 h 1654536"/>
                <a:gd name="connsiteX19" fmla="*/ 3424739 w 3480686"/>
                <a:gd name="connsiteY19" fmla="*/ 64134 h 1654536"/>
                <a:gd name="connsiteX20" fmla="*/ 3477655 w 3480686"/>
                <a:gd name="connsiteY20" fmla="*/ 0 h 1654536"/>
                <a:gd name="connsiteX21" fmla="*/ 3480686 w 3480686"/>
                <a:gd name="connsiteY21" fmla="*/ 0 h 1654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480686" h="1654536">
                  <a:moveTo>
                    <a:pt x="2881236" y="1044755"/>
                  </a:moveTo>
                  <a:lnTo>
                    <a:pt x="2878874" y="1041778"/>
                  </a:lnTo>
                  <a:lnTo>
                    <a:pt x="2773260" y="1224706"/>
                  </a:lnTo>
                  <a:lnTo>
                    <a:pt x="2752904" y="1249379"/>
                  </a:lnTo>
                  <a:cubicBezTo>
                    <a:pt x="2654441" y="1347842"/>
                    <a:pt x="2518415" y="1408742"/>
                    <a:pt x="2368165" y="1408743"/>
                  </a:cubicBezTo>
                  <a:lnTo>
                    <a:pt x="1406183" y="1408743"/>
                  </a:lnTo>
                  <a:lnTo>
                    <a:pt x="1405426" y="1410053"/>
                  </a:lnTo>
                  <a:lnTo>
                    <a:pt x="491347" y="1410052"/>
                  </a:lnTo>
                  <a:cubicBezTo>
                    <a:pt x="321313" y="1410052"/>
                    <a:pt x="167377" y="1478973"/>
                    <a:pt x="55947" y="1590402"/>
                  </a:cubicBezTo>
                  <a:lnTo>
                    <a:pt x="3031" y="1654536"/>
                  </a:lnTo>
                  <a:lnTo>
                    <a:pt x="0" y="1654536"/>
                  </a:lnTo>
                  <a:lnTo>
                    <a:pt x="599450" y="609781"/>
                  </a:lnTo>
                  <a:lnTo>
                    <a:pt x="601812" y="612758"/>
                  </a:lnTo>
                  <a:lnTo>
                    <a:pt x="707426" y="429830"/>
                  </a:lnTo>
                  <a:lnTo>
                    <a:pt x="727782" y="405157"/>
                  </a:lnTo>
                  <a:cubicBezTo>
                    <a:pt x="826245" y="306694"/>
                    <a:pt x="962271" y="245794"/>
                    <a:pt x="1112521" y="245793"/>
                  </a:cubicBezTo>
                  <a:lnTo>
                    <a:pt x="2074503" y="245793"/>
                  </a:lnTo>
                  <a:lnTo>
                    <a:pt x="2075260" y="244483"/>
                  </a:lnTo>
                  <a:lnTo>
                    <a:pt x="2989339" y="244484"/>
                  </a:lnTo>
                  <a:cubicBezTo>
                    <a:pt x="3159373" y="244484"/>
                    <a:pt x="3313309" y="175563"/>
                    <a:pt x="3424739" y="64134"/>
                  </a:cubicBezTo>
                  <a:lnTo>
                    <a:pt x="3477655" y="0"/>
                  </a:lnTo>
                  <a:lnTo>
                    <a:pt x="3480686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AA6C0">
                    <a:shade val="30000"/>
                    <a:satMod val="115000"/>
                  </a:srgbClr>
                </a:gs>
                <a:gs pos="50000">
                  <a:srgbClr val="9AA6C0">
                    <a:shade val="67500"/>
                    <a:satMod val="115000"/>
                  </a:srgbClr>
                </a:gs>
                <a:gs pos="100000">
                  <a:srgbClr val="9AA6C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45"/>
            <p:cNvSpPr/>
            <p:nvPr/>
          </p:nvSpPr>
          <p:spPr>
            <a:xfrm rot="18000000" flipV="1">
              <a:off x="7074682" y="3240758"/>
              <a:ext cx="3480686" cy="1654536"/>
            </a:xfrm>
            <a:custGeom>
              <a:avLst/>
              <a:gdLst>
                <a:gd name="connsiteX0" fmla="*/ 2881236 w 3480686"/>
                <a:gd name="connsiteY0" fmla="*/ 1044755 h 1654536"/>
                <a:gd name="connsiteX1" fmla="*/ 2878874 w 3480686"/>
                <a:gd name="connsiteY1" fmla="*/ 1041778 h 1654536"/>
                <a:gd name="connsiteX2" fmla="*/ 2773260 w 3480686"/>
                <a:gd name="connsiteY2" fmla="*/ 1224706 h 1654536"/>
                <a:gd name="connsiteX3" fmla="*/ 2752904 w 3480686"/>
                <a:gd name="connsiteY3" fmla="*/ 1249379 h 1654536"/>
                <a:gd name="connsiteX4" fmla="*/ 2368165 w 3480686"/>
                <a:gd name="connsiteY4" fmla="*/ 1408743 h 1654536"/>
                <a:gd name="connsiteX5" fmla="*/ 1406183 w 3480686"/>
                <a:gd name="connsiteY5" fmla="*/ 1408743 h 1654536"/>
                <a:gd name="connsiteX6" fmla="*/ 1405426 w 3480686"/>
                <a:gd name="connsiteY6" fmla="*/ 1410053 h 1654536"/>
                <a:gd name="connsiteX7" fmla="*/ 491347 w 3480686"/>
                <a:gd name="connsiteY7" fmla="*/ 1410052 h 1654536"/>
                <a:gd name="connsiteX8" fmla="*/ 55947 w 3480686"/>
                <a:gd name="connsiteY8" fmla="*/ 1590402 h 1654536"/>
                <a:gd name="connsiteX9" fmla="*/ 3031 w 3480686"/>
                <a:gd name="connsiteY9" fmla="*/ 1654536 h 1654536"/>
                <a:gd name="connsiteX10" fmla="*/ 0 w 3480686"/>
                <a:gd name="connsiteY10" fmla="*/ 1654536 h 1654536"/>
                <a:gd name="connsiteX11" fmla="*/ 599450 w 3480686"/>
                <a:gd name="connsiteY11" fmla="*/ 609781 h 1654536"/>
                <a:gd name="connsiteX12" fmla="*/ 601812 w 3480686"/>
                <a:gd name="connsiteY12" fmla="*/ 612758 h 1654536"/>
                <a:gd name="connsiteX13" fmla="*/ 707426 w 3480686"/>
                <a:gd name="connsiteY13" fmla="*/ 429830 h 1654536"/>
                <a:gd name="connsiteX14" fmla="*/ 727782 w 3480686"/>
                <a:gd name="connsiteY14" fmla="*/ 405157 h 1654536"/>
                <a:gd name="connsiteX15" fmla="*/ 1112521 w 3480686"/>
                <a:gd name="connsiteY15" fmla="*/ 245793 h 1654536"/>
                <a:gd name="connsiteX16" fmla="*/ 2074503 w 3480686"/>
                <a:gd name="connsiteY16" fmla="*/ 245793 h 1654536"/>
                <a:gd name="connsiteX17" fmla="*/ 2075260 w 3480686"/>
                <a:gd name="connsiteY17" fmla="*/ 244483 h 1654536"/>
                <a:gd name="connsiteX18" fmla="*/ 2989339 w 3480686"/>
                <a:gd name="connsiteY18" fmla="*/ 244484 h 1654536"/>
                <a:gd name="connsiteX19" fmla="*/ 3424739 w 3480686"/>
                <a:gd name="connsiteY19" fmla="*/ 64134 h 1654536"/>
                <a:gd name="connsiteX20" fmla="*/ 3477655 w 3480686"/>
                <a:gd name="connsiteY20" fmla="*/ 0 h 1654536"/>
                <a:gd name="connsiteX21" fmla="*/ 3480686 w 3480686"/>
                <a:gd name="connsiteY21" fmla="*/ 0 h 1654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480686" h="1654536">
                  <a:moveTo>
                    <a:pt x="2881236" y="1044755"/>
                  </a:moveTo>
                  <a:lnTo>
                    <a:pt x="2878874" y="1041778"/>
                  </a:lnTo>
                  <a:lnTo>
                    <a:pt x="2773260" y="1224706"/>
                  </a:lnTo>
                  <a:lnTo>
                    <a:pt x="2752904" y="1249379"/>
                  </a:lnTo>
                  <a:cubicBezTo>
                    <a:pt x="2654441" y="1347842"/>
                    <a:pt x="2518415" y="1408742"/>
                    <a:pt x="2368165" y="1408743"/>
                  </a:cubicBezTo>
                  <a:lnTo>
                    <a:pt x="1406183" y="1408743"/>
                  </a:lnTo>
                  <a:lnTo>
                    <a:pt x="1405426" y="1410053"/>
                  </a:lnTo>
                  <a:lnTo>
                    <a:pt x="491347" y="1410052"/>
                  </a:lnTo>
                  <a:cubicBezTo>
                    <a:pt x="321313" y="1410052"/>
                    <a:pt x="167377" y="1478973"/>
                    <a:pt x="55947" y="1590402"/>
                  </a:cubicBezTo>
                  <a:lnTo>
                    <a:pt x="3031" y="1654536"/>
                  </a:lnTo>
                  <a:lnTo>
                    <a:pt x="0" y="1654536"/>
                  </a:lnTo>
                  <a:lnTo>
                    <a:pt x="599450" y="609781"/>
                  </a:lnTo>
                  <a:lnTo>
                    <a:pt x="601812" y="612758"/>
                  </a:lnTo>
                  <a:lnTo>
                    <a:pt x="707426" y="429830"/>
                  </a:lnTo>
                  <a:lnTo>
                    <a:pt x="727782" y="405157"/>
                  </a:lnTo>
                  <a:cubicBezTo>
                    <a:pt x="826245" y="306694"/>
                    <a:pt x="962271" y="245794"/>
                    <a:pt x="1112521" y="245793"/>
                  </a:cubicBezTo>
                  <a:lnTo>
                    <a:pt x="2074503" y="245793"/>
                  </a:lnTo>
                  <a:lnTo>
                    <a:pt x="2075260" y="244483"/>
                  </a:lnTo>
                  <a:lnTo>
                    <a:pt x="2989339" y="244484"/>
                  </a:lnTo>
                  <a:cubicBezTo>
                    <a:pt x="3159373" y="244484"/>
                    <a:pt x="3313309" y="175563"/>
                    <a:pt x="3424739" y="64134"/>
                  </a:cubicBezTo>
                  <a:lnTo>
                    <a:pt x="3477655" y="0"/>
                  </a:lnTo>
                  <a:lnTo>
                    <a:pt x="3480686" y="0"/>
                  </a:lnTo>
                  <a:close/>
                </a:path>
              </a:pathLst>
            </a:custGeom>
            <a:solidFill>
              <a:srgbClr val="9AA6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955800" y="1653282"/>
            <a:ext cx="2555240" cy="1097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400" b="1">
                <a:solidFill>
                  <a:prstClr val="white">
                    <a:lumMod val="50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20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90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4613522" y="1653282"/>
            <a:ext cx="2554992" cy="1097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400" b="1">
                <a:solidFill>
                  <a:prstClr val="white">
                    <a:lumMod val="50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20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90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7271244" y="1653282"/>
            <a:ext cx="2554746" cy="1097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400" b="1">
                <a:solidFill>
                  <a:prstClr val="white">
                    <a:lumMod val="50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20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90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3269827" y="4845656"/>
            <a:ext cx="2555663" cy="1096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400" b="1">
                <a:solidFill>
                  <a:prstClr val="white">
                    <a:lumMod val="50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20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90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5927549" y="4845656"/>
            <a:ext cx="2555416" cy="1096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400" b="1">
                <a:solidFill>
                  <a:prstClr val="white">
                    <a:lumMod val="50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20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90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4857768" y="2215379"/>
            <a:ext cx="2476464" cy="2476464"/>
          </a:xfrm>
          <a:prstGeom prst="ellipse">
            <a:avLst/>
          </a:prstGeom>
          <a:solidFill>
            <a:srgbClr val="9AA6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300" b="1" dirty="0" smtClean="0">
                <a:solidFill>
                  <a:prstClr val="white"/>
                </a:solidFill>
              </a:rPr>
              <a:t>감사합니다</a:t>
            </a:r>
            <a:r>
              <a:rPr lang="en-US" altLang="ko-KR" sz="2300" b="1" dirty="0" smtClean="0">
                <a:solidFill>
                  <a:prstClr val="white"/>
                </a:solidFill>
              </a:rPr>
              <a:t>.</a:t>
            </a:r>
            <a:endParaRPr lang="en-US" altLang="ko-KR" sz="23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572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/>
          <p:cNvSpPr/>
          <p:nvPr/>
        </p:nvSpPr>
        <p:spPr>
          <a:xfrm>
            <a:off x="546725" y="348530"/>
            <a:ext cx="10917316" cy="6219741"/>
          </a:xfrm>
          <a:prstGeom prst="roundRect">
            <a:avLst>
              <a:gd name="adj" fmla="val 2491"/>
            </a:avLst>
          </a:prstGeom>
          <a:solidFill>
            <a:schemeClr val="bg1"/>
          </a:solidFill>
          <a:ln>
            <a:noFill/>
          </a:ln>
          <a:effectLst>
            <a:outerShdw blurRad="190500" dist="2413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 lang="ko-KR"/>
            </a:pPr>
            <a:endParaRPr lang="en-US" altLang="ko-KR" sz="2000" b="1" i="1" kern="0">
              <a:solidFill>
                <a:srgbClr val="9AA6C0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852799" y="1572960"/>
            <a:ext cx="10306691" cy="358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176" name="TextBox 175"/>
          <p:cNvSpPr txBox="1"/>
          <p:nvPr/>
        </p:nvSpPr>
        <p:spPr>
          <a:xfrm>
            <a:off x="763781" y="1510647"/>
            <a:ext cx="10414759" cy="363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/>
          </a:p>
        </p:txBody>
      </p:sp>
      <p:grpSp>
        <p:nvGrpSpPr>
          <p:cNvPr id="181" name="그룹 180"/>
          <p:cNvGrpSpPr/>
          <p:nvPr/>
        </p:nvGrpSpPr>
        <p:grpSpPr>
          <a:xfrm>
            <a:off x="3825134" y="1791515"/>
            <a:ext cx="4541731" cy="416745"/>
            <a:chOff x="3272685" y="2075734"/>
            <a:chExt cx="4541731" cy="416745"/>
          </a:xfrm>
        </p:grpSpPr>
        <p:sp>
          <p:nvSpPr>
            <p:cNvPr id="178" name="사각형: 둥근 모서리 4"/>
            <p:cNvSpPr/>
            <p:nvPr/>
          </p:nvSpPr>
          <p:spPr>
            <a:xfrm>
              <a:off x="3963760" y="2076359"/>
              <a:ext cx="3850657" cy="41612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rgbClr val="9AA6C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/>
              </a:pPr>
              <a:r>
                <a:rPr lang="ko-KR" altLang="en-US" sz="1600" b="1" kern="0" dirty="0" smtClean="0">
                  <a:solidFill>
                    <a:srgbClr val="9AA6C0"/>
                  </a:solidFill>
                </a:rPr>
                <a:t>기획 의도</a:t>
              </a:r>
              <a:endParaRPr lang="ko-KR" altLang="en-US" sz="1600" b="1" kern="0" dirty="0">
                <a:solidFill>
                  <a:srgbClr val="9AA6C0"/>
                </a:solidFill>
              </a:endParaRPr>
            </a:p>
          </p:txBody>
        </p:sp>
        <p:sp>
          <p:nvSpPr>
            <p:cNvPr id="180" name="사각형: 둥근 모서리 6"/>
            <p:cNvSpPr/>
            <p:nvPr/>
          </p:nvSpPr>
          <p:spPr>
            <a:xfrm>
              <a:off x="3272685" y="2075734"/>
              <a:ext cx="489244" cy="411092"/>
            </a:xfrm>
            <a:prstGeom prst="roundRect">
              <a:avLst>
                <a:gd name="adj" fmla="val 13790"/>
              </a:avLst>
            </a:prstGeom>
            <a:solidFill>
              <a:srgbClr val="9AA6C0"/>
            </a:solidFill>
            <a:ln>
              <a:noFill/>
            </a:ln>
            <a:effectLst>
              <a:outerShdw blurRad="190500" dist="50800" dir="2700000" sx="98000" sy="98000" algn="tl" rotWithShape="0">
                <a:srgbClr val="9AA6C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b="1">
                  <a:solidFill>
                    <a:prstClr val="white"/>
                  </a:solidFill>
                </a:rPr>
                <a:t>1</a:t>
              </a:r>
            </a:p>
          </p:txBody>
        </p:sp>
      </p:grpSp>
      <p:grpSp>
        <p:nvGrpSpPr>
          <p:cNvPr id="200" name="그룹 199"/>
          <p:cNvGrpSpPr/>
          <p:nvPr/>
        </p:nvGrpSpPr>
        <p:grpSpPr>
          <a:xfrm>
            <a:off x="3825134" y="2387585"/>
            <a:ext cx="4541731" cy="416745"/>
            <a:chOff x="3272685" y="2075734"/>
            <a:chExt cx="4541731" cy="416745"/>
          </a:xfrm>
        </p:grpSpPr>
        <p:sp>
          <p:nvSpPr>
            <p:cNvPr id="201" name="사각형: 둥근 모서리 4"/>
            <p:cNvSpPr/>
            <p:nvPr/>
          </p:nvSpPr>
          <p:spPr>
            <a:xfrm>
              <a:off x="3963760" y="2076359"/>
              <a:ext cx="3850657" cy="41612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rgbClr val="9AA6C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/>
              </a:pPr>
              <a:endParaRPr lang="ko-KR" altLang="en-US" sz="1600" b="1" kern="0">
                <a:solidFill>
                  <a:srgbClr val="9AA6C0"/>
                </a:solidFill>
              </a:endParaRPr>
            </a:p>
          </p:txBody>
        </p:sp>
        <p:sp>
          <p:nvSpPr>
            <p:cNvPr id="202" name="사각형: 둥근 모서리 6"/>
            <p:cNvSpPr/>
            <p:nvPr/>
          </p:nvSpPr>
          <p:spPr>
            <a:xfrm>
              <a:off x="3272685" y="2075734"/>
              <a:ext cx="489244" cy="411092"/>
            </a:xfrm>
            <a:prstGeom prst="roundRect">
              <a:avLst>
                <a:gd name="adj" fmla="val 13790"/>
              </a:avLst>
            </a:prstGeom>
            <a:solidFill>
              <a:srgbClr val="9AA6C0"/>
            </a:solidFill>
            <a:ln>
              <a:noFill/>
            </a:ln>
            <a:effectLst>
              <a:outerShdw blurRad="190500" dist="50800" dir="2700000" sx="98000" sy="98000" algn="tl" rotWithShape="0">
                <a:srgbClr val="9AA6C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b="1" dirty="0">
                  <a:solidFill>
                    <a:prstClr val="white"/>
                  </a:solidFill>
                </a:rPr>
                <a:t>2</a:t>
              </a:r>
            </a:p>
          </p:txBody>
        </p:sp>
      </p:grpSp>
      <p:sp>
        <p:nvSpPr>
          <p:cNvPr id="203" name="사각형: 둥근 모서리 4"/>
          <p:cNvSpPr/>
          <p:nvPr/>
        </p:nvSpPr>
        <p:spPr>
          <a:xfrm>
            <a:off x="4516209" y="2388209"/>
            <a:ext cx="3850657" cy="41612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 lang="ko-KR"/>
            </a:pPr>
            <a:r>
              <a:rPr lang="ko-KR" altLang="en-US" sz="1600" b="1" kern="0" dirty="0" smtClean="0">
                <a:solidFill>
                  <a:srgbClr val="9AA6C0"/>
                </a:solidFill>
              </a:rPr>
              <a:t>알고리즘</a:t>
            </a:r>
          </a:p>
        </p:txBody>
      </p:sp>
      <p:grpSp>
        <p:nvGrpSpPr>
          <p:cNvPr id="204" name="그룹 203"/>
          <p:cNvGrpSpPr/>
          <p:nvPr/>
        </p:nvGrpSpPr>
        <p:grpSpPr>
          <a:xfrm>
            <a:off x="3825134" y="3020686"/>
            <a:ext cx="4541731" cy="416745"/>
            <a:chOff x="3272685" y="2075734"/>
            <a:chExt cx="4541731" cy="416745"/>
          </a:xfrm>
        </p:grpSpPr>
        <p:sp>
          <p:nvSpPr>
            <p:cNvPr id="205" name="사각형: 둥근 모서리 4"/>
            <p:cNvSpPr/>
            <p:nvPr/>
          </p:nvSpPr>
          <p:spPr>
            <a:xfrm>
              <a:off x="3963760" y="2076359"/>
              <a:ext cx="3850657" cy="41612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rgbClr val="9AA6C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/>
              </a:pPr>
              <a:r>
                <a:rPr lang="en-US" altLang="ko-KR" sz="1600" b="1" kern="0" dirty="0" smtClean="0">
                  <a:solidFill>
                    <a:srgbClr val="9AA6C0"/>
                  </a:solidFill>
                </a:rPr>
                <a:t>UI </a:t>
              </a:r>
              <a:r>
                <a:rPr lang="ko-KR" altLang="en-US" sz="1600" b="1" kern="0" dirty="0" smtClean="0">
                  <a:solidFill>
                    <a:srgbClr val="9AA6C0"/>
                  </a:solidFill>
                </a:rPr>
                <a:t>설계</a:t>
              </a:r>
              <a:endParaRPr lang="ko-KR" altLang="en-US" sz="1600" b="1" kern="0" dirty="0">
                <a:solidFill>
                  <a:srgbClr val="9AA6C0"/>
                </a:solidFill>
              </a:endParaRPr>
            </a:p>
          </p:txBody>
        </p:sp>
        <p:sp>
          <p:nvSpPr>
            <p:cNvPr id="206" name="사각형: 둥근 모서리 6"/>
            <p:cNvSpPr/>
            <p:nvPr/>
          </p:nvSpPr>
          <p:spPr>
            <a:xfrm>
              <a:off x="3272685" y="2075734"/>
              <a:ext cx="489244" cy="411092"/>
            </a:xfrm>
            <a:prstGeom prst="roundRect">
              <a:avLst>
                <a:gd name="adj" fmla="val 13790"/>
              </a:avLst>
            </a:prstGeom>
            <a:solidFill>
              <a:srgbClr val="9AA6C0"/>
            </a:solidFill>
            <a:ln>
              <a:noFill/>
            </a:ln>
            <a:effectLst>
              <a:outerShdw blurRad="190500" dist="50800" dir="2700000" sx="98000" sy="98000" algn="tl" rotWithShape="0">
                <a:srgbClr val="9AA6C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b="1">
                  <a:solidFill>
                    <a:prstClr val="white"/>
                  </a:solidFill>
                </a:rPr>
                <a:t>3</a:t>
              </a:r>
            </a:p>
          </p:txBody>
        </p:sp>
      </p:grpSp>
      <p:grpSp>
        <p:nvGrpSpPr>
          <p:cNvPr id="210" name="그룹 209"/>
          <p:cNvGrpSpPr/>
          <p:nvPr/>
        </p:nvGrpSpPr>
        <p:grpSpPr>
          <a:xfrm>
            <a:off x="3825134" y="3698930"/>
            <a:ext cx="4541731" cy="416745"/>
            <a:chOff x="3272685" y="2075734"/>
            <a:chExt cx="4541731" cy="416745"/>
          </a:xfrm>
        </p:grpSpPr>
        <p:sp>
          <p:nvSpPr>
            <p:cNvPr id="211" name="사각형: 둥근 모서리 4"/>
            <p:cNvSpPr/>
            <p:nvPr/>
          </p:nvSpPr>
          <p:spPr>
            <a:xfrm>
              <a:off x="3963760" y="2076359"/>
              <a:ext cx="3850657" cy="41612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rgbClr val="9AA6C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/>
              </a:pPr>
              <a:r>
                <a:rPr lang="ko-KR" altLang="en-US" sz="1600" b="1" kern="0" dirty="0" smtClean="0">
                  <a:solidFill>
                    <a:srgbClr val="9AA6C0"/>
                  </a:solidFill>
                </a:rPr>
                <a:t>핵심 기능</a:t>
              </a:r>
            </a:p>
          </p:txBody>
        </p:sp>
        <p:sp>
          <p:nvSpPr>
            <p:cNvPr id="212" name="사각형: 둥근 모서리 6"/>
            <p:cNvSpPr/>
            <p:nvPr/>
          </p:nvSpPr>
          <p:spPr>
            <a:xfrm>
              <a:off x="3272685" y="2075735"/>
              <a:ext cx="489244" cy="411092"/>
            </a:xfrm>
            <a:prstGeom prst="roundRect">
              <a:avLst>
                <a:gd name="adj" fmla="val 13790"/>
              </a:avLst>
            </a:prstGeom>
            <a:solidFill>
              <a:srgbClr val="9AA6C0"/>
            </a:solidFill>
            <a:ln>
              <a:noFill/>
            </a:ln>
            <a:effectLst>
              <a:outerShdw blurRad="190500" dist="50800" dir="2700000" sx="98000" sy="98000" algn="tl" rotWithShape="0">
                <a:srgbClr val="9AA6C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en-US" altLang="ko-KR" b="1" dirty="0" smtClean="0">
                  <a:solidFill>
                    <a:prstClr val="white"/>
                  </a:solidFill>
                </a:rPr>
                <a:t>4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13" name="그룹 212"/>
          <p:cNvGrpSpPr/>
          <p:nvPr/>
        </p:nvGrpSpPr>
        <p:grpSpPr>
          <a:xfrm>
            <a:off x="3825134" y="4366570"/>
            <a:ext cx="4541731" cy="416745"/>
            <a:chOff x="3272685" y="2075734"/>
            <a:chExt cx="4541731" cy="416745"/>
          </a:xfrm>
        </p:grpSpPr>
        <p:sp>
          <p:nvSpPr>
            <p:cNvPr id="214" name="사각형: 둥근 모서리 4"/>
            <p:cNvSpPr/>
            <p:nvPr/>
          </p:nvSpPr>
          <p:spPr>
            <a:xfrm>
              <a:off x="3963760" y="2076359"/>
              <a:ext cx="3850657" cy="41612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rgbClr val="9AA6C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/>
              </a:pPr>
              <a:r>
                <a:rPr lang="ko-KR" altLang="en-US" sz="1600" b="1" kern="0" dirty="0" smtClean="0">
                  <a:solidFill>
                    <a:srgbClr val="9AA6C0"/>
                  </a:solidFill>
                </a:rPr>
                <a:t>역할 분담</a:t>
              </a:r>
              <a:endParaRPr lang="ko-KR" altLang="en-US" sz="1600" b="1" kern="0" dirty="0">
                <a:solidFill>
                  <a:srgbClr val="9AA6C0"/>
                </a:solidFill>
              </a:endParaRPr>
            </a:p>
          </p:txBody>
        </p:sp>
        <p:sp>
          <p:nvSpPr>
            <p:cNvPr id="215" name="사각형: 둥근 모서리 6"/>
            <p:cNvSpPr/>
            <p:nvPr/>
          </p:nvSpPr>
          <p:spPr>
            <a:xfrm>
              <a:off x="3272685" y="2075734"/>
              <a:ext cx="489244" cy="411092"/>
            </a:xfrm>
            <a:prstGeom prst="roundRect">
              <a:avLst>
                <a:gd name="adj" fmla="val 13790"/>
              </a:avLst>
            </a:prstGeom>
            <a:solidFill>
              <a:srgbClr val="9AA6C0"/>
            </a:solidFill>
            <a:ln>
              <a:noFill/>
            </a:ln>
            <a:effectLst>
              <a:outerShdw blurRad="190500" dist="50800" dir="2700000" sx="98000" sy="98000" algn="tl" rotWithShape="0">
                <a:srgbClr val="9AA6C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en-US" altLang="ko-KR" b="1" dirty="0" smtClean="0">
                  <a:solidFill>
                    <a:prstClr val="white"/>
                  </a:solidFill>
                </a:rPr>
                <a:t>5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5" name="사각형: 둥근 모서리 4"/>
          <p:cNvSpPr/>
          <p:nvPr/>
        </p:nvSpPr>
        <p:spPr>
          <a:xfrm>
            <a:off x="3781448" y="766986"/>
            <a:ext cx="4678532" cy="56817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 lang="ko-KR"/>
            </a:pPr>
            <a:r>
              <a:rPr lang="ko-KR" altLang="en-US" sz="2000" b="1" kern="0" dirty="0" smtClean="0">
                <a:solidFill>
                  <a:srgbClr val="9AA6C0"/>
                </a:solidFill>
              </a:rPr>
              <a:t>목 차</a:t>
            </a:r>
            <a:endParaRPr lang="ko-KR" altLang="en-US" sz="2000" b="1" kern="0" dirty="0">
              <a:solidFill>
                <a:srgbClr val="9AA6C0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3829252" y="5022765"/>
            <a:ext cx="4541731" cy="416745"/>
            <a:chOff x="3272685" y="2075734"/>
            <a:chExt cx="4541731" cy="416745"/>
          </a:xfrm>
        </p:grpSpPr>
        <p:sp>
          <p:nvSpPr>
            <p:cNvPr id="29" name="사각형: 둥근 모서리 4"/>
            <p:cNvSpPr/>
            <p:nvPr/>
          </p:nvSpPr>
          <p:spPr>
            <a:xfrm>
              <a:off x="3963760" y="2076359"/>
              <a:ext cx="3850657" cy="41612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rgbClr val="9AA6C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/>
              </a:pPr>
              <a:r>
                <a:rPr lang="ko-KR" altLang="en-US" sz="1600" b="1" kern="0" dirty="0" smtClean="0">
                  <a:solidFill>
                    <a:srgbClr val="9AA6C0"/>
                  </a:solidFill>
                </a:rPr>
                <a:t>각 기능 설명</a:t>
              </a:r>
              <a:endParaRPr lang="ko-KR" altLang="en-US" sz="1600" b="1" kern="0" dirty="0">
                <a:solidFill>
                  <a:srgbClr val="9AA6C0"/>
                </a:solidFill>
              </a:endParaRPr>
            </a:p>
          </p:txBody>
        </p:sp>
        <p:sp>
          <p:nvSpPr>
            <p:cNvPr id="30" name="사각형: 둥근 모서리 6"/>
            <p:cNvSpPr/>
            <p:nvPr/>
          </p:nvSpPr>
          <p:spPr>
            <a:xfrm>
              <a:off x="3272685" y="2075734"/>
              <a:ext cx="489244" cy="411092"/>
            </a:xfrm>
            <a:prstGeom prst="roundRect">
              <a:avLst>
                <a:gd name="adj" fmla="val 13790"/>
              </a:avLst>
            </a:prstGeom>
            <a:solidFill>
              <a:srgbClr val="9AA6C0"/>
            </a:solidFill>
            <a:ln>
              <a:noFill/>
            </a:ln>
            <a:effectLst>
              <a:outerShdw blurRad="190500" dist="50800" dir="2700000" sx="98000" sy="98000" algn="tl" rotWithShape="0">
                <a:srgbClr val="9AA6C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en-US" altLang="ko-KR" b="1" dirty="0" smtClean="0">
                  <a:solidFill>
                    <a:prstClr val="white"/>
                  </a:solidFill>
                </a:rPr>
                <a:t>6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3829252" y="5679990"/>
            <a:ext cx="4541731" cy="416745"/>
            <a:chOff x="3272685" y="2075734"/>
            <a:chExt cx="4541731" cy="416745"/>
          </a:xfrm>
        </p:grpSpPr>
        <p:sp>
          <p:nvSpPr>
            <p:cNvPr id="26" name="사각형: 둥근 모서리 4"/>
            <p:cNvSpPr/>
            <p:nvPr/>
          </p:nvSpPr>
          <p:spPr>
            <a:xfrm>
              <a:off x="3963760" y="2076359"/>
              <a:ext cx="3850657" cy="41612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rgbClr val="9AA6C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/>
              </a:pPr>
              <a:r>
                <a:rPr lang="ko-KR" altLang="en-US" sz="1600" b="1" kern="0" dirty="0" err="1" smtClean="0">
                  <a:solidFill>
                    <a:srgbClr val="9AA6C0"/>
                  </a:solidFill>
                </a:rPr>
                <a:t>어플</a:t>
              </a:r>
              <a:r>
                <a:rPr lang="ko-KR" altLang="en-US" sz="1600" b="1" kern="0" dirty="0" smtClean="0">
                  <a:solidFill>
                    <a:srgbClr val="9AA6C0"/>
                  </a:solidFill>
                </a:rPr>
                <a:t> 시연</a:t>
              </a:r>
              <a:endParaRPr lang="ko-KR" altLang="en-US" sz="1600" b="1" kern="0" dirty="0">
                <a:solidFill>
                  <a:srgbClr val="9AA6C0"/>
                </a:solidFill>
              </a:endParaRPr>
            </a:p>
          </p:txBody>
        </p:sp>
        <p:sp>
          <p:nvSpPr>
            <p:cNvPr id="27" name="사각형: 둥근 모서리 6"/>
            <p:cNvSpPr/>
            <p:nvPr/>
          </p:nvSpPr>
          <p:spPr>
            <a:xfrm>
              <a:off x="3272685" y="2075734"/>
              <a:ext cx="489244" cy="411092"/>
            </a:xfrm>
            <a:prstGeom prst="roundRect">
              <a:avLst>
                <a:gd name="adj" fmla="val 13790"/>
              </a:avLst>
            </a:prstGeom>
            <a:solidFill>
              <a:srgbClr val="9AA6C0"/>
            </a:solidFill>
            <a:ln>
              <a:noFill/>
            </a:ln>
            <a:effectLst>
              <a:outerShdw blurRad="190500" dist="50800" dir="2700000" sx="98000" sy="98000" algn="tl" rotWithShape="0">
                <a:srgbClr val="9AA6C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en-US" altLang="ko-KR" b="1" dirty="0" smtClean="0">
                  <a:solidFill>
                    <a:prstClr val="white"/>
                  </a:solidFill>
                </a:rPr>
                <a:t>6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/>
          <p:cNvSpPr/>
          <p:nvPr/>
        </p:nvSpPr>
        <p:spPr>
          <a:xfrm>
            <a:off x="513774" y="340293"/>
            <a:ext cx="10917316" cy="6219741"/>
          </a:xfrm>
          <a:prstGeom prst="roundRect">
            <a:avLst>
              <a:gd name="adj" fmla="val 2491"/>
            </a:avLst>
          </a:prstGeom>
          <a:solidFill>
            <a:schemeClr val="bg1"/>
          </a:solidFill>
          <a:ln>
            <a:noFill/>
          </a:ln>
          <a:effectLst>
            <a:outerShdw blurRad="190500" dist="2413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 lang="ko-KR"/>
            </a:pPr>
            <a:endParaRPr lang="en-US" altLang="ko-KR" sz="2000" b="1" i="1" kern="0">
              <a:solidFill>
                <a:srgbClr val="9AA6C0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367481" y="1977081"/>
            <a:ext cx="9176951" cy="3336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TextBox 175"/>
          <p:cNvSpPr txBox="1"/>
          <p:nvPr/>
        </p:nvSpPr>
        <p:spPr>
          <a:xfrm>
            <a:off x="763781" y="1510647"/>
            <a:ext cx="10414759" cy="363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/>
          </a:p>
        </p:txBody>
      </p:sp>
      <p:graphicFrame>
        <p:nvGraphicFramePr>
          <p:cNvPr id="41" name="차트 40">
            <a:extLst>
              <a:ext uri="{FF2B5EF4-FFF2-40B4-BE49-F238E27FC236}">
                <a16:creationId xmlns="" xmlns:a16="http://schemas.microsoft.com/office/drawing/2014/main" id="{DE9E9F55-2344-49D3-8325-DD6E6DEDC5CB}"/>
              </a:ext>
            </a:extLst>
          </p:cNvPr>
          <p:cNvGraphicFramePr/>
          <p:nvPr>
            <p:extLst/>
          </p:nvPr>
        </p:nvGraphicFramePr>
        <p:xfrm>
          <a:off x="1287332" y="1670322"/>
          <a:ext cx="9436100" cy="3649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1312732" y="5345374"/>
            <a:ext cx="16417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2013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2857052" y="5345373"/>
            <a:ext cx="16417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2014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4401372" y="5345372"/>
            <a:ext cx="16417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2015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5945692" y="5345371"/>
            <a:ext cx="16417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2016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7490012" y="5345370"/>
            <a:ext cx="16417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2017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9034332" y="5345369"/>
            <a:ext cx="16417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2018</a:t>
            </a:r>
            <a:endParaRPr lang="en-US" altLang="ko-KR" sz="105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9176957" y="1708368"/>
            <a:ext cx="14333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단위 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백만 달러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64" name="직선 연결선 63"/>
          <p:cNvCxnSpPr/>
          <p:nvPr/>
        </p:nvCxnSpPr>
        <p:spPr>
          <a:xfrm>
            <a:off x="1639330" y="5181601"/>
            <a:ext cx="8583827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6063050" y="5753142"/>
            <a:ext cx="461319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출처 </a:t>
            </a:r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ko-KR" altLang="en-US" sz="11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메디컬</a:t>
            </a: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1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앱</a:t>
            </a:r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손안의 주치의</a:t>
            </a:r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KOTRA </a:t>
            </a: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해외비즈니스정보포털</a:t>
            </a:r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2018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1330418" y="1251171"/>
            <a:ext cx="78547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세계 시장 현황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: </a:t>
            </a:r>
          </a:p>
          <a:p>
            <a:pPr algn="just"/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IMS Research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는 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2016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년 시장규모가 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60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달러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출하량 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억 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7000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만 대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에 이름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just"/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현재 시장가치규모는 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120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억 달러 이상의 규모를 달함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0" name="사각형: 둥근 모서리 4"/>
          <p:cNvSpPr/>
          <p:nvPr/>
        </p:nvSpPr>
        <p:spPr>
          <a:xfrm>
            <a:off x="761879" y="499929"/>
            <a:ext cx="4678532" cy="56817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 lang="ko-KR"/>
            </a:pPr>
            <a:r>
              <a:rPr lang="ko-KR" altLang="en-US" sz="2000" b="1" i="1" kern="0" dirty="0" smtClean="0">
                <a:solidFill>
                  <a:srgbClr val="9AA6C0"/>
                </a:solidFill>
              </a:rPr>
              <a:t>기획 의도</a:t>
            </a:r>
            <a:r>
              <a:rPr lang="en-US" altLang="ko-KR" sz="2000" b="1" i="1" kern="0" dirty="0" smtClean="0">
                <a:solidFill>
                  <a:srgbClr val="9AA6C0"/>
                </a:solidFill>
              </a:rPr>
              <a:t> </a:t>
            </a:r>
            <a:endParaRPr lang="en-US" altLang="ko-KR" sz="2000" b="1" i="1" kern="0" dirty="0">
              <a:solidFill>
                <a:srgbClr val="9AA6C0"/>
              </a:solidFill>
            </a:endParaRPr>
          </a:p>
        </p:txBody>
      </p:sp>
      <p:sp>
        <p:nvSpPr>
          <p:cNvPr id="71" name="사각형: 둥근 모서리 6"/>
          <p:cNvSpPr/>
          <p:nvPr/>
        </p:nvSpPr>
        <p:spPr>
          <a:xfrm>
            <a:off x="5592812" y="499928"/>
            <a:ext cx="676184" cy="568171"/>
          </a:xfrm>
          <a:prstGeom prst="roundRect">
            <a:avLst>
              <a:gd name="adj" fmla="val 13790"/>
            </a:avLst>
          </a:prstGeom>
          <a:solidFill>
            <a:srgbClr val="9AA6C0"/>
          </a:solidFill>
          <a:ln>
            <a:noFill/>
          </a:ln>
          <a:effectLst>
            <a:outerShdw blurRad="190500" dist="508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원형: 비어 있음 8"/>
          <p:cNvSpPr/>
          <p:nvPr/>
        </p:nvSpPr>
        <p:spPr>
          <a:xfrm>
            <a:off x="5811840" y="656367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3" name="사각형: 둥근 모서리 10"/>
          <p:cNvSpPr/>
          <p:nvPr/>
        </p:nvSpPr>
        <p:spPr>
          <a:xfrm rot="18900000">
            <a:off x="6002297" y="790443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1433384" y="5040570"/>
            <a:ext cx="21418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0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/>
          <p:cNvSpPr/>
          <p:nvPr/>
        </p:nvSpPr>
        <p:spPr>
          <a:xfrm>
            <a:off x="588883" y="392837"/>
            <a:ext cx="4678532" cy="56817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 lang="ko-KR"/>
            </a:pPr>
            <a:r>
              <a:rPr lang="ko-KR" altLang="en-US" sz="2000" b="1" kern="0" dirty="0" smtClean="0">
                <a:solidFill>
                  <a:srgbClr val="9AA6C0"/>
                </a:solidFill>
              </a:rPr>
              <a:t>알고리즘</a:t>
            </a:r>
            <a:endParaRPr lang="ko-KR" altLang="en-US" sz="2000" b="1" kern="0" dirty="0">
              <a:solidFill>
                <a:srgbClr val="9AA6C0"/>
              </a:solidFill>
            </a:endParaRPr>
          </a:p>
        </p:txBody>
      </p:sp>
      <p:sp>
        <p:nvSpPr>
          <p:cNvPr id="7" name="사각형: 둥근 모서리 6"/>
          <p:cNvSpPr/>
          <p:nvPr/>
        </p:nvSpPr>
        <p:spPr>
          <a:xfrm>
            <a:off x="5419816" y="392836"/>
            <a:ext cx="676184" cy="568171"/>
          </a:xfrm>
          <a:prstGeom prst="roundRect">
            <a:avLst>
              <a:gd name="adj" fmla="val 13790"/>
            </a:avLst>
          </a:prstGeom>
          <a:solidFill>
            <a:srgbClr val="9AA6C0"/>
          </a:solidFill>
          <a:ln>
            <a:noFill/>
          </a:ln>
          <a:effectLst>
            <a:outerShdw blurRad="190500" dist="508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원형: 비어 있음 8"/>
          <p:cNvSpPr/>
          <p:nvPr/>
        </p:nvSpPr>
        <p:spPr>
          <a:xfrm>
            <a:off x="5638844" y="549275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사각형: 둥근 모서리 10"/>
          <p:cNvSpPr/>
          <p:nvPr/>
        </p:nvSpPr>
        <p:spPr>
          <a:xfrm rot="18900000">
            <a:off x="5837537" y="691587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사각형: 둥근 모서리 12"/>
          <p:cNvSpPr/>
          <p:nvPr/>
        </p:nvSpPr>
        <p:spPr>
          <a:xfrm>
            <a:off x="572407" y="1302088"/>
            <a:ext cx="10917317" cy="5196026"/>
          </a:xfrm>
          <a:prstGeom prst="roundRect">
            <a:avLst>
              <a:gd name="adj" fmla="val 2491"/>
            </a:avLst>
          </a:prstGeom>
          <a:solidFill>
            <a:schemeClr val="bg1"/>
          </a:solidFill>
          <a:ln>
            <a:noFill/>
          </a:ln>
          <a:effectLst>
            <a:outerShdw blurRad="190500" dist="2413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 lang="ko-KR"/>
            </a:pPr>
            <a:endParaRPr lang="en-US" altLang="ko-KR" sz="2000" b="1" i="1" kern="0">
              <a:solidFill>
                <a:srgbClr val="9AA6C0"/>
              </a:solidFill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45995464" descr="EMB0000292c49c2"/>
          <p:cNvPicPr>
            <a:picLocks noChangeAspect="1" noChangeArrowheads="1"/>
          </p:cNvPicPr>
          <p:nvPr/>
        </p:nvPicPr>
        <p:blipFill>
          <a:blip r:embed="rId2" cstate="print"/>
          <a:srcRect l="1381" r="7047" b="2972"/>
          <a:stretch>
            <a:fillRect/>
          </a:stretch>
        </p:blipFill>
        <p:spPr bwMode="auto">
          <a:xfrm>
            <a:off x="815547" y="1808205"/>
            <a:ext cx="5249783" cy="3884141"/>
          </a:xfrm>
          <a:prstGeom prst="rect">
            <a:avLst/>
          </a:prstGeom>
          <a:noFill/>
        </p:spPr>
      </p:pic>
      <p:cxnSp>
        <p:nvCxnSpPr>
          <p:cNvPr id="24" name="직선 연결선 23"/>
          <p:cNvCxnSpPr/>
          <p:nvPr/>
        </p:nvCxnSpPr>
        <p:spPr>
          <a:xfrm>
            <a:off x="2504302" y="3278659"/>
            <a:ext cx="540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422820" y="2936788"/>
            <a:ext cx="504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46" name="그룹 45"/>
          <p:cNvGrpSpPr/>
          <p:nvPr/>
        </p:nvGrpSpPr>
        <p:grpSpPr>
          <a:xfrm>
            <a:off x="6447340" y="2282035"/>
            <a:ext cx="4554090" cy="426159"/>
            <a:chOff x="6576572" y="2066309"/>
            <a:chExt cx="4554090" cy="426159"/>
          </a:xfrm>
        </p:grpSpPr>
        <p:sp>
          <p:nvSpPr>
            <p:cNvPr id="37" name="사각형: 둥근 모서리 4"/>
            <p:cNvSpPr/>
            <p:nvPr/>
          </p:nvSpPr>
          <p:spPr>
            <a:xfrm>
              <a:off x="7280005" y="2076347"/>
              <a:ext cx="3850657" cy="41612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rgbClr val="9AA6C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/>
              </a:pPr>
              <a:r>
                <a:rPr lang="ko-KR" altLang="en-US" sz="1600" b="1" kern="0" dirty="0" smtClean="0">
                  <a:solidFill>
                    <a:srgbClr val="9AA6C0"/>
                  </a:solidFill>
                </a:rPr>
                <a:t>프로그램 시작</a:t>
              </a:r>
              <a:endParaRPr lang="ko-KR" altLang="en-US" sz="1600" b="1" kern="0" dirty="0">
                <a:solidFill>
                  <a:srgbClr val="9AA6C0"/>
                </a:solidFill>
              </a:endParaRPr>
            </a:p>
          </p:txBody>
        </p:sp>
        <p:sp>
          <p:nvSpPr>
            <p:cNvPr id="45" name="사각형: 둥근 모서리 6"/>
            <p:cNvSpPr/>
            <p:nvPr/>
          </p:nvSpPr>
          <p:spPr>
            <a:xfrm>
              <a:off x="6576572" y="2066309"/>
              <a:ext cx="489244" cy="411092"/>
            </a:xfrm>
            <a:prstGeom prst="roundRect">
              <a:avLst>
                <a:gd name="adj" fmla="val 13790"/>
              </a:avLst>
            </a:prstGeom>
            <a:solidFill>
              <a:srgbClr val="9AA6C0"/>
            </a:solidFill>
            <a:ln>
              <a:noFill/>
            </a:ln>
            <a:effectLst>
              <a:outerShdw blurRad="190500" dist="50800" dir="2700000" sx="98000" sy="98000" algn="tl" rotWithShape="0">
                <a:srgbClr val="9AA6C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en-US" altLang="ko-KR" b="1" dirty="0" smtClean="0">
                  <a:solidFill>
                    <a:prstClr val="white"/>
                  </a:solidFill>
                </a:rPr>
                <a:t>1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6434984" y="2887517"/>
            <a:ext cx="4554090" cy="426159"/>
            <a:chOff x="6576572" y="2066309"/>
            <a:chExt cx="4554090" cy="426159"/>
          </a:xfrm>
        </p:grpSpPr>
        <p:sp>
          <p:nvSpPr>
            <p:cNvPr id="48" name="사각형: 둥근 모서리 4"/>
            <p:cNvSpPr/>
            <p:nvPr/>
          </p:nvSpPr>
          <p:spPr>
            <a:xfrm>
              <a:off x="7280005" y="2076347"/>
              <a:ext cx="3850657" cy="41612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rgbClr val="9AA6C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/>
              </a:pPr>
              <a:r>
                <a:rPr lang="ko-KR" altLang="en-US" sz="1600" b="1" kern="0" dirty="0" smtClean="0">
                  <a:solidFill>
                    <a:srgbClr val="9AA6C0"/>
                  </a:solidFill>
                </a:rPr>
                <a:t>로그인</a:t>
              </a:r>
              <a:r>
                <a:rPr lang="en-US" altLang="ko-KR" sz="1600" b="1" kern="0" dirty="0" smtClean="0">
                  <a:solidFill>
                    <a:srgbClr val="9AA6C0"/>
                  </a:solidFill>
                </a:rPr>
                <a:t>(</a:t>
              </a:r>
              <a:r>
                <a:rPr lang="en-US" altLang="ko-KR" sz="1600" b="1" kern="0" dirty="0" err="1" smtClean="0">
                  <a:solidFill>
                    <a:srgbClr val="9AA6C0"/>
                  </a:solidFill>
                </a:rPr>
                <a:t>Kakao</a:t>
              </a:r>
              <a:r>
                <a:rPr lang="en-US" altLang="ko-KR" sz="1600" b="1" kern="0" dirty="0" smtClean="0">
                  <a:solidFill>
                    <a:srgbClr val="9AA6C0"/>
                  </a:solidFill>
                </a:rPr>
                <a:t> API)</a:t>
              </a:r>
              <a:endParaRPr lang="ko-KR" altLang="en-US" sz="1600" b="1" kern="0" dirty="0">
                <a:solidFill>
                  <a:srgbClr val="9AA6C0"/>
                </a:solidFill>
              </a:endParaRPr>
            </a:p>
          </p:txBody>
        </p:sp>
        <p:sp>
          <p:nvSpPr>
            <p:cNvPr id="49" name="사각형: 둥근 모서리 6"/>
            <p:cNvSpPr/>
            <p:nvPr/>
          </p:nvSpPr>
          <p:spPr>
            <a:xfrm>
              <a:off x="6576572" y="2066309"/>
              <a:ext cx="489244" cy="411092"/>
            </a:xfrm>
            <a:prstGeom prst="roundRect">
              <a:avLst>
                <a:gd name="adj" fmla="val 13790"/>
              </a:avLst>
            </a:prstGeom>
            <a:solidFill>
              <a:srgbClr val="9AA6C0"/>
            </a:solidFill>
            <a:ln>
              <a:noFill/>
            </a:ln>
            <a:effectLst>
              <a:outerShdw blurRad="190500" dist="50800" dir="2700000" sx="98000" sy="98000" algn="tl" rotWithShape="0">
                <a:srgbClr val="9AA6C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en-US" altLang="ko-KR" b="1" dirty="0" smtClean="0">
                  <a:solidFill>
                    <a:prstClr val="white"/>
                  </a:solidFill>
                </a:rPr>
                <a:t>2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6439104" y="3517711"/>
            <a:ext cx="4554090" cy="426159"/>
            <a:chOff x="6576572" y="2066309"/>
            <a:chExt cx="4554090" cy="426159"/>
          </a:xfrm>
        </p:grpSpPr>
        <p:sp>
          <p:nvSpPr>
            <p:cNvPr id="53" name="사각형: 둥근 모서리 4"/>
            <p:cNvSpPr/>
            <p:nvPr/>
          </p:nvSpPr>
          <p:spPr>
            <a:xfrm>
              <a:off x="7280005" y="2076347"/>
              <a:ext cx="3850657" cy="41612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rgbClr val="9AA6C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/>
              </a:pPr>
              <a:r>
                <a:rPr lang="en-US" altLang="ko-KR" sz="1600" b="1" kern="0" dirty="0" smtClean="0">
                  <a:solidFill>
                    <a:srgbClr val="9AA6C0"/>
                  </a:solidFill>
                </a:rPr>
                <a:t>Main Activity</a:t>
              </a:r>
              <a:endParaRPr lang="ko-KR" altLang="en-US" sz="1600" b="1" kern="0" dirty="0">
                <a:solidFill>
                  <a:srgbClr val="9AA6C0"/>
                </a:solidFill>
              </a:endParaRPr>
            </a:p>
          </p:txBody>
        </p:sp>
        <p:sp>
          <p:nvSpPr>
            <p:cNvPr id="55" name="사각형: 둥근 모서리 6"/>
            <p:cNvSpPr/>
            <p:nvPr/>
          </p:nvSpPr>
          <p:spPr>
            <a:xfrm>
              <a:off x="6576572" y="2066309"/>
              <a:ext cx="489244" cy="411092"/>
            </a:xfrm>
            <a:prstGeom prst="roundRect">
              <a:avLst>
                <a:gd name="adj" fmla="val 13790"/>
              </a:avLst>
            </a:prstGeom>
            <a:solidFill>
              <a:srgbClr val="9AA6C0"/>
            </a:solidFill>
            <a:ln>
              <a:noFill/>
            </a:ln>
            <a:effectLst>
              <a:outerShdw blurRad="190500" dist="50800" dir="2700000" sx="98000" sy="98000" algn="tl" rotWithShape="0">
                <a:srgbClr val="9AA6C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en-US" altLang="ko-KR" b="1" dirty="0" smtClean="0">
                  <a:solidFill>
                    <a:prstClr val="white"/>
                  </a:solidFill>
                </a:rPr>
                <a:t>3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57" name="사각형: 둥근 모서리 4"/>
          <p:cNvSpPr/>
          <p:nvPr/>
        </p:nvSpPr>
        <p:spPr>
          <a:xfrm>
            <a:off x="6689463" y="4889063"/>
            <a:ext cx="720000" cy="41612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 lang="ko-KR"/>
            </a:pPr>
            <a:r>
              <a:rPr lang="ko-KR" altLang="en-US" sz="1200" b="1" kern="0" dirty="0" smtClean="0">
                <a:solidFill>
                  <a:srgbClr val="9AA6C0"/>
                </a:solidFill>
              </a:rPr>
              <a:t>식단</a:t>
            </a:r>
            <a:endParaRPr lang="ko-KR" altLang="en-US" sz="1200" b="1" kern="0" dirty="0">
              <a:solidFill>
                <a:srgbClr val="9AA6C0"/>
              </a:solidFill>
            </a:endParaRPr>
          </a:p>
        </p:txBody>
      </p:sp>
      <p:sp>
        <p:nvSpPr>
          <p:cNvPr id="58" name="사각형: 둥근 모서리 4"/>
          <p:cNvSpPr/>
          <p:nvPr/>
        </p:nvSpPr>
        <p:spPr>
          <a:xfrm>
            <a:off x="7599742" y="4887002"/>
            <a:ext cx="720000" cy="41612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 lang="ko-KR"/>
            </a:pPr>
            <a:r>
              <a:rPr lang="ko-KR" altLang="en-US" sz="1200" b="1" kern="0" dirty="0" smtClean="0">
                <a:solidFill>
                  <a:srgbClr val="9AA6C0"/>
                </a:solidFill>
              </a:rPr>
              <a:t>수면</a:t>
            </a:r>
            <a:endParaRPr lang="ko-KR" altLang="en-US" sz="1200" b="1" kern="0" dirty="0">
              <a:solidFill>
                <a:srgbClr val="9AA6C0"/>
              </a:solidFill>
            </a:endParaRPr>
          </a:p>
        </p:txBody>
      </p:sp>
      <p:sp>
        <p:nvSpPr>
          <p:cNvPr id="59" name="사각형: 둥근 모서리 4"/>
          <p:cNvSpPr/>
          <p:nvPr/>
        </p:nvSpPr>
        <p:spPr>
          <a:xfrm>
            <a:off x="9436784" y="4901420"/>
            <a:ext cx="720000" cy="41612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 lang="ko-KR"/>
            </a:pPr>
            <a:r>
              <a:rPr lang="ko-KR" altLang="en-US" sz="1200" b="1" kern="0" dirty="0" smtClean="0">
                <a:solidFill>
                  <a:srgbClr val="9AA6C0"/>
                </a:solidFill>
              </a:rPr>
              <a:t>운동</a:t>
            </a:r>
            <a:endParaRPr lang="ko-KR" altLang="en-US" sz="1200" b="1" kern="0" dirty="0">
              <a:solidFill>
                <a:srgbClr val="9AA6C0"/>
              </a:solidFill>
            </a:endParaRPr>
          </a:p>
        </p:txBody>
      </p:sp>
      <p:sp>
        <p:nvSpPr>
          <p:cNvPr id="60" name="사각형: 둥근 모서리 4"/>
          <p:cNvSpPr/>
          <p:nvPr/>
        </p:nvSpPr>
        <p:spPr>
          <a:xfrm>
            <a:off x="8493552" y="4895245"/>
            <a:ext cx="720000" cy="41612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 lang="ko-KR"/>
            </a:pPr>
            <a:r>
              <a:rPr lang="ko-KR" altLang="en-US" sz="1200" b="1" kern="0" dirty="0" smtClean="0">
                <a:solidFill>
                  <a:srgbClr val="9AA6C0"/>
                </a:solidFill>
              </a:rPr>
              <a:t>홈</a:t>
            </a:r>
            <a:endParaRPr lang="ko-KR" altLang="en-US" sz="1200" b="1" kern="0" dirty="0">
              <a:solidFill>
                <a:srgbClr val="9AA6C0"/>
              </a:solidFill>
            </a:endParaRPr>
          </a:p>
        </p:txBody>
      </p:sp>
      <p:sp>
        <p:nvSpPr>
          <p:cNvPr id="61" name="사각형: 둥근 모서리 4"/>
          <p:cNvSpPr/>
          <p:nvPr/>
        </p:nvSpPr>
        <p:spPr>
          <a:xfrm>
            <a:off x="10322353" y="4907599"/>
            <a:ext cx="720000" cy="41612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 lang="ko-KR"/>
            </a:pPr>
            <a:r>
              <a:rPr lang="ko-KR" altLang="en-US" sz="1200" b="1" kern="0" dirty="0" smtClean="0">
                <a:solidFill>
                  <a:srgbClr val="9AA6C0"/>
                </a:solidFill>
              </a:rPr>
              <a:t>랭킹</a:t>
            </a:r>
            <a:endParaRPr lang="ko-KR" altLang="en-US" sz="1200" b="1" kern="0" dirty="0">
              <a:solidFill>
                <a:srgbClr val="9AA6C0"/>
              </a:solidFill>
            </a:endParaRPr>
          </a:p>
        </p:txBody>
      </p:sp>
      <p:sp>
        <p:nvSpPr>
          <p:cNvPr id="104" name="아래쪽 화살표 103"/>
          <p:cNvSpPr/>
          <p:nvPr/>
        </p:nvSpPr>
        <p:spPr>
          <a:xfrm>
            <a:off x="8597471" y="4150324"/>
            <a:ext cx="482664" cy="535460"/>
          </a:xfrm>
          <a:prstGeom prst="downArrow">
            <a:avLst/>
          </a:prstGeom>
          <a:solidFill>
            <a:srgbClr val="9AA6C0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/>
          <p:cNvSpPr/>
          <p:nvPr/>
        </p:nvSpPr>
        <p:spPr>
          <a:xfrm>
            <a:off x="588883" y="392837"/>
            <a:ext cx="4678532" cy="56817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 lang="ko-KR"/>
            </a:pPr>
            <a:r>
              <a:rPr lang="en-US" altLang="ko-KR" sz="2000" b="1" i="1" kern="0" dirty="0" smtClean="0">
                <a:solidFill>
                  <a:srgbClr val="9AA6C0"/>
                </a:solidFill>
              </a:rPr>
              <a:t>UI </a:t>
            </a:r>
            <a:r>
              <a:rPr lang="ko-KR" altLang="en-US" sz="2000" b="1" i="1" kern="0" dirty="0" smtClean="0">
                <a:solidFill>
                  <a:srgbClr val="9AA6C0"/>
                </a:solidFill>
              </a:rPr>
              <a:t>설계</a:t>
            </a:r>
            <a:endParaRPr lang="en-US" altLang="ko-KR" sz="2000" b="1" i="1" kern="0" dirty="0">
              <a:solidFill>
                <a:srgbClr val="9AA6C0"/>
              </a:solidFill>
            </a:endParaRPr>
          </a:p>
        </p:txBody>
      </p:sp>
      <p:sp>
        <p:nvSpPr>
          <p:cNvPr id="7" name="사각형: 둥근 모서리 6"/>
          <p:cNvSpPr/>
          <p:nvPr/>
        </p:nvSpPr>
        <p:spPr>
          <a:xfrm>
            <a:off x="5419816" y="392836"/>
            <a:ext cx="676184" cy="568171"/>
          </a:xfrm>
          <a:prstGeom prst="roundRect">
            <a:avLst>
              <a:gd name="adj" fmla="val 13790"/>
            </a:avLst>
          </a:prstGeom>
          <a:solidFill>
            <a:srgbClr val="9AA6C0"/>
          </a:solidFill>
          <a:ln>
            <a:noFill/>
          </a:ln>
          <a:effectLst>
            <a:outerShdw blurRad="190500" dist="508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원형: 비어 있음 8"/>
          <p:cNvSpPr/>
          <p:nvPr/>
        </p:nvSpPr>
        <p:spPr>
          <a:xfrm>
            <a:off x="5638844" y="549275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사각형: 둥근 모서리 10"/>
          <p:cNvSpPr/>
          <p:nvPr/>
        </p:nvSpPr>
        <p:spPr>
          <a:xfrm rot="18900000">
            <a:off x="5837537" y="691587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사각형: 둥근 모서리 12"/>
          <p:cNvSpPr/>
          <p:nvPr/>
        </p:nvSpPr>
        <p:spPr>
          <a:xfrm>
            <a:off x="588882" y="1269137"/>
            <a:ext cx="10917317" cy="5196026"/>
          </a:xfrm>
          <a:prstGeom prst="roundRect">
            <a:avLst>
              <a:gd name="adj" fmla="val 2491"/>
            </a:avLst>
          </a:prstGeom>
          <a:solidFill>
            <a:schemeClr val="bg1"/>
          </a:solidFill>
          <a:ln>
            <a:noFill/>
          </a:ln>
          <a:effectLst>
            <a:outerShdw blurRad="190500" dist="2413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 lang="ko-KR"/>
            </a:pPr>
            <a:endParaRPr lang="en-US" altLang="ko-KR" sz="2000" b="1" i="1" kern="0">
              <a:solidFill>
                <a:srgbClr val="9AA6C0"/>
              </a:solidFill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5601" name="_x245996024" descr="EMB0000292c49c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360" y="2162433"/>
            <a:ext cx="5634680" cy="32723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grpSp>
        <p:nvGrpSpPr>
          <p:cNvPr id="24" name="그룹 23"/>
          <p:cNvGrpSpPr/>
          <p:nvPr/>
        </p:nvGrpSpPr>
        <p:grpSpPr>
          <a:xfrm>
            <a:off x="6650712" y="2231053"/>
            <a:ext cx="4554090" cy="426159"/>
            <a:chOff x="6576572" y="2066309"/>
            <a:chExt cx="4554090" cy="426159"/>
          </a:xfrm>
        </p:grpSpPr>
        <p:sp>
          <p:nvSpPr>
            <p:cNvPr id="25" name="사각형: 둥근 모서리 4"/>
            <p:cNvSpPr/>
            <p:nvPr/>
          </p:nvSpPr>
          <p:spPr>
            <a:xfrm>
              <a:off x="7280005" y="2076347"/>
              <a:ext cx="3850657" cy="41612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rgbClr val="9AA6C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/>
              </a:pPr>
              <a:r>
                <a:rPr lang="ko-KR" altLang="en-US" sz="1600" b="1" kern="0" dirty="0" smtClean="0">
                  <a:solidFill>
                    <a:srgbClr val="9AA6C0"/>
                  </a:solidFill>
                </a:rPr>
                <a:t>상단 바</a:t>
              </a:r>
              <a:r>
                <a:rPr lang="en-US" altLang="ko-KR" sz="1600" b="1" kern="0" dirty="0" smtClean="0">
                  <a:solidFill>
                    <a:srgbClr val="9AA6C0"/>
                  </a:solidFill>
                </a:rPr>
                <a:t>-</a:t>
              </a:r>
              <a:r>
                <a:rPr lang="ko-KR" altLang="en-US" sz="1600" b="1" kern="0" dirty="0" smtClean="0">
                  <a:solidFill>
                    <a:srgbClr val="9AA6C0"/>
                  </a:solidFill>
                </a:rPr>
                <a:t>로고</a:t>
              </a:r>
              <a:endParaRPr lang="ko-KR" altLang="en-US" sz="1600" b="1" kern="0" dirty="0">
                <a:solidFill>
                  <a:srgbClr val="9AA6C0"/>
                </a:solidFill>
              </a:endParaRPr>
            </a:p>
          </p:txBody>
        </p:sp>
        <p:sp>
          <p:nvSpPr>
            <p:cNvPr id="26" name="사각형: 둥근 모서리 6"/>
            <p:cNvSpPr/>
            <p:nvPr/>
          </p:nvSpPr>
          <p:spPr>
            <a:xfrm>
              <a:off x="6576572" y="2066309"/>
              <a:ext cx="489244" cy="411092"/>
            </a:xfrm>
            <a:prstGeom prst="roundRect">
              <a:avLst>
                <a:gd name="adj" fmla="val 13790"/>
              </a:avLst>
            </a:prstGeom>
            <a:solidFill>
              <a:srgbClr val="9AA6C0"/>
            </a:solidFill>
            <a:ln>
              <a:noFill/>
            </a:ln>
            <a:effectLst>
              <a:outerShdw blurRad="190500" dist="50800" dir="2700000" sx="98000" sy="98000" algn="tl" rotWithShape="0">
                <a:srgbClr val="9AA6C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en-US" altLang="ko-KR" b="1" dirty="0" smtClean="0">
                  <a:solidFill>
                    <a:prstClr val="white"/>
                  </a:solidFill>
                </a:rPr>
                <a:t>1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6642476" y="3433777"/>
            <a:ext cx="4554090" cy="426159"/>
            <a:chOff x="6576572" y="2066309"/>
            <a:chExt cx="4554090" cy="426159"/>
          </a:xfrm>
        </p:grpSpPr>
        <p:sp>
          <p:nvSpPr>
            <p:cNvPr id="31" name="사각형: 둥근 모서리 4"/>
            <p:cNvSpPr/>
            <p:nvPr/>
          </p:nvSpPr>
          <p:spPr>
            <a:xfrm>
              <a:off x="7280005" y="2076347"/>
              <a:ext cx="3850657" cy="41612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rgbClr val="9AA6C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/>
              </a:pPr>
              <a:r>
                <a:rPr lang="en-US" altLang="ko-KR" sz="1600" b="1" kern="0" dirty="0" err="1" smtClean="0">
                  <a:solidFill>
                    <a:srgbClr val="9AA6C0"/>
                  </a:solidFill>
                </a:rPr>
                <a:t>CardView</a:t>
              </a:r>
              <a:r>
                <a:rPr lang="en-US" altLang="ko-KR" sz="1600" b="1" kern="0" dirty="0" smtClean="0">
                  <a:solidFill>
                    <a:srgbClr val="9AA6C0"/>
                  </a:solidFill>
                </a:rPr>
                <a:t> - </a:t>
              </a:r>
              <a:r>
                <a:rPr lang="ko-KR" altLang="en-US" sz="1600" b="1" kern="0" dirty="0" smtClean="0">
                  <a:solidFill>
                    <a:srgbClr val="9AA6C0"/>
                  </a:solidFill>
                </a:rPr>
                <a:t>원형</a:t>
              </a:r>
              <a:r>
                <a:rPr lang="en-US" altLang="ko-KR" sz="1600" b="1" kern="0" dirty="0" smtClean="0">
                  <a:solidFill>
                    <a:srgbClr val="9AA6C0"/>
                  </a:solidFill>
                </a:rPr>
                <a:t>Chart</a:t>
              </a:r>
              <a:endParaRPr lang="ko-KR" altLang="en-US" sz="1600" b="1" kern="0" dirty="0">
                <a:solidFill>
                  <a:srgbClr val="9AA6C0"/>
                </a:solidFill>
              </a:endParaRPr>
            </a:p>
          </p:txBody>
        </p:sp>
        <p:sp>
          <p:nvSpPr>
            <p:cNvPr id="32" name="사각형: 둥근 모서리 6"/>
            <p:cNvSpPr/>
            <p:nvPr/>
          </p:nvSpPr>
          <p:spPr>
            <a:xfrm>
              <a:off x="6576572" y="2066309"/>
              <a:ext cx="489244" cy="411092"/>
            </a:xfrm>
            <a:prstGeom prst="roundRect">
              <a:avLst>
                <a:gd name="adj" fmla="val 13790"/>
              </a:avLst>
            </a:prstGeom>
            <a:solidFill>
              <a:srgbClr val="9AA6C0"/>
            </a:solidFill>
            <a:ln>
              <a:noFill/>
            </a:ln>
            <a:effectLst>
              <a:outerShdw blurRad="190500" dist="50800" dir="2700000" sx="98000" sy="98000" algn="tl" rotWithShape="0">
                <a:srgbClr val="9AA6C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en-US" altLang="ko-KR" b="1" dirty="0" smtClean="0">
                  <a:solidFill>
                    <a:prstClr val="white"/>
                  </a:solidFill>
                </a:rPr>
                <a:t>3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6638354" y="4055732"/>
            <a:ext cx="4554090" cy="426159"/>
            <a:chOff x="6576572" y="2066309"/>
            <a:chExt cx="4554090" cy="426159"/>
          </a:xfrm>
        </p:grpSpPr>
        <p:sp>
          <p:nvSpPr>
            <p:cNvPr id="34" name="사각형: 둥근 모서리 4"/>
            <p:cNvSpPr/>
            <p:nvPr/>
          </p:nvSpPr>
          <p:spPr>
            <a:xfrm>
              <a:off x="7280005" y="2076347"/>
              <a:ext cx="3850657" cy="41612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rgbClr val="9AA6C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/>
              </a:pPr>
              <a:r>
                <a:rPr lang="en-US" altLang="ko-KR" sz="1600" b="1" kern="0" dirty="0" err="1" smtClean="0">
                  <a:solidFill>
                    <a:srgbClr val="9AA6C0"/>
                  </a:solidFill>
                </a:rPr>
                <a:t>CardView</a:t>
              </a:r>
              <a:r>
                <a:rPr lang="en-US" altLang="ko-KR" sz="1600" b="1" kern="0" dirty="0" smtClean="0">
                  <a:solidFill>
                    <a:srgbClr val="9AA6C0"/>
                  </a:solidFill>
                </a:rPr>
                <a:t> - </a:t>
              </a:r>
              <a:r>
                <a:rPr lang="ko-KR" altLang="en-US" sz="1600" b="1" kern="0" dirty="0" smtClean="0">
                  <a:solidFill>
                    <a:srgbClr val="9AA6C0"/>
                  </a:solidFill>
                </a:rPr>
                <a:t>막대</a:t>
              </a:r>
              <a:r>
                <a:rPr lang="en-US" altLang="ko-KR" sz="1600" b="1" kern="0" dirty="0" smtClean="0">
                  <a:solidFill>
                    <a:srgbClr val="9AA6C0"/>
                  </a:solidFill>
                </a:rPr>
                <a:t>Chart</a:t>
              </a:r>
              <a:endParaRPr lang="ko-KR" altLang="en-US" sz="1600" b="1" kern="0" dirty="0">
                <a:solidFill>
                  <a:srgbClr val="9AA6C0"/>
                </a:solidFill>
              </a:endParaRPr>
            </a:p>
          </p:txBody>
        </p:sp>
        <p:sp>
          <p:nvSpPr>
            <p:cNvPr id="35" name="사각형: 둥근 모서리 6"/>
            <p:cNvSpPr/>
            <p:nvPr/>
          </p:nvSpPr>
          <p:spPr>
            <a:xfrm>
              <a:off x="6576572" y="2066309"/>
              <a:ext cx="489244" cy="411092"/>
            </a:xfrm>
            <a:prstGeom prst="roundRect">
              <a:avLst>
                <a:gd name="adj" fmla="val 13790"/>
              </a:avLst>
            </a:prstGeom>
            <a:solidFill>
              <a:srgbClr val="9AA6C0"/>
            </a:solidFill>
            <a:ln>
              <a:noFill/>
            </a:ln>
            <a:effectLst>
              <a:outerShdw blurRad="190500" dist="50800" dir="2700000" sx="98000" sy="98000" algn="tl" rotWithShape="0">
                <a:srgbClr val="9AA6C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en-US" altLang="ko-KR" b="1" dirty="0" smtClean="0">
                  <a:solidFill>
                    <a:prstClr val="white"/>
                  </a:solidFill>
                </a:rPr>
                <a:t>4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6646593" y="2820059"/>
            <a:ext cx="4554090" cy="426159"/>
            <a:chOff x="6576572" y="2066309"/>
            <a:chExt cx="4554090" cy="426159"/>
          </a:xfrm>
        </p:grpSpPr>
        <p:sp>
          <p:nvSpPr>
            <p:cNvPr id="40" name="사각형: 둥근 모서리 4"/>
            <p:cNvSpPr/>
            <p:nvPr/>
          </p:nvSpPr>
          <p:spPr>
            <a:xfrm>
              <a:off x="7280005" y="2076347"/>
              <a:ext cx="3850657" cy="41612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rgbClr val="9AA6C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/>
              </a:pPr>
              <a:r>
                <a:rPr lang="ko-KR" altLang="en-US" sz="1600" b="1" kern="0" dirty="0" smtClean="0">
                  <a:solidFill>
                    <a:srgbClr val="9AA6C0"/>
                  </a:solidFill>
                </a:rPr>
                <a:t>상단 바</a:t>
              </a:r>
              <a:r>
                <a:rPr lang="en-US" altLang="ko-KR" sz="1600" b="1" kern="0" dirty="0" smtClean="0">
                  <a:solidFill>
                    <a:srgbClr val="9AA6C0"/>
                  </a:solidFill>
                </a:rPr>
                <a:t>-</a:t>
              </a:r>
              <a:r>
                <a:rPr lang="ko-KR" altLang="en-US" sz="1600" b="1" kern="0" dirty="0" smtClean="0">
                  <a:solidFill>
                    <a:srgbClr val="9AA6C0"/>
                  </a:solidFill>
                </a:rPr>
                <a:t>버튼</a:t>
              </a:r>
              <a:endParaRPr lang="ko-KR" altLang="en-US" sz="1600" b="1" kern="0" dirty="0">
                <a:solidFill>
                  <a:srgbClr val="9AA6C0"/>
                </a:solidFill>
              </a:endParaRPr>
            </a:p>
          </p:txBody>
        </p:sp>
        <p:sp>
          <p:nvSpPr>
            <p:cNvPr id="41" name="사각형: 둥근 모서리 6"/>
            <p:cNvSpPr/>
            <p:nvPr/>
          </p:nvSpPr>
          <p:spPr>
            <a:xfrm>
              <a:off x="6576572" y="2066309"/>
              <a:ext cx="489244" cy="411092"/>
            </a:xfrm>
            <a:prstGeom prst="roundRect">
              <a:avLst>
                <a:gd name="adj" fmla="val 13790"/>
              </a:avLst>
            </a:prstGeom>
            <a:solidFill>
              <a:srgbClr val="9AA6C0"/>
            </a:solidFill>
            <a:ln>
              <a:noFill/>
            </a:ln>
            <a:effectLst>
              <a:outerShdw blurRad="190500" dist="50800" dir="2700000" sx="98000" sy="98000" algn="tl" rotWithShape="0">
                <a:srgbClr val="9AA6C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en-US" altLang="ko-KR" b="1" dirty="0" smtClean="0">
                  <a:solidFill>
                    <a:prstClr val="white"/>
                  </a:solidFill>
                </a:rPr>
                <a:t>2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6634233" y="4677691"/>
            <a:ext cx="4554090" cy="426159"/>
            <a:chOff x="6576572" y="2066309"/>
            <a:chExt cx="4554090" cy="426159"/>
          </a:xfrm>
        </p:grpSpPr>
        <p:sp>
          <p:nvSpPr>
            <p:cNvPr id="43" name="사각형: 둥근 모서리 4"/>
            <p:cNvSpPr/>
            <p:nvPr/>
          </p:nvSpPr>
          <p:spPr>
            <a:xfrm>
              <a:off x="7280005" y="2076347"/>
              <a:ext cx="3850657" cy="41612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rgbClr val="9AA6C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/>
              </a:pPr>
              <a:r>
                <a:rPr lang="en-US" altLang="ko-KR" sz="1600" b="1" kern="0" dirty="0" smtClean="0">
                  <a:solidFill>
                    <a:srgbClr val="9AA6C0"/>
                  </a:solidFill>
                </a:rPr>
                <a:t>Bottom </a:t>
              </a:r>
              <a:r>
                <a:rPr lang="en-US" altLang="ko-KR" sz="1600" b="1" kern="0" dirty="0" err="1" smtClean="0">
                  <a:solidFill>
                    <a:srgbClr val="9AA6C0"/>
                  </a:solidFill>
                </a:rPr>
                <a:t>NavigationBar</a:t>
              </a:r>
              <a:endParaRPr lang="ko-KR" altLang="en-US" sz="1600" b="1" kern="0" dirty="0">
                <a:solidFill>
                  <a:srgbClr val="9AA6C0"/>
                </a:solidFill>
              </a:endParaRPr>
            </a:p>
          </p:txBody>
        </p:sp>
        <p:sp>
          <p:nvSpPr>
            <p:cNvPr id="44" name="사각형: 둥근 모서리 6"/>
            <p:cNvSpPr/>
            <p:nvPr/>
          </p:nvSpPr>
          <p:spPr>
            <a:xfrm>
              <a:off x="6576572" y="2066309"/>
              <a:ext cx="489244" cy="411092"/>
            </a:xfrm>
            <a:prstGeom prst="roundRect">
              <a:avLst>
                <a:gd name="adj" fmla="val 13790"/>
              </a:avLst>
            </a:prstGeom>
            <a:solidFill>
              <a:srgbClr val="9AA6C0"/>
            </a:solidFill>
            <a:ln>
              <a:noFill/>
            </a:ln>
            <a:effectLst>
              <a:outerShdw blurRad="190500" dist="50800" dir="2700000" sx="98000" sy="98000" algn="tl" rotWithShape="0">
                <a:srgbClr val="9AA6C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en-US" altLang="ko-KR" b="1" dirty="0" smtClean="0">
                  <a:solidFill>
                    <a:prstClr val="white"/>
                  </a:solidFill>
                </a:rPr>
                <a:t>5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/>
          <p:cNvSpPr/>
          <p:nvPr/>
        </p:nvSpPr>
        <p:spPr>
          <a:xfrm>
            <a:off x="588883" y="392837"/>
            <a:ext cx="4678532" cy="56817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 lang="ko-KR"/>
            </a:pPr>
            <a:r>
              <a:rPr lang="ko-KR" altLang="en-US" sz="2000" b="1" i="1" kern="0" dirty="0" smtClean="0">
                <a:solidFill>
                  <a:srgbClr val="9AA6C0"/>
                </a:solidFill>
              </a:rPr>
              <a:t>핵심 기능</a:t>
            </a:r>
            <a:endParaRPr lang="en-US" altLang="ko-KR" sz="2000" b="1" i="1" kern="0" dirty="0">
              <a:solidFill>
                <a:srgbClr val="9AA6C0"/>
              </a:solidFill>
            </a:endParaRPr>
          </a:p>
        </p:txBody>
      </p:sp>
      <p:sp>
        <p:nvSpPr>
          <p:cNvPr id="7" name="사각형: 둥근 모서리 6"/>
          <p:cNvSpPr/>
          <p:nvPr/>
        </p:nvSpPr>
        <p:spPr>
          <a:xfrm>
            <a:off x="5419816" y="392836"/>
            <a:ext cx="676184" cy="568171"/>
          </a:xfrm>
          <a:prstGeom prst="roundRect">
            <a:avLst>
              <a:gd name="adj" fmla="val 13790"/>
            </a:avLst>
          </a:prstGeom>
          <a:solidFill>
            <a:srgbClr val="9AA6C0"/>
          </a:solidFill>
          <a:ln>
            <a:noFill/>
          </a:ln>
          <a:effectLst>
            <a:outerShdw blurRad="190500" dist="508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원형: 비어 있음 8"/>
          <p:cNvSpPr/>
          <p:nvPr/>
        </p:nvSpPr>
        <p:spPr>
          <a:xfrm>
            <a:off x="5638844" y="549275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사각형: 둥근 모서리 10"/>
          <p:cNvSpPr/>
          <p:nvPr/>
        </p:nvSpPr>
        <p:spPr>
          <a:xfrm rot="18900000">
            <a:off x="5837537" y="691587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사각형: 둥근 모서리 12"/>
          <p:cNvSpPr/>
          <p:nvPr/>
        </p:nvSpPr>
        <p:spPr>
          <a:xfrm>
            <a:off x="560307" y="1250087"/>
            <a:ext cx="10917317" cy="5196026"/>
          </a:xfrm>
          <a:prstGeom prst="roundRect">
            <a:avLst>
              <a:gd name="adj" fmla="val 2491"/>
            </a:avLst>
          </a:prstGeom>
          <a:solidFill>
            <a:schemeClr val="bg1"/>
          </a:solidFill>
          <a:ln>
            <a:noFill/>
          </a:ln>
          <a:effectLst>
            <a:outerShdw blurRad="190500" dist="2413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 lang="ko-KR"/>
            </a:pPr>
            <a:endParaRPr lang="en-US" altLang="ko-KR" sz="2000" b="1" i="1" kern="0">
              <a:solidFill>
                <a:srgbClr val="9AA6C0"/>
              </a:solidFill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641189" y="4757643"/>
            <a:ext cx="3276647" cy="474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Foreground Service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4974815" y="1685925"/>
            <a:ext cx="2740436" cy="574808"/>
            <a:chOff x="2564989" y="2290668"/>
            <a:chExt cx="3276647" cy="474889"/>
          </a:xfrm>
        </p:grpSpPr>
        <p:sp>
          <p:nvSpPr>
            <p:cNvPr id="26" name="직사각형 25"/>
            <p:cNvSpPr/>
            <p:nvPr/>
          </p:nvSpPr>
          <p:spPr>
            <a:xfrm>
              <a:off x="2564989" y="2290668"/>
              <a:ext cx="3276647" cy="4748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600" b="1" dirty="0" err="1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Kakao</a:t>
              </a:r>
              <a:r>
                <a:rPr lang="ko-KR" altLang="en-US" sz="16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</a:t>
              </a:r>
              <a:r>
                <a:rPr lang="en-US" altLang="ko-KR" sz="16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Login API</a:t>
              </a:r>
              <a:endPara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59983" y="2416576"/>
              <a:ext cx="336176" cy="240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5" name="그룹 44"/>
          <p:cNvGrpSpPr/>
          <p:nvPr/>
        </p:nvGrpSpPr>
        <p:grpSpPr>
          <a:xfrm>
            <a:off x="2298289" y="2881218"/>
            <a:ext cx="3276647" cy="474889"/>
            <a:chOff x="1812514" y="2909793"/>
            <a:chExt cx="3276647" cy="474889"/>
          </a:xfrm>
        </p:grpSpPr>
        <p:sp>
          <p:nvSpPr>
            <p:cNvPr id="24" name="직사각형 23"/>
            <p:cNvSpPr/>
            <p:nvPr/>
          </p:nvSpPr>
          <p:spPr>
            <a:xfrm>
              <a:off x="1812514" y="2909793"/>
              <a:ext cx="3276647" cy="4748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6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Google</a:t>
              </a:r>
              <a:r>
                <a:rPr lang="ko-KR" altLang="en-US" sz="16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</a:t>
              </a:r>
              <a:r>
                <a:rPr lang="en-US" altLang="ko-KR" sz="16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Place</a:t>
              </a:r>
              <a:r>
                <a:rPr lang="ko-KR" altLang="en-US" sz="16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</a:t>
              </a:r>
              <a:r>
                <a:rPr lang="en-US" altLang="ko-KR" sz="16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API</a:t>
              </a:r>
              <a:endPara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pic>
          <p:nvPicPr>
            <p:cNvPr id="1027" name="Picture 3" descr="C:\Users\moble\Downloads\Local-Directory-Citation-Building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43126" y="2924175"/>
              <a:ext cx="392112" cy="392112"/>
            </a:xfrm>
            <a:prstGeom prst="rect">
              <a:avLst/>
            </a:prstGeom>
            <a:noFill/>
          </p:spPr>
        </p:pic>
      </p:grpSp>
      <p:pic>
        <p:nvPicPr>
          <p:cNvPr id="1029" name="Picture 5" descr="C:\Users\moble\Downloads\unnamed.png"/>
          <p:cNvPicPr>
            <a:picLocks noChangeAspect="1" noChangeArrowheads="1"/>
          </p:cNvPicPr>
          <p:nvPr/>
        </p:nvPicPr>
        <p:blipFill>
          <a:blip r:embed="rId4" cstate="print"/>
          <a:srcRect t="34700" b="33123"/>
          <a:stretch>
            <a:fillRect/>
          </a:stretch>
        </p:blipFill>
        <p:spPr bwMode="auto">
          <a:xfrm>
            <a:off x="1990725" y="3609975"/>
            <a:ext cx="2266781" cy="485775"/>
          </a:xfrm>
          <a:prstGeom prst="rect">
            <a:avLst/>
          </a:prstGeom>
          <a:noFill/>
        </p:spPr>
      </p:pic>
      <p:pic>
        <p:nvPicPr>
          <p:cNvPr id="1035" name="Picture 11" descr="C:\Users\moble\Downloads\pngguru.com (1)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08375" y="1876425"/>
            <a:ext cx="1416050" cy="928688"/>
          </a:xfrm>
          <a:prstGeom prst="rect">
            <a:avLst/>
          </a:prstGeom>
          <a:noFill/>
        </p:spPr>
      </p:pic>
      <p:pic>
        <p:nvPicPr>
          <p:cNvPr id="1036" name="Picture 12" descr="C:\Users\moble\Downloads\pngguru.com (2)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72300" y="2122194"/>
            <a:ext cx="1876425" cy="501944"/>
          </a:xfrm>
          <a:prstGeom prst="rect">
            <a:avLst/>
          </a:prstGeom>
          <a:noFill/>
        </p:spPr>
      </p:pic>
      <p:pic>
        <p:nvPicPr>
          <p:cNvPr id="1039" name="Picture 15" descr="C:\Users\moble\Downloads\pngegg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162925" y="4000499"/>
            <a:ext cx="1288143" cy="676275"/>
          </a:xfrm>
          <a:prstGeom prst="rect">
            <a:avLst/>
          </a:prstGeom>
          <a:noFill/>
        </p:spPr>
      </p:pic>
      <p:pic>
        <p:nvPicPr>
          <p:cNvPr id="1041" name="Picture 17" descr="C:\Users\moble\Downloads\classic_Arduino_logo_teal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715249" y="2743200"/>
            <a:ext cx="1790701" cy="485775"/>
          </a:xfrm>
          <a:prstGeom prst="rect">
            <a:avLst/>
          </a:prstGeom>
          <a:noFill/>
        </p:spPr>
      </p:pic>
      <p:pic>
        <p:nvPicPr>
          <p:cNvPr id="1042" name="Picture 18" descr="C:\Users\moble\Downloads\gcp-gcp-speech-650x341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572501" y="3457151"/>
            <a:ext cx="1371599" cy="719562"/>
          </a:xfrm>
          <a:prstGeom prst="rect">
            <a:avLst/>
          </a:prstGeom>
          <a:noFill/>
        </p:spPr>
      </p:pic>
      <p:grpSp>
        <p:nvGrpSpPr>
          <p:cNvPr id="51" name="그룹 50"/>
          <p:cNvGrpSpPr/>
          <p:nvPr/>
        </p:nvGrpSpPr>
        <p:grpSpPr>
          <a:xfrm>
            <a:off x="5085237" y="2705857"/>
            <a:ext cx="2173927" cy="2227337"/>
            <a:chOff x="5226998" y="2620894"/>
            <a:chExt cx="2173927" cy="2227337"/>
          </a:xfrm>
        </p:grpSpPr>
        <p:sp>
          <p:nvSpPr>
            <p:cNvPr id="8" name="타원 7"/>
            <p:cNvSpPr/>
            <p:nvPr/>
          </p:nvSpPr>
          <p:spPr>
            <a:xfrm rot="16200000">
              <a:off x="5200293" y="2647599"/>
              <a:ext cx="2227337" cy="2173927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5622075" y="2847976"/>
              <a:ext cx="1397850" cy="1552429"/>
              <a:chOff x="8284334" y="2244481"/>
              <a:chExt cx="1503433" cy="1823853"/>
            </a:xfrm>
          </p:grpSpPr>
          <p:sp>
            <p:nvSpPr>
              <p:cNvPr id="18" name="자유형 17"/>
              <p:cNvSpPr/>
              <p:nvPr/>
            </p:nvSpPr>
            <p:spPr>
              <a:xfrm>
                <a:off x="8676669" y="3973014"/>
                <a:ext cx="718762" cy="95320"/>
              </a:xfrm>
              <a:custGeom>
                <a:avLst/>
                <a:gdLst>
                  <a:gd name="connsiteX0" fmla="*/ 0 w 718762"/>
                  <a:gd name="connsiteY0" fmla="*/ 0 h 95320"/>
                  <a:gd name="connsiteX1" fmla="*/ 718762 w 718762"/>
                  <a:gd name="connsiteY1" fmla="*/ 0 h 95320"/>
                  <a:gd name="connsiteX2" fmla="*/ 651983 w 718762"/>
                  <a:gd name="connsiteY2" fmla="*/ 36246 h 95320"/>
                  <a:gd name="connsiteX3" fmla="*/ 359381 w 718762"/>
                  <a:gd name="connsiteY3" fmla="*/ 95320 h 95320"/>
                  <a:gd name="connsiteX4" fmla="*/ 66779 w 718762"/>
                  <a:gd name="connsiteY4" fmla="*/ 36246 h 95320"/>
                  <a:gd name="connsiteX5" fmla="*/ 0 w 718762"/>
                  <a:gd name="connsiteY5" fmla="*/ 0 h 95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18762" h="95320">
                    <a:moveTo>
                      <a:pt x="0" y="0"/>
                    </a:moveTo>
                    <a:lnTo>
                      <a:pt x="718762" y="0"/>
                    </a:lnTo>
                    <a:lnTo>
                      <a:pt x="651983" y="36246"/>
                    </a:lnTo>
                    <a:cubicBezTo>
                      <a:pt x="562049" y="74285"/>
                      <a:pt x="463171" y="95320"/>
                      <a:pt x="359381" y="95320"/>
                    </a:cubicBezTo>
                    <a:cubicBezTo>
                      <a:pt x="255591" y="95320"/>
                      <a:pt x="156713" y="74285"/>
                      <a:pt x="66779" y="3624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자유형 18"/>
              <p:cNvSpPr/>
              <p:nvPr/>
            </p:nvSpPr>
            <p:spPr>
              <a:xfrm>
                <a:off x="8520113" y="2244481"/>
                <a:ext cx="1031875" cy="1692077"/>
              </a:xfrm>
              <a:custGeom>
                <a:avLst/>
                <a:gdLst>
                  <a:gd name="connsiteX0" fmla="*/ 385720 w 1031875"/>
                  <a:gd name="connsiteY0" fmla="*/ 104977 h 1692076"/>
                  <a:gd name="connsiteX1" fmla="*/ 367118 w 1031875"/>
                  <a:gd name="connsiteY1" fmla="*/ 126021 h 1692076"/>
                  <a:gd name="connsiteX2" fmla="*/ 385720 w 1031875"/>
                  <a:gd name="connsiteY2" fmla="*/ 147064 h 1692076"/>
                  <a:gd name="connsiteX3" fmla="*/ 646152 w 1031875"/>
                  <a:gd name="connsiteY3" fmla="*/ 147064 h 1692076"/>
                  <a:gd name="connsiteX4" fmla="*/ 664754 w 1031875"/>
                  <a:gd name="connsiteY4" fmla="*/ 126021 h 1692076"/>
                  <a:gd name="connsiteX5" fmla="*/ 646152 w 1031875"/>
                  <a:gd name="connsiteY5" fmla="*/ 104977 h 1692076"/>
                  <a:gd name="connsiteX6" fmla="*/ 78918 w 1031875"/>
                  <a:gd name="connsiteY6" fmla="*/ 0 h 1692076"/>
                  <a:gd name="connsiteX7" fmla="*/ 952957 w 1031875"/>
                  <a:gd name="connsiteY7" fmla="*/ 0 h 1692076"/>
                  <a:gd name="connsiteX8" fmla="*/ 1031875 w 1031875"/>
                  <a:gd name="connsiteY8" fmla="*/ 89273 h 1692076"/>
                  <a:gd name="connsiteX9" fmla="*/ 1031875 w 1031875"/>
                  <a:gd name="connsiteY9" fmla="*/ 538905 h 1692076"/>
                  <a:gd name="connsiteX10" fmla="*/ 1031875 w 1031875"/>
                  <a:gd name="connsiteY10" fmla="*/ 1627747 h 1692076"/>
                  <a:gd name="connsiteX11" fmla="*/ 953908 w 1031875"/>
                  <a:gd name="connsiteY11" fmla="*/ 1692076 h 1692076"/>
                  <a:gd name="connsiteX12" fmla="*/ 953908 w 1031875"/>
                  <a:gd name="connsiteY12" fmla="*/ 474576 h 1692076"/>
                  <a:gd name="connsiteX13" fmla="*/ 953908 w 1031875"/>
                  <a:gd name="connsiteY13" fmla="*/ 252041 h 1692076"/>
                  <a:gd name="connsiteX14" fmla="*/ 77965 w 1031875"/>
                  <a:gd name="connsiteY14" fmla="*/ 252041 h 1692076"/>
                  <a:gd name="connsiteX15" fmla="*/ 77965 w 1031875"/>
                  <a:gd name="connsiteY15" fmla="*/ 474578 h 1692076"/>
                  <a:gd name="connsiteX16" fmla="*/ 77965 w 1031875"/>
                  <a:gd name="connsiteY16" fmla="*/ 1692074 h 1692076"/>
                  <a:gd name="connsiteX17" fmla="*/ 0 w 1031875"/>
                  <a:gd name="connsiteY17" fmla="*/ 1627746 h 1692076"/>
                  <a:gd name="connsiteX18" fmla="*/ 0 w 1031875"/>
                  <a:gd name="connsiteY18" fmla="*/ 538906 h 1692076"/>
                  <a:gd name="connsiteX19" fmla="*/ 0 w 1031875"/>
                  <a:gd name="connsiteY19" fmla="*/ 89273 h 1692076"/>
                  <a:gd name="connsiteX20" fmla="*/ 78918 w 1031875"/>
                  <a:gd name="connsiteY20" fmla="*/ 0 h 1692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031875" h="1692076">
                    <a:moveTo>
                      <a:pt x="385720" y="104977"/>
                    </a:moveTo>
                    <a:cubicBezTo>
                      <a:pt x="375446" y="104977"/>
                      <a:pt x="367118" y="114399"/>
                      <a:pt x="367118" y="126021"/>
                    </a:cubicBezTo>
                    <a:cubicBezTo>
                      <a:pt x="367118" y="137642"/>
                      <a:pt x="375446" y="147064"/>
                      <a:pt x="385720" y="147064"/>
                    </a:cubicBezTo>
                    <a:lnTo>
                      <a:pt x="646152" y="147064"/>
                    </a:lnTo>
                    <a:cubicBezTo>
                      <a:pt x="656425" y="147064"/>
                      <a:pt x="664754" y="137642"/>
                      <a:pt x="664754" y="126021"/>
                    </a:cubicBezTo>
                    <a:cubicBezTo>
                      <a:pt x="664754" y="114399"/>
                      <a:pt x="656425" y="104977"/>
                      <a:pt x="646152" y="104977"/>
                    </a:cubicBezTo>
                    <a:close/>
                    <a:moveTo>
                      <a:pt x="78918" y="0"/>
                    </a:moveTo>
                    <a:lnTo>
                      <a:pt x="952957" y="0"/>
                    </a:lnTo>
                    <a:cubicBezTo>
                      <a:pt x="996542" y="0"/>
                      <a:pt x="1031875" y="39969"/>
                      <a:pt x="1031875" y="89273"/>
                    </a:cubicBezTo>
                    <a:lnTo>
                      <a:pt x="1031875" y="538905"/>
                    </a:lnTo>
                    <a:lnTo>
                      <a:pt x="1031875" y="1627747"/>
                    </a:lnTo>
                    <a:lnTo>
                      <a:pt x="953908" y="1692076"/>
                    </a:lnTo>
                    <a:lnTo>
                      <a:pt x="953908" y="474576"/>
                    </a:lnTo>
                    <a:lnTo>
                      <a:pt x="953908" y="252041"/>
                    </a:lnTo>
                    <a:lnTo>
                      <a:pt x="77965" y="252041"/>
                    </a:lnTo>
                    <a:lnTo>
                      <a:pt x="77965" y="474578"/>
                    </a:lnTo>
                    <a:lnTo>
                      <a:pt x="77965" y="1692074"/>
                    </a:lnTo>
                    <a:lnTo>
                      <a:pt x="0" y="1627746"/>
                    </a:lnTo>
                    <a:lnTo>
                      <a:pt x="0" y="538906"/>
                    </a:lnTo>
                    <a:lnTo>
                      <a:pt x="0" y="89273"/>
                    </a:lnTo>
                    <a:cubicBezTo>
                      <a:pt x="0" y="39969"/>
                      <a:pt x="35333" y="0"/>
                      <a:pt x="7891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자유형 19"/>
              <p:cNvSpPr/>
              <p:nvPr/>
            </p:nvSpPr>
            <p:spPr>
              <a:xfrm>
                <a:off x="8598078" y="2496522"/>
                <a:ext cx="875943" cy="1487682"/>
              </a:xfrm>
              <a:custGeom>
                <a:avLst/>
                <a:gdLst>
                  <a:gd name="connsiteX0" fmla="*/ 0 w 875943"/>
                  <a:gd name="connsiteY0" fmla="*/ 0 h 1487681"/>
                  <a:gd name="connsiteX1" fmla="*/ 875943 w 875943"/>
                  <a:gd name="connsiteY1" fmla="*/ 0 h 1487681"/>
                  <a:gd name="connsiteX2" fmla="*/ 875943 w 875943"/>
                  <a:gd name="connsiteY2" fmla="*/ 222534 h 1487681"/>
                  <a:gd name="connsiteX3" fmla="*/ 875943 w 875943"/>
                  <a:gd name="connsiteY3" fmla="*/ 222535 h 1487681"/>
                  <a:gd name="connsiteX4" fmla="*/ 875943 w 875943"/>
                  <a:gd name="connsiteY4" fmla="*/ 1440034 h 1487681"/>
                  <a:gd name="connsiteX5" fmla="*/ 858265 w 875943"/>
                  <a:gd name="connsiteY5" fmla="*/ 1454620 h 1487681"/>
                  <a:gd name="connsiteX6" fmla="*/ 797354 w 875943"/>
                  <a:gd name="connsiteY6" fmla="*/ 1487681 h 1487681"/>
                  <a:gd name="connsiteX7" fmla="*/ 78592 w 875943"/>
                  <a:gd name="connsiteY7" fmla="*/ 1487681 h 1487681"/>
                  <a:gd name="connsiteX8" fmla="*/ 17681 w 875943"/>
                  <a:gd name="connsiteY8" fmla="*/ 1454620 h 1487681"/>
                  <a:gd name="connsiteX9" fmla="*/ 0 w 875943"/>
                  <a:gd name="connsiteY9" fmla="*/ 1440032 h 1487681"/>
                  <a:gd name="connsiteX10" fmla="*/ 0 w 875943"/>
                  <a:gd name="connsiteY10" fmla="*/ 222537 h 1487681"/>
                  <a:gd name="connsiteX11" fmla="*/ 0 w 875943"/>
                  <a:gd name="connsiteY11" fmla="*/ 222536 h 1487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75943" h="1487681">
                    <a:moveTo>
                      <a:pt x="0" y="0"/>
                    </a:moveTo>
                    <a:lnTo>
                      <a:pt x="875943" y="0"/>
                    </a:lnTo>
                    <a:lnTo>
                      <a:pt x="875943" y="222534"/>
                    </a:lnTo>
                    <a:lnTo>
                      <a:pt x="875943" y="222535"/>
                    </a:lnTo>
                    <a:lnTo>
                      <a:pt x="875943" y="1440034"/>
                    </a:lnTo>
                    <a:lnTo>
                      <a:pt x="858265" y="1454620"/>
                    </a:lnTo>
                    <a:lnTo>
                      <a:pt x="797354" y="1487681"/>
                    </a:lnTo>
                    <a:lnTo>
                      <a:pt x="78592" y="1487681"/>
                    </a:lnTo>
                    <a:lnTo>
                      <a:pt x="17681" y="1454620"/>
                    </a:lnTo>
                    <a:lnTo>
                      <a:pt x="0" y="1440032"/>
                    </a:lnTo>
                    <a:lnTo>
                      <a:pt x="0" y="222537"/>
                    </a:lnTo>
                    <a:lnTo>
                      <a:pt x="0" y="222536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자유형 20"/>
              <p:cNvSpPr/>
              <p:nvPr/>
            </p:nvSpPr>
            <p:spPr>
              <a:xfrm>
                <a:off x="9551987" y="2772196"/>
                <a:ext cx="235780" cy="1088842"/>
              </a:xfrm>
              <a:custGeom>
                <a:avLst/>
                <a:gdLst>
                  <a:gd name="connsiteX0" fmla="*/ 0 w 235780"/>
                  <a:gd name="connsiteY0" fmla="*/ 0 h 1088842"/>
                  <a:gd name="connsiteX1" fmla="*/ 15607 w 235780"/>
                  <a:gd name="connsiteY1" fmla="*/ 12877 h 1088842"/>
                  <a:gd name="connsiteX2" fmla="*/ 235780 w 235780"/>
                  <a:gd name="connsiteY2" fmla="*/ 544421 h 1088842"/>
                  <a:gd name="connsiteX3" fmla="*/ 15607 w 235780"/>
                  <a:gd name="connsiteY3" fmla="*/ 1075965 h 1088842"/>
                  <a:gd name="connsiteX4" fmla="*/ 0 w 235780"/>
                  <a:gd name="connsiteY4" fmla="*/ 1088842 h 1088842"/>
                  <a:gd name="connsiteX5" fmla="*/ 0 w 235780"/>
                  <a:gd name="connsiteY5" fmla="*/ 0 h 1088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5780" h="1088842">
                    <a:moveTo>
                      <a:pt x="0" y="0"/>
                    </a:moveTo>
                    <a:lnTo>
                      <a:pt x="15607" y="12877"/>
                    </a:lnTo>
                    <a:cubicBezTo>
                      <a:pt x="151641" y="148911"/>
                      <a:pt x="235780" y="336840"/>
                      <a:pt x="235780" y="544421"/>
                    </a:cubicBezTo>
                    <a:cubicBezTo>
                      <a:pt x="235780" y="752002"/>
                      <a:pt x="151641" y="939931"/>
                      <a:pt x="15607" y="1075965"/>
                    </a:cubicBezTo>
                    <a:lnTo>
                      <a:pt x="0" y="10888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자유형 21"/>
              <p:cNvSpPr/>
              <p:nvPr/>
            </p:nvSpPr>
            <p:spPr>
              <a:xfrm>
                <a:off x="8284334" y="2772197"/>
                <a:ext cx="235779" cy="1088840"/>
              </a:xfrm>
              <a:custGeom>
                <a:avLst/>
                <a:gdLst>
                  <a:gd name="connsiteX0" fmla="*/ 235779 w 235779"/>
                  <a:gd name="connsiteY0" fmla="*/ 0 h 1088840"/>
                  <a:gd name="connsiteX1" fmla="*/ 235779 w 235779"/>
                  <a:gd name="connsiteY1" fmla="*/ 1088840 h 1088840"/>
                  <a:gd name="connsiteX2" fmla="*/ 220173 w 235779"/>
                  <a:gd name="connsiteY2" fmla="*/ 1075964 h 1088840"/>
                  <a:gd name="connsiteX3" fmla="*/ 0 w 235779"/>
                  <a:gd name="connsiteY3" fmla="*/ 544420 h 1088840"/>
                  <a:gd name="connsiteX4" fmla="*/ 220173 w 235779"/>
                  <a:gd name="connsiteY4" fmla="*/ 12876 h 1088840"/>
                  <a:gd name="connsiteX5" fmla="*/ 235779 w 235779"/>
                  <a:gd name="connsiteY5" fmla="*/ 0 h 1088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5779" h="1088840">
                    <a:moveTo>
                      <a:pt x="235779" y="0"/>
                    </a:moveTo>
                    <a:lnTo>
                      <a:pt x="235779" y="1088840"/>
                    </a:lnTo>
                    <a:lnTo>
                      <a:pt x="220173" y="1075964"/>
                    </a:lnTo>
                    <a:cubicBezTo>
                      <a:pt x="84139" y="939930"/>
                      <a:pt x="0" y="752001"/>
                      <a:pt x="0" y="544420"/>
                    </a:cubicBezTo>
                    <a:cubicBezTo>
                      <a:pt x="0" y="336839"/>
                      <a:pt x="84139" y="148910"/>
                      <a:pt x="220173" y="12876"/>
                    </a:cubicBezTo>
                    <a:lnTo>
                      <a:pt x="235779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1043" name="Picture 19" descr="C:\Users\moble\Downloads\klipartz.com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6062889" y="3399765"/>
              <a:ext cx="544945" cy="544945"/>
            </a:xfrm>
            <a:prstGeom prst="rect">
              <a:avLst/>
            </a:prstGeom>
            <a:noFill/>
          </p:spPr>
        </p:pic>
      </p:grpSp>
      <p:sp>
        <p:nvSpPr>
          <p:cNvPr id="83" name="직사각형 82"/>
          <p:cNvSpPr/>
          <p:nvPr/>
        </p:nvSpPr>
        <p:spPr>
          <a:xfrm>
            <a:off x="7362826" y="4767168"/>
            <a:ext cx="1524000" cy="474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Bind Service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6610350" y="5338668"/>
            <a:ext cx="2009774" cy="474889"/>
            <a:chOff x="6534150" y="5548218"/>
            <a:chExt cx="2009774" cy="474889"/>
          </a:xfrm>
        </p:grpSpPr>
        <p:sp>
          <p:nvSpPr>
            <p:cNvPr id="32" name="직사각형 31"/>
            <p:cNvSpPr/>
            <p:nvPr/>
          </p:nvSpPr>
          <p:spPr>
            <a:xfrm>
              <a:off x="6677025" y="5548218"/>
              <a:ext cx="1866899" cy="4748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6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Alarm Manger</a:t>
              </a:r>
              <a:endPara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pic>
          <p:nvPicPr>
            <p:cNvPr id="1044" name="Picture 20" descr="C:\Users\moble\Downloads\images.jfif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6534150" y="5638799"/>
              <a:ext cx="333375" cy="333375"/>
            </a:xfrm>
            <a:prstGeom prst="rect">
              <a:avLst/>
            </a:prstGeom>
            <a:noFill/>
          </p:spPr>
        </p:pic>
      </p:grpSp>
      <p:grpSp>
        <p:nvGrpSpPr>
          <p:cNvPr id="87" name="그룹 86"/>
          <p:cNvGrpSpPr/>
          <p:nvPr/>
        </p:nvGrpSpPr>
        <p:grpSpPr>
          <a:xfrm>
            <a:off x="2838451" y="4186143"/>
            <a:ext cx="942974" cy="474889"/>
            <a:chOff x="7543801" y="5443443"/>
            <a:chExt cx="942974" cy="474889"/>
          </a:xfrm>
        </p:grpSpPr>
        <p:pic>
          <p:nvPicPr>
            <p:cNvPr id="1045" name="Picture 21" descr="C:\Users\moble\Downloads\322-3226924_appicon-fork-git-logo-hd-png-download.png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7543801" y="5505450"/>
              <a:ext cx="359917" cy="376238"/>
            </a:xfrm>
            <a:prstGeom prst="rect">
              <a:avLst/>
            </a:prstGeom>
            <a:noFill/>
          </p:spPr>
        </p:pic>
        <p:sp>
          <p:nvSpPr>
            <p:cNvPr id="86" name="직사각형 85"/>
            <p:cNvSpPr/>
            <p:nvPr/>
          </p:nvSpPr>
          <p:spPr>
            <a:xfrm>
              <a:off x="7870414" y="5443443"/>
              <a:ext cx="616361" cy="4748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6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Fork</a:t>
              </a:r>
              <a:endPara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92" name="그룹 91"/>
          <p:cNvGrpSpPr/>
          <p:nvPr/>
        </p:nvGrpSpPr>
        <p:grpSpPr>
          <a:xfrm>
            <a:off x="3998912" y="5338668"/>
            <a:ext cx="2230439" cy="474889"/>
            <a:chOff x="4037012" y="5548218"/>
            <a:chExt cx="2230439" cy="474889"/>
          </a:xfrm>
        </p:grpSpPr>
        <p:sp>
          <p:nvSpPr>
            <p:cNvPr id="16" name="직사각형 15"/>
            <p:cNvSpPr/>
            <p:nvPr/>
          </p:nvSpPr>
          <p:spPr>
            <a:xfrm>
              <a:off x="4124325" y="5548218"/>
              <a:ext cx="2143126" cy="4748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600" b="1" dirty="0" err="1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SharedPreference</a:t>
              </a:r>
              <a:endPara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pic>
          <p:nvPicPr>
            <p:cNvPr id="1047" name="Picture 23" descr="C:\Users\moble\Downloads\pngegg (1).png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4037012" y="5686425"/>
              <a:ext cx="260349" cy="260349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/>
          <p:cNvSpPr/>
          <p:nvPr/>
        </p:nvSpPr>
        <p:spPr>
          <a:xfrm>
            <a:off x="513774" y="340293"/>
            <a:ext cx="10917316" cy="6219741"/>
          </a:xfrm>
          <a:prstGeom prst="roundRect">
            <a:avLst>
              <a:gd name="adj" fmla="val 2491"/>
            </a:avLst>
          </a:prstGeom>
          <a:solidFill>
            <a:schemeClr val="bg1"/>
          </a:solidFill>
          <a:ln>
            <a:noFill/>
          </a:ln>
          <a:effectLst>
            <a:outerShdw blurRad="190500" dist="2413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 lang="ko-KR"/>
            </a:pPr>
            <a:endParaRPr lang="en-US" altLang="ko-KR" sz="2000" b="1" i="1" kern="0">
              <a:solidFill>
                <a:srgbClr val="9AA6C0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852799" y="1572960"/>
            <a:ext cx="10306691" cy="358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176" name="TextBox 175"/>
          <p:cNvSpPr txBox="1"/>
          <p:nvPr/>
        </p:nvSpPr>
        <p:spPr>
          <a:xfrm>
            <a:off x="763781" y="1510647"/>
            <a:ext cx="10414759" cy="363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5" name="사각형: 둥근 모서리 4"/>
          <p:cNvSpPr/>
          <p:nvPr/>
        </p:nvSpPr>
        <p:spPr>
          <a:xfrm>
            <a:off x="654787" y="483455"/>
            <a:ext cx="4678532" cy="56817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 lang="ko-KR"/>
            </a:pPr>
            <a:r>
              <a:rPr lang="ko-KR" altLang="en-US" sz="2000" b="1" i="1" kern="0">
                <a:solidFill>
                  <a:srgbClr val="9AA6C0"/>
                </a:solidFill>
              </a:rPr>
              <a:t>역할분담</a:t>
            </a:r>
            <a:r>
              <a:rPr lang="en-US" altLang="ko-KR" sz="2000" b="1" i="1" kern="0">
                <a:solidFill>
                  <a:srgbClr val="9AA6C0"/>
                </a:solidFill>
              </a:rPr>
              <a:t> </a:t>
            </a:r>
          </a:p>
        </p:txBody>
      </p:sp>
      <p:sp>
        <p:nvSpPr>
          <p:cNvPr id="26" name="사각형: 둥근 모서리 6"/>
          <p:cNvSpPr/>
          <p:nvPr/>
        </p:nvSpPr>
        <p:spPr>
          <a:xfrm>
            <a:off x="5485720" y="483454"/>
            <a:ext cx="676184" cy="568171"/>
          </a:xfrm>
          <a:prstGeom prst="roundRect">
            <a:avLst>
              <a:gd name="adj" fmla="val 13790"/>
            </a:avLst>
          </a:prstGeom>
          <a:solidFill>
            <a:srgbClr val="9AA6C0"/>
          </a:solidFill>
          <a:ln>
            <a:noFill/>
          </a:ln>
          <a:effectLst>
            <a:outerShdw blurRad="190500" dist="508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원형: 비어 있음 8"/>
          <p:cNvSpPr/>
          <p:nvPr/>
        </p:nvSpPr>
        <p:spPr>
          <a:xfrm>
            <a:off x="5704748" y="639893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8" name="사각형: 둥근 모서리 10"/>
          <p:cNvSpPr/>
          <p:nvPr/>
        </p:nvSpPr>
        <p:spPr>
          <a:xfrm rot="18900000">
            <a:off x="5903441" y="782205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838700" y="1875027"/>
            <a:ext cx="2874504" cy="1597757"/>
            <a:chOff x="772796" y="1710267"/>
            <a:chExt cx="2874504" cy="1597757"/>
          </a:xfrm>
        </p:grpSpPr>
        <p:grpSp>
          <p:nvGrpSpPr>
            <p:cNvPr id="30" name="그룹 20"/>
            <p:cNvGrpSpPr/>
            <p:nvPr/>
          </p:nvGrpSpPr>
          <p:grpSpPr>
            <a:xfrm>
              <a:off x="772796" y="1710267"/>
              <a:ext cx="2874504" cy="1597757"/>
              <a:chOff x="1556079" y="2380735"/>
              <a:chExt cx="2874504" cy="1597757"/>
            </a:xfrm>
          </p:grpSpPr>
          <p:sp>
            <p:nvSpPr>
              <p:cNvPr id="32" name="대각선 방향의 모서리가 둥근 사각형 31">
                <a:extLst>
                  <a:ext uri="{FF2B5EF4-FFF2-40B4-BE49-F238E27FC236}">
                    <a16:creationId xmlns="" xmlns:a16="http://schemas.microsoft.com/office/drawing/2014/main" id="{D1FF7674-1A15-47A4-90BC-DA1C278FC777}"/>
                  </a:ext>
                </a:extLst>
              </p:cNvPr>
              <p:cNvSpPr/>
              <p:nvPr/>
            </p:nvSpPr>
            <p:spPr>
              <a:xfrm flipH="1">
                <a:off x="1571269" y="2381921"/>
                <a:ext cx="2859314" cy="1596571"/>
              </a:xfrm>
              <a:prstGeom prst="round2DiagRect">
                <a:avLst>
                  <a:gd name="adj1" fmla="val 23031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rgbClr val="9AA6C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1573426" y="2380735"/>
                <a:ext cx="609601" cy="329513"/>
              </a:xfrm>
              <a:prstGeom prst="rect">
                <a:avLst/>
              </a:prstGeom>
              <a:solidFill>
                <a:srgbClr val="9AA6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="" xmlns:a16="http://schemas.microsoft.com/office/drawing/2014/main" id="{65899608-7F98-46A6-9668-B3BF113E41CF}"/>
                  </a:ext>
                </a:extLst>
              </p:cNvPr>
              <p:cNvSpPr/>
              <p:nvPr/>
            </p:nvSpPr>
            <p:spPr>
              <a:xfrm>
                <a:off x="1556079" y="2407923"/>
                <a:ext cx="66813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1200" b="1" dirty="0" smtClean="0">
                    <a:solidFill>
                      <a:prstClr val="white"/>
                    </a:solidFill>
                  </a:rPr>
                  <a:t>김성원 </a:t>
                </a:r>
                <a:endParaRPr lang="ko-KR" altLang="en-US" sz="1200" b="1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1" name="직사각형 30">
              <a:extLst>
                <a:ext uri="{FF2B5EF4-FFF2-40B4-BE49-F238E27FC236}">
                  <a16:creationId xmlns="" xmlns:a16="http://schemas.microsoft.com/office/drawing/2014/main" id="{3A13BB61-F2C9-45DD-9A8C-5D6D934BFB6D}"/>
                </a:ext>
              </a:extLst>
            </p:cNvPr>
            <p:cNvSpPr/>
            <p:nvPr/>
          </p:nvSpPr>
          <p:spPr>
            <a:xfrm>
              <a:off x="792605" y="1923055"/>
              <a:ext cx="2851449" cy="12926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dirty="0" smtClean="0">
                  <a:solidFill>
                    <a:prstClr val="white">
                      <a:lumMod val="50000"/>
                    </a:prstClr>
                  </a:solidFill>
                </a:rPr>
                <a:t>나만의 식단 작성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200" dirty="0" smtClean="0">
                  <a:solidFill>
                    <a:prstClr val="white">
                      <a:lumMod val="50000"/>
                    </a:prstClr>
                  </a:solidFill>
                </a:rPr>
                <a:t>데이터 모델링</a:t>
              </a:r>
              <a:r>
                <a:rPr lang="en-US" altLang="ko-KR" sz="1200" dirty="0" smtClean="0">
                  <a:solidFill>
                    <a:prstClr val="white">
                      <a:lumMod val="50000"/>
                    </a:prstClr>
                  </a:solidFill>
                </a:rPr>
                <a:t>,</a:t>
              </a:r>
              <a:r>
                <a:rPr lang="en-US" altLang="ko-KR" sz="1200" dirty="0" err="1" smtClean="0">
                  <a:solidFill>
                    <a:prstClr val="white">
                      <a:lumMod val="50000"/>
                    </a:prstClr>
                  </a:solidFill>
                </a:rPr>
                <a:t>Kakao</a:t>
              </a:r>
              <a:r>
                <a:rPr lang="en-US" altLang="ko-KR" sz="1200" dirty="0" smtClean="0">
                  <a:solidFill>
                    <a:prstClr val="white">
                      <a:lumMod val="50000"/>
                    </a:prstClr>
                  </a:solidFill>
                </a:rPr>
                <a:t> Login Activity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1200" dirty="0" smtClean="0">
                  <a:solidFill>
                    <a:prstClr val="white">
                      <a:lumMod val="50000"/>
                    </a:prstClr>
                  </a:solidFill>
                </a:rPr>
                <a:t>Food fragment, </a:t>
              </a:r>
              <a:r>
                <a:rPr lang="en-US" altLang="ko-KR" sz="1200" dirty="0" err="1" smtClean="0">
                  <a:solidFill>
                    <a:prstClr val="white">
                      <a:lumMod val="50000"/>
                    </a:prstClr>
                  </a:solidFill>
                </a:rPr>
                <a:t>FoodDataActivity</a:t>
              </a:r>
              <a:endParaRPr lang="en-US" altLang="ko-KR" sz="1200" dirty="0" smtClean="0">
                <a:solidFill>
                  <a:prstClr val="white">
                    <a:lumMod val="50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200" dirty="0" smtClean="0">
                  <a:solidFill>
                    <a:prstClr val="white">
                      <a:lumMod val="50000"/>
                    </a:prstClr>
                  </a:solidFill>
                </a:rPr>
                <a:t>My Info Activity</a:t>
              </a: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4533372" y="1880331"/>
            <a:ext cx="2874504" cy="1965928"/>
            <a:chOff x="772796" y="1711453"/>
            <a:chExt cx="2874504" cy="1965928"/>
          </a:xfrm>
        </p:grpSpPr>
        <p:grpSp>
          <p:nvGrpSpPr>
            <p:cNvPr id="36" name="그룹 20"/>
            <p:cNvGrpSpPr/>
            <p:nvPr/>
          </p:nvGrpSpPr>
          <p:grpSpPr>
            <a:xfrm>
              <a:off x="772796" y="1711453"/>
              <a:ext cx="2874504" cy="1596571"/>
              <a:chOff x="1556079" y="2381921"/>
              <a:chExt cx="2874504" cy="1596571"/>
            </a:xfrm>
          </p:grpSpPr>
          <p:sp>
            <p:nvSpPr>
              <p:cNvPr id="38" name="대각선 방향의 모서리가 둥근 사각형 31">
                <a:extLst>
                  <a:ext uri="{FF2B5EF4-FFF2-40B4-BE49-F238E27FC236}">
                    <a16:creationId xmlns="" xmlns:a16="http://schemas.microsoft.com/office/drawing/2014/main" id="{D1FF7674-1A15-47A4-90BC-DA1C278FC777}"/>
                  </a:ext>
                </a:extLst>
              </p:cNvPr>
              <p:cNvSpPr/>
              <p:nvPr/>
            </p:nvSpPr>
            <p:spPr>
              <a:xfrm flipH="1">
                <a:off x="1571269" y="2381921"/>
                <a:ext cx="2859314" cy="1596571"/>
              </a:xfrm>
              <a:prstGeom prst="round2DiagRect">
                <a:avLst>
                  <a:gd name="adj1" fmla="val 23031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rgbClr val="9AA6C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1573426" y="2388973"/>
                <a:ext cx="609601" cy="329513"/>
              </a:xfrm>
              <a:prstGeom prst="rect">
                <a:avLst/>
              </a:prstGeom>
              <a:solidFill>
                <a:srgbClr val="9AA6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="" xmlns:a16="http://schemas.microsoft.com/office/drawing/2014/main" id="{65899608-7F98-46A6-9668-B3BF113E41CF}"/>
                  </a:ext>
                </a:extLst>
              </p:cNvPr>
              <p:cNvSpPr/>
              <p:nvPr/>
            </p:nvSpPr>
            <p:spPr>
              <a:xfrm>
                <a:off x="1556079" y="2416161"/>
                <a:ext cx="66813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1200" b="1" dirty="0" smtClean="0">
                    <a:solidFill>
                      <a:prstClr val="white"/>
                    </a:solidFill>
                  </a:rPr>
                  <a:t>고재욱 </a:t>
                </a:r>
                <a:endParaRPr lang="ko-KR" altLang="en-US" sz="1200" b="1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직사각형 36">
              <a:extLst>
                <a:ext uri="{FF2B5EF4-FFF2-40B4-BE49-F238E27FC236}">
                  <a16:creationId xmlns="" xmlns:a16="http://schemas.microsoft.com/office/drawing/2014/main" id="{3A13BB61-F2C9-45DD-9A8C-5D6D934BFB6D}"/>
                </a:ext>
              </a:extLst>
            </p:cNvPr>
            <p:cNvSpPr/>
            <p:nvPr/>
          </p:nvSpPr>
          <p:spPr>
            <a:xfrm>
              <a:off x="792605" y="1923055"/>
              <a:ext cx="2851449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dirty="0" smtClean="0">
                  <a:solidFill>
                    <a:prstClr val="white">
                      <a:lumMod val="50000"/>
                    </a:prstClr>
                  </a:solidFill>
                </a:rPr>
                <a:t>수면 데이터 측정</a:t>
              </a:r>
              <a:endParaRPr lang="en-US" altLang="ko-KR" sz="1600" b="1" dirty="0" smtClean="0">
                <a:solidFill>
                  <a:prstClr val="white">
                    <a:lumMod val="50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200" dirty="0" err="1" smtClean="0">
                  <a:solidFill>
                    <a:prstClr val="white">
                      <a:lumMod val="50000"/>
                    </a:prstClr>
                  </a:solidFill>
                </a:rPr>
                <a:t>Arduino</a:t>
              </a:r>
              <a:r>
                <a:rPr lang="en-US" altLang="ko-KR" sz="1200" dirty="0" smtClean="0">
                  <a:solidFill>
                    <a:prstClr val="white">
                      <a:lumMod val="50000"/>
                    </a:prstClr>
                  </a:solidFill>
                </a:rPr>
                <a:t> Bluetooth </a:t>
              </a:r>
              <a:r>
                <a:rPr lang="ko-KR" altLang="en-US" sz="1200" dirty="0" smtClean="0">
                  <a:solidFill>
                    <a:prstClr val="white">
                      <a:lumMod val="50000"/>
                    </a:prstClr>
                  </a:solidFill>
                </a:rPr>
                <a:t>통신</a:t>
              </a:r>
              <a:r>
                <a:rPr lang="en-US" altLang="ko-KR" sz="1200" dirty="0" smtClean="0">
                  <a:solidFill>
                    <a:prstClr val="white">
                      <a:lumMod val="50000"/>
                    </a:prstClr>
                  </a:solidFill>
                </a:rPr>
                <a:t>, IOT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1200" dirty="0" smtClean="0">
                  <a:solidFill>
                    <a:prstClr val="white">
                      <a:lumMod val="50000"/>
                    </a:prstClr>
                  </a:solidFill>
                </a:rPr>
                <a:t>Sleep fragment</a:t>
              </a:r>
            </a:p>
            <a:p>
              <a:pPr algn="ctr">
                <a:lnSpc>
                  <a:spcPct val="150000"/>
                </a:lnSpc>
              </a:pPr>
              <a:endParaRPr lang="en-US" altLang="ko-KR" sz="1600" b="1" dirty="0" smtClean="0">
                <a:solidFill>
                  <a:prstClr val="white">
                    <a:lumMod val="50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1600" b="1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8203325" y="1875026"/>
            <a:ext cx="2874504" cy="2244113"/>
            <a:chOff x="772796" y="1710267"/>
            <a:chExt cx="2874504" cy="2244113"/>
          </a:xfrm>
        </p:grpSpPr>
        <p:grpSp>
          <p:nvGrpSpPr>
            <p:cNvPr id="42" name="그룹 41"/>
            <p:cNvGrpSpPr/>
            <p:nvPr/>
          </p:nvGrpSpPr>
          <p:grpSpPr>
            <a:xfrm>
              <a:off x="772796" y="1710267"/>
              <a:ext cx="2874504" cy="1597757"/>
              <a:chOff x="1556079" y="2380735"/>
              <a:chExt cx="2874504" cy="1597757"/>
            </a:xfrm>
          </p:grpSpPr>
          <p:sp>
            <p:nvSpPr>
              <p:cNvPr id="44" name="대각선 방향의 모서리가 둥근 사각형 31">
                <a:extLst>
                  <a:ext uri="{FF2B5EF4-FFF2-40B4-BE49-F238E27FC236}">
                    <a16:creationId xmlns="" xmlns:a16="http://schemas.microsoft.com/office/drawing/2014/main" id="{D1FF7674-1A15-47A4-90BC-DA1C278FC777}"/>
                  </a:ext>
                </a:extLst>
              </p:cNvPr>
              <p:cNvSpPr/>
              <p:nvPr/>
            </p:nvSpPr>
            <p:spPr>
              <a:xfrm flipH="1">
                <a:off x="1571269" y="2381921"/>
                <a:ext cx="2859314" cy="1596571"/>
              </a:xfrm>
              <a:prstGeom prst="round2DiagRect">
                <a:avLst>
                  <a:gd name="adj1" fmla="val 23031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rgbClr val="9AA6C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1573426" y="2380735"/>
                <a:ext cx="609601" cy="329513"/>
              </a:xfrm>
              <a:prstGeom prst="rect">
                <a:avLst/>
              </a:prstGeom>
              <a:solidFill>
                <a:srgbClr val="9AA6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="" xmlns:a16="http://schemas.microsoft.com/office/drawing/2014/main" id="{65899608-7F98-46A6-9668-B3BF113E41CF}"/>
                  </a:ext>
                </a:extLst>
              </p:cNvPr>
              <p:cNvSpPr/>
              <p:nvPr/>
            </p:nvSpPr>
            <p:spPr>
              <a:xfrm>
                <a:off x="1556079" y="2416161"/>
                <a:ext cx="66813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1200" b="1" dirty="0" err="1" smtClean="0">
                    <a:solidFill>
                      <a:prstClr val="white"/>
                    </a:solidFill>
                  </a:rPr>
                  <a:t>김건중</a:t>
                </a:r>
                <a:r>
                  <a:rPr lang="ko-KR" altLang="en-US" sz="1200" b="1" dirty="0" smtClean="0">
                    <a:solidFill>
                      <a:prstClr val="white"/>
                    </a:solidFill>
                  </a:rPr>
                  <a:t> </a:t>
                </a:r>
                <a:endParaRPr lang="ko-KR" altLang="en-US" sz="1200" b="1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3" name="직사각형 42">
              <a:extLst>
                <a:ext uri="{FF2B5EF4-FFF2-40B4-BE49-F238E27FC236}">
                  <a16:creationId xmlns="" xmlns:a16="http://schemas.microsoft.com/office/drawing/2014/main" id="{3A13BB61-F2C9-45DD-9A8C-5D6D934BFB6D}"/>
                </a:ext>
              </a:extLst>
            </p:cNvPr>
            <p:cNvSpPr/>
            <p:nvPr/>
          </p:nvSpPr>
          <p:spPr>
            <a:xfrm>
              <a:off x="792605" y="1923055"/>
              <a:ext cx="2851449" cy="2031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dirty="0" smtClean="0">
                  <a:solidFill>
                    <a:prstClr val="white">
                      <a:lumMod val="50000"/>
                    </a:prstClr>
                  </a:solidFill>
                </a:rPr>
                <a:t>걸음 소모량 측정</a:t>
              </a:r>
              <a:endParaRPr lang="en-US" altLang="ko-KR" sz="1600" b="1" dirty="0" smtClean="0">
                <a:solidFill>
                  <a:prstClr val="white">
                    <a:lumMod val="50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200" dirty="0" smtClean="0">
                  <a:solidFill>
                    <a:prstClr val="white">
                      <a:lumMod val="50000"/>
                    </a:prstClr>
                  </a:solidFill>
                </a:rPr>
                <a:t>Application UI </a:t>
              </a:r>
              <a:r>
                <a:rPr lang="ko-KR" altLang="en-US" sz="1200" dirty="0" smtClean="0">
                  <a:solidFill>
                    <a:prstClr val="white">
                      <a:lumMod val="50000"/>
                    </a:prstClr>
                  </a:solidFill>
                </a:rPr>
                <a:t>설계</a:t>
              </a:r>
              <a:r>
                <a:rPr lang="en-US" altLang="ko-KR" sz="1200" dirty="0" smtClean="0">
                  <a:solidFill>
                    <a:prstClr val="white">
                      <a:lumMod val="50000"/>
                    </a:prstClr>
                  </a:solidFill>
                </a:rPr>
                <a:t>, Graph chart </a:t>
              </a:r>
              <a:r>
                <a:rPr lang="ko-KR" altLang="en-US" sz="1200" dirty="0" smtClean="0">
                  <a:solidFill>
                    <a:prstClr val="white">
                      <a:lumMod val="50000"/>
                    </a:prstClr>
                  </a:solidFill>
                </a:rPr>
                <a:t>구현</a:t>
              </a:r>
              <a:endParaRPr lang="en-US" altLang="ko-KR" sz="1200" dirty="0" smtClean="0">
                <a:solidFill>
                  <a:prstClr val="white">
                    <a:lumMod val="50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200" dirty="0" smtClean="0">
                  <a:solidFill>
                    <a:prstClr val="white">
                      <a:lumMod val="50000"/>
                    </a:prstClr>
                  </a:solidFill>
                </a:rPr>
                <a:t>Home Fragment, Foreground Service, bind Service, Alarm Manger</a:t>
              </a:r>
            </a:p>
            <a:p>
              <a:pPr algn="ctr">
                <a:lnSpc>
                  <a:spcPct val="150000"/>
                </a:lnSpc>
              </a:pPr>
              <a:endParaRPr lang="en-US" altLang="ko-KR" sz="1600" b="1" dirty="0" smtClean="0">
                <a:solidFill>
                  <a:prstClr val="white">
                    <a:lumMod val="50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1600" b="1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2560412" y="4273420"/>
            <a:ext cx="2874504" cy="2519926"/>
            <a:chOff x="772796" y="1711453"/>
            <a:chExt cx="2874504" cy="2519926"/>
          </a:xfrm>
        </p:grpSpPr>
        <p:grpSp>
          <p:nvGrpSpPr>
            <p:cNvPr id="48" name="그룹 20"/>
            <p:cNvGrpSpPr/>
            <p:nvPr/>
          </p:nvGrpSpPr>
          <p:grpSpPr>
            <a:xfrm>
              <a:off x="772796" y="1711453"/>
              <a:ext cx="2874504" cy="1596571"/>
              <a:chOff x="1556079" y="2381921"/>
              <a:chExt cx="2874504" cy="1596571"/>
            </a:xfrm>
          </p:grpSpPr>
          <p:sp>
            <p:nvSpPr>
              <p:cNvPr id="50" name="대각선 방향의 모서리가 둥근 사각형 31">
                <a:extLst>
                  <a:ext uri="{FF2B5EF4-FFF2-40B4-BE49-F238E27FC236}">
                    <a16:creationId xmlns="" xmlns:a16="http://schemas.microsoft.com/office/drawing/2014/main" id="{D1FF7674-1A15-47A4-90BC-DA1C278FC777}"/>
                  </a:ext>
                </a:extLst>
              </p:cNvPr>
              <p:cNvSpPr/>
              <p:nvPr/>
            </p:nvSpPr>
            <p:spPr>
              <a:xfrm flipH="1">
                <a:off x="1571269" y="2381921"/>
                <a:ext cx="2859314" cy="1596571"/>
              </a:xfrm>
              <a:prstGeom prst="round2DiagRect">
                <a:avLst>
                  <a:gd name="adj1" fmla="val 23031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rgbClr val="9AA6C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1581664" y="2388973"/>
                <a:ext cx="609601" cy="329513"/>
              </a:xfrm>
              <a:prstGeom prst="rect">
                <a:avLst/>
              </a:prstGeom>
              <a:solidFill>
                <a:srgbClr val="9AA6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="" xmlns:a16="http://schemas.microsoft.com/office/drawing/2014/main" id="{65899608-7F98-46A6-9668-B3BF113E41CF}"/>
                  </a:ext>
                </a:extLst>
              </p:cNvPr>
              <p:cNvSpPr/>
              <p:nvPr/>
            </p:nvSpPr>
            <p:spPr>
              <a:xfrm>
                <a:off x="1556079" y="2416161"/>
                <a:ext cx="66813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1200" b="1" dirty="0" smtClean="0">
                    <a:solidFill>
                      <a:prstClr val="white"/>
                    </a:solidFill>
                  </a:rPr>
                  <a:t>이지형 </a:t>
                </a:r>
                <a:endParaRPr lang="ko-KR" altLang="en-US" sz="1200" b="1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9" name="직사각형 48">
              <a:extLst>
                <a:ext uri="{FF2B5EF4-FFF2-40B4-BE49-F238E27FC236}">
                  <a16:creationId xmlns="" xmlns:a16="http://schemas.microsoft.com/office/drawing/2014/main" id="{3A13BB61-F2C9-45DD-9A8C-5D6D934BFB6D}"/>
                </a:ext>
              </a:extLst>
            </p:cNvPr>
            <p:cNvSpPr/>
            <p:nvPr/>
          </p:nvSpPr>
          <p:spPr>
            <a:xfrm>
              <a:off x="792605" y="1923055"/>
              <a:ext cx="2851449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dirty="0" smtClean="0">
                  <a:solidFill>
                    <a:prstClr val="white">
                      <a:lumMod val="50000"/>
                    </a:prstClr>
                  </a:solidFill>
                </a:rPr>
                <a:t>운동 소모량 측정</a:t>
              </a:r>
              <a:endParaRPr lang="en-US" altLang="ko-KR" sz="1600" b="1" dirty="0" smtClean="0">
                <a:solidFill>
                  <a:prstClr val="white">
                    <a:lumMod val="50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200" dirty="0" smtClean="0">
                  <a:solidFill>
                    <a:prstClr val="white">
                      <a:lumMod val="50000"/>
                    </a:prstClr>
                  </a:solidFill>
                </a:rPr>
                <a:t>Fire Base </a:t>
              </a:r>
              <a:r>
                <a:rPr lang="ko-KR" altLang="en-US" sz="1200" dirty="0" smtClean="0">
                  <a:solidFill>
                    <a:prstClr val="white">
                      <a:lumMod val="50000"/>
                    </a:prstClr>
                  </a:solidFill>
                </a:rPr>
                <a:t>연동</a:t>
              </a:r>
              <a:r>
                <a:rPr lang="en-US" altLang="ko-KR" sz="1200" dirty="0" smtClean="0">
                  <a:solidFill>
                    <a:prstClr val="white">
                      <a:lumMod val="50000"/>
                    </a:prstClr>
                  </a:solidFill>
                </a:rPr>
                <a:t>, Calendar,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1200" dirty="0" smtClean="0">
                  <a:solidFill>
                    <a:prstClr val="white">
                      <a:lumMod val="50000"/>
                    </a:prstClr>
                  </a:solidFill>
                </a:rPr>
                <a:t> Background Service, Walk, Run,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1200" dirty="0" smtClean="0">
                  <a:solidFill>
                    <a:prstClr val="white">
                      <a:lumMod val="50000"/>
                    </a:prstClr>
                  </a:solidFill>
                </a:rPr>
                <a:t> Bike Activity   </a:t>
              </a:r>
            </a:p>
            <a:p>
              <a:pPr algn="ctr">
                <a:lnSpc>
                  <a:spcPct val="150000"/>
                </a:lnSpc>
              </a:pPr>
              <a:endParaRPr lang="en-US" altLang="ko-KR" sz="1200" dirty="0" smtClean="0">
                <a:solidFill>
                  <a:prstClr val="white">
                    <a:lumMod val="50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1600" b="1" dirty="0" smtClean="0">
                <a:solidFill>
                  <a:prstClr val="white">
                    <a:lumMod val="50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1600" b="1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6609310" y="4277537"/>
            <a:ext cx="2874504" cy="1596597"/>
            <a:chOff x="772796" y="1711453"/>
            <a:chExt cx="2874504" cy="1596597"/>
          </a:xfrm>
        </p:grpSpPr>
        <p:grpSp>
          <p:nvGrpSpPr>
            <p:cNvPr id="54" name="그룹 20"/>
            <p:cNvGrpSpPr/>
            <p:nvPr/>
          </p:nvGrpSpPr>
          <p:grpSpPr>
            <a:xfrm>
              <a:off x="772796" y="1711453"/>
              <a:ext cx="2874504" cy="1596571"/>
              <a:chOff x="1556079" y="2381921"/>
              <a:chExt cx="2874504" cy="1596571"/>
            </a:xfrm>
          </p:grpSpPr>
          <p:sp>
            <p:nvSpPr>
              <p:cNvPr id="56" name="대각선 방향의 모서리가 둥근 사각형 31">
                <a:extLst>
                  <a:ext uri="{FF2B5EF4-FFF2-40B4-BE49-F238E27FC236}">
                    <a16:creationId xmlns="" xmlns:a16="http://schemas.microsoft.com/office/drawing/2014/main" id="{D1FF7674-1A15-47A4-90BC-DA1C278FC777}"/>
                  </a:ext>
                </a:extLst>
              </p:cNvPr>
              <p:cNvSpPr/>
              <p:nvPr/>
            </p:nvSpPr>
            <p:spPr>
              <a:xfrm flipH="1">
                <a:off x="1571269" y="2381921"/>
                <a:ext cx="2859314" cy="1596571"/>
              </a:xfrm>
              <a:prstGeom prst="round2DiagRect">
                <a:avLst>
                  <a:gd name="adj1" fmla="val 23031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rgbClr val="9AA6C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1573426" y="2388973"/>
                <a:ext cx="609601" cy="329513"/>
              </a:xfrm>
              <a:prstGeom prst="rect">
                <a:avLst/>
              </a:prstGeom>
              <a:solidFill>
                <a:srgbClr val="9AA6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="" xmlns:a16="http://schemas.microsoft.com/office/drawing/2014/main" id="{65899608-7F98-46A6-9668-B3BF113E41CF}"/>
                  </a:ext>
                </a:extLst>
              </p:cNvPr>
              <p:cNvSpPr/>
              <p:nvPr/>
            </p:nvSpPr>
            <p:spPr>
              <a:xfrm>
                <a:off x="1556079" y="2416161"/>
                <a:ext cx="66813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1200" b="1" dirty="0" smtClean="0">
                    <a:solidFill>
                      <a:prstClr val="white"/>
                    </a:solidFill>
                  </a:rPr>
                  <a:t>박성필 </a:t>
                </a:r>
                <a:endParaRPr lang="ko-KR" altLang="en-US" sz="1200" b="1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5" name="직사각형 54">
              <a:extLst>
                <a:ext uri="{FF2B5EF4-FFF2-40B4-BE49-F238E27FC236}">
                  <a16:creationId xmlns="" xmlns:a16="http://schemas.microsoft.com/office/drawing/2014/main" id="{3A13BB61-F2C9-45DD-9A8C-5D6D934BFB6D}"/>
                </a:ext>
              </a:extLst>
            </p:cNvPr>
            <p:cNvSpPr/>
            <p:nvPr/>
          </p:nvSpPr>
          <p:spPr>
            <a:xfrm>
              <a:off x="792605" y="1923055"/>
              <a:ext cx="2851449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dirty="0" smtClean="0">
                  <a:solidFill>
                    <a:prstClr val="white">
                      <a:lumMod val="50000"/>
                    </a:prstClr>
                  </a:solidFill>
                </a:rPr>
                <a:t>칼로리 소비 랭킹</a:t>
              </a:r>
              <a:endParaRPr lang="en-US" altLang="ko-KR" sz="1600" b="1" dirty="0" smtClean="0">
                <a:solidFill>
                  <a:prstClr val="white">
                    <a:lumMod val="50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200" dirty="0" smtClean="0">
                  <a:solidFill>
                    <a:prstClr val="white">
                      <a:lumMod val="50000"/>
                    </a:prstClr>
                  </a:solidFill>
                </a:rPr>
                <a:t>Fire Base </a:t>
              </a:r>
              <a:r>
                <a:rPr lang="ko-KR" altLang="en-US" sz="1200" dirty="0" smtClean="0">
                  <a:solidFill>
                    <a:prstClr val="white">
                      <a:lumMod val="50000"/>
                    </a:prstClr>
                  </a:solidFill>
                </a:rPr>
                <a:t>설계</a:t>
              </a:r>
              <a:r>
                <a:rPr lang="en-US" altLang="ko-KR" sz="1200" dirty="0" smtClean="0">
                  <a:solidFill>
                    <a:prstClr val="white">
                      <a:lumMod val="50000"/>
                    </a:prstClr>
                  </a:solidFill>
                </a:rPr>
                <a:t>, STT Activity 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1200" dirty="0" smtClean="0">
                  <a:solidFill>
                    <a:prstClr val="white">
                      <a:lumMod val="50000"/>
                    </a:prstClr>
                  </a:solidFill>
                </a:rPr>
                <a:t>Rank fragment</a:t>
              </a:r>
              <a:endParaRPr lang="en-US" altLang="ko-KR" sz="1200" b="1" dirty="0" smtClean="0">
                <a:solidFill>
                  <a:prstClr val="white">
                    <a:lumMod val="50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1600" b="1" dirty="0" smtClean="0">
                <a:solidFill>
                  <a:prstClr val="white">
                    <a:lumMod val="50000"/>
                  </a:prst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dfe7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/>
          <p:cNvSpPr/>
          <p:nvPr/>
        </p:nvSpPr>
        <p:spPr>
          <a:xfrm>
            <a:off x="513774" y="340293"/>
            <a:ext cx="10917316" cy="6219741"/>
          </a:xfrm>
          <a:prstGeom prst="roundRect">
            <a:avLst>
              <a:gd name="adj" fmla="val 2491"/>
            </a:avLst>
          </a:prstGeom>
          <a:solidFill>
            <a:schemeClr val="bg1"/>
          </a:solidFill>
          <a:ln>
            <a:noFill/>
          </a:ln>
          <a:effectLst>
            <a:outerShdw blurRad="190500" dist="2413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 lang="ko-KR"/>
            </a:pPr>
            <a:endParaRPr lang="en-US" altLang="ko-KR" sz="2000" b="1" i="1" kern="0">
              <a:solidFill>
                <a:srgbClr val="9aa6c0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852799" y="1572960"/>
            <a:ext cx="10306691" cy="358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176" name="TextBox 175"/>
          <p:cNvSpPr txBox="1"/>
          <p:nvPr/>
        </p:nvSpPr>
        <p:spPr>
          <a:xfrm>
            <a:off x="763781" y="1510647"/>
            <a:ext cx="10414759" cy="363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/>
          </a:p>
        </p:txBody>
      </p:sp>
      <p:grpSp>
        <p:nvGrpSpPr>
          <p:cNvPr id="87" name="그룹 86"/>
          <p:cNvGrpSpPr/>
          <p:nvPr/>
        </p:nvGrpSpPr>
        <p:grpSpPr>
          <a:xfrm rot="0">
            <a:off x="674608" y="497611"/>
            <a:ext cx="5507117" cy="568172"/>
            <a:chOff x="588883" y="392836"/>
            <a:chExt cx="5507117" cy="568172"/>
          </a:xfrm>
        </p:grpSpPr>
        <p:sp>
          <p:nvSpPr>
            <p:cNvPr id="70" name="사각형: 둥근 모서리 4"/>
            <p:cNvSpPr/>
            <p:nvPr/>
          </p:nvSpPr>
          <p:spPr>
            <a:xfrm>
              <a:off x="588883" y="392837"/>
              <a:ext cx="4678532" cy="5681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rgbClr val="9aa6c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/>
              </a:pPr>
              <a:r>
                <a:rPr lang="en-US" altLang="ko-KR" sz="2000" b="1" i="1" kern="0">
                  <a:solidFill>
                    <a:srgbClr val="9aa6c0"/>
                  </a:solidFill>
                </a:rPr>
                <a:t>Login, </a:t>
              </a:r>
              <a:r>
                <a:rPr lang="ko-KR" altLang="en-US" sz="2000" b="1" i="1" kern="0">
                  <a:solidFill>
                    <a:srgbClr val="9aa6c0"/>
                  </a:solidFill>
                </a:rPr>
                <a:t>회원가입</a:t>
              </a:r>
              <a:endParaRPr lang="ko-KR" altLang="en-US" sz="2000" b="1" i="1" kern="0">
                <a:solidFill>
                  <a:srgbClr val="9aa6c0"/>
                </a:solidFill>
              </a:endParaRPr>
            </a:p>
          </p:txBody>
        </p:sp>
        <p:sp>
          <p:nvSpPr>
            <p:cNvPr id="71" name="사각형: 둥근 모서리 6"/>
            <p:cNvSpPr/>
            <p:nvPr/>
          </p:nvSpPr>
          <p:spPr>
            <a:xfrm>
              <a:off x="5419816" y="392836"/>
              <a:ext cx="676184" cy="568171"/>
            </a:xfrm>
            <a:prstGeom prst="roundRect">
              <a:avLst>
                <a:gd name="adj" fmla="val 13790"/>
              </a:avLst>
            </a:prstGeom>
            <a:solidFill>
              <a:srgbClr val="9aa6c0"/>
            </a:solidFill>
            <a:ln>
              <a:noFill/>
            </a:ln>
            <a:effectLst>
              <a:outerShdw blurRad="190500" dist="50800" dir="2700000" sx="98000" sy="98000" algn="tl" rotWithShape="0">
                <a:srgbClr val="9aa6c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원형: 비어 있음 8"/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사각형: 둥근 모서리 10"/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4" name="직사각형 73"/>
          <p:cNvSpPr/>
          <p:nvPr/>
        </p:nvSpPr>
        <p:spPr>
          <a:xfrm>
            <a:off x="1226567" y="2877479"/>
            <a:ext cx="350773" cy="26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200" b="1">
                <a:solidFill>
                  <a:prstClr val="white"/>
                </a:solidFill>
              </a:rPr>
              <a:t>A</a:t>
            </a:r>
            <a:r>
              <a:rPr lang="ko-KR" altLang="en-US" sz="1200" b="1">
                <a:solidFill>
                  <a:prstClr val="white"/>
                </a:solidFill>
              </a:rPr>
              <a:t> </a:t>
            </a:r>
            <a:endParaRPr lang="ko-KR" altLang="en-US" sz="1200" b="1">
              <a:solidFill>
                <a:prstClr val="black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664146" y="2877003"/>
            <a:ext cx="351719" cy="2643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200" b="1">
                <a:solidFill>
                  <a:prstClr val="white"/>
                </a:solidFill>
              </a:rPr>
              <a:t>A</a:t>
            </a:r>
            <a:r>
              <a:rPr lang="ko-KR" altLang="en-US" sz="1200" b="1">
                <a:solidFill>
                  <a:prstClr val="white"/>
                </a:solidFill>
              </a:rPr>
              <a:t> </a:t>
            </a:r>
            <a:endParaRPr lang="ko-KR" altLang="en-US" sz="1200" b="1">
              <a:solidFill>
                <a:prstClr val="black"/>
              </a:solidFill>
            </a:endParaRPr>
          </a:p>
        </p:txBody>
      </p:sp>
      <p:grpSp>
        <p:nvGrpSpPr>
          <p:cNvPr id="76" name="그룹 130"/>
          <p:cNvGrpSpPr/>
          <p:nvPr/>
        </p:nvGrpSpPr>
        <p:grpSpPr>
          <a:xfrm rot="0">
            <a:off x="6997269" y="1698900"/>
            <a:ext cx="4167889" cy="2798323"/>
            <a:chOff x="8092199" y="2867001"/>
            <a:chExt cx="2859314" cy="1596571"/>
          </a:xfrm>
        </p:grpSpPr>
        <p:sp>
          <p:nvSpPr>
            <p:cNvPr id="77" name="대각선 방향의 모서리가 둥근 사각형 31"/>
            <p:cNvSpPr/>
            <p:nvPr/>
          </p:nvSpPr>
          <p:spPr>
            <a:xfrm flipH="1">
              <a:off x="8092199" y="2867001"/>
              <a:ext cx="2859314" cy="1596571"/>
            </a:xfrm>
            <a:prstGeom prst="round2DiagRect">
              <a:avLst>
                <a:gd name="adj1" fmla="val 23031"/>
                <a:gd name="adj2" fmla="val 0"/>
              </a:avLst>
            </a:prstGeom>
            <a:solidFill>
              <a:schemeClr val="bg1"/>
            </a:solidFill>
            <a:ln>
              <a:solidFill>
                <a:srgbClr val="9aa6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직각 삼각형 77"/>
            <p:cNvSpPr/>
            <p:nvPr/>
          </p:nvSpPr>
          <p:spPr>
            <a:xfrm rot="5400000">
              <a:off x="8092200" y="2867002"/>
              <a:ext cx="468085" cy="468085"/>
            </a:xfrm>
            <a:prstGeom prst="rtTriangle">
              <a:avLst/>
            </a:prstGeom>
            <a:solidFill>
              <a:srgbClr val="9aa6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8101725" y="2876525"/>
              <a:ext cx="330126" cy="150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>
                  <a:solidFill>
                    <a:prstClr val="white"/>
                  </a:solidFill>
                </a:rPr>
                <a:t>A</a:t>
              </a:r>
              <a:r>
                <a:rPr lang="ko-KR" altLang="en-US" sz="1200" b="1">
                  <a:solidFill>
                    <a:prstClr val="white"/>
                  </a:solidFill>
                </a:rPr>
                <a:t> </a:t>
              </a:r>
              <a:endParaRPr lang="ko-KR" altLang="en-US" sz="1200" b="1">
                <a:solidFill>
                  <a:prstClr val="black"/>
                </a:solidFill>
              </a:endParaRPr>
            </a:p>
          </p:txBody>
        </p:sp>
      </p:grpSp>
      <p:sp>
        <p:nvSpPr>
          <p:cNvPr id="80" name="직사각형 79"/>
          <p:cNvSpPr/>
          <p:nvPr/>
        </p:nvSpPr>
        <p:spPr>
          <a:xfrm>
            <a:off x="7829075" y="4639654"/>
            <a:ext cx="2825590" cy="1231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600" b="1">
                <a:solidFill>
                  <a:prstClr val="white">
                    <a:lumMod val="50000"/>
                  </a:prstClr>
                </a:solidFill>
              </a:rPr>
              <a:t>CONTENTS</a:t>
            </a:r>
            <a:endParaRPr lang="en-US" altLang="ko-KR" sz="1600" b="1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40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ko-KR" altLang="en-US" sz="140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00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  <a:endParaRPr lang="ko-KR" altLang="en-US" sz="100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85" name="직사각형 23"/>
          <p:cNvSpPr/>
          <p:nvPr/>
        </p:nvSpPr>
        <p:spPr>
          <a:xfrm>
            <a:off x="4255907" y="6049930"/>
            <a:ext cx="1836283" cy="33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100">
                <a:solidFill>
                  <a:prstClr val="black">
                    <a:lumMod val="65000"/>
                    <a:lumOff val="35000"/>
                  </a:prstClr>
                </a:solidFill>
              </a:rPr>
              <a:t>Kako Login API</a:t>
            </a:r>
            <a:endParaRPr lang="en-US" altLang="ko-KR" sz="11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6" name="직사각형 23"/>
          <p:cNvSpPr/>
          <p:nvPr/>
        </p:nvSpPr>
        <p:spPr>
          <a:xfrm>
            <a:off x="1748339" y="6042096"/>
            <a:ext cx="1676851" cy="33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100">
                <a:solidFill>
                  <a:prstClr val="black">
                    <a:lumMod val="65000"/>
                    <a:lumOff val="35000"/>
                  </a:prstClr>
                </a:solidFill>
              </a:rPr>
              <a:t>Login-Activity</a:t>
            </a:r>
            <a:endParaRPr lang="en-US" altLang="ko-KR" sz="11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178" name=""/>
          <p:cNvPicPr/>
          <p:nvPr/>
        </p:nvPicPr>
        <p:blipFill rotWithShape="1">
          <a:blip r:embed="rId2"/>
          <a:srcRect r="3290" b="6490"/>
          <a:stretch>
            <a:fillRect/>
          </a:stretch>
        </p:blipFill>
        <p:spPr>
          <a:xfrm>
            <a:off x="1671637" y="1724024"/>
            <a:ext cx="1994400" cy="4257720"/>
          </a:xfrm>
          <a:prstGeom prst="rect">
            <a:avLst/>
          </a:prstGeom>
        </p:spPr>
      </p:pic>
      <p:pic>
        <p:nvPicPr>
          <p:cNvPr id="83" name="Picture 4"/>
          <p:cNvPicPr>
            <a:picLocks noChangeAspect="1" noChangeArrowheads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19250" y="1548667"/>
            <a:ext cx="2106179" cy="4592783"/>
          </a:xfrm>
          <a:prstGeom prst="rect">
            <a:avLst/>
          </a:prstGeom>
          <a:noFill/>
        </p:spPr>
      </p:pic>
      <p:pic>
        <p:nvPicPr>
          <p:cNvPr id="179" name=""/>
          <p:cNvPicPr/>
          <p:nvPr/>
        </p:nvPicPr>
        <p:blipFill rotWithShape="1">
          <a:blip r:embed="rId4"/>
          <a:srcRect b="6530"/>
          <a:stretch>
            <a:fillRect/>
          </a:stretch>
        </p:blipFill>
        <p:spPr>
          <a:xfrm>
            <a:off x="4186238" y="1685925"/>
            <a:ext cx="1994400" cy="4257720"/>
          </a:xfrm>
          <a:prstGeom prst="rect">
            <a:avLst/>
          </a:prstGeom>
        </p:spPr>
      </p:pic>
      <p:pic>
        <p:nvPicPr>
          <p:cNvPr id="84" name="Picture 4"/>
          <p:cNvPicPr>
            <a:picLocks noChangeAspect="1" noChangeArrowheads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133681" y="1542183"/>
            <a:ext cx="2106179" cy="459278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dfe7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/>
          <p:cNvSpPr/>
          <p:nvPr/>
        </p:nvSpPr>
        <p:spPr>
          <a:xfrm>
            <a:off x="513774" y="340293"/>
            <a:ext cx="10917316" cy="6219741"/>
          </a:xfrm>
          <a:prstGeom prst="roundRect">
            <a:avLst>
              <a:gd name="adj" fmla="val 2491"/>
            </a:avLst>
          </a:prstGeom>
          <a:solidFill>
            <a:schemeClr val="bg1"/>
          </a:solidFill>
          <a:ln>
            <a:noFill/>
          </a:ln>
          <a:effectLst>
            <a:outerShdw blurRad="190500" dist="2413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 lang="ko-KR"/>
            </a:pPr>
            <a:endParaRPr lang="en-US" altLang="ko-KR" sz="2000" b="1" i="1" kern="0">
              <a:solidFill>
                <a:srgbClr val="9aa6c0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852799" y="1572960"/>
            <a:ext cx="10306691" cy="358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176" name="TextBox 175"/>
          <p:cNvSpPr txBox="1"/>
          <p:nvPr/>
        </p:nvSpPr>
        <p:spPr>
          <a:xfrm>
            <a:off x="763781" y="1510647"/>
            <a:ext cx="10414759" cy="363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/>
          </a:p>
        </p:txBody>
      </p:sp>
      <p:grpSp>
        <p:nvGrpSpPr>
          <p:cNvPr id="87" name="그룹 86"/>
          <p:cNvGrpSpPr/>
          <p:nvPr/>
        </p:nvGrpSpPr>
        <p:grpSpPr>
          <a:xfrm rot="0">
            <a:off x="674608" y="497611"/>
            <a:ext cx="5507117" cy="568172"/>
            <a:chOff x="588883" y="392836"/>
            <a:chExt cx="5507117" cy="568172"/>
          </a:xfrm>
        </p:grpSpPr>
        <p:sp>
          <p:nvSpPr>
            <p:cNvPr id="70" name="사각형: 둥근 모서리 4"/>
            <p:cNvSpPr/>
            <p:nvPr/>
          </p:nvSpPr>
          <p:spPr>
            <a:xfrm>
              <a:off x="588883" y="392837"/>
              <a:ext cx="4678532" cy="5681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rgbClr val="9aa6c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 lang="ko-KR"/>
              </a:pPr>
              <a:r>
                <a:rPr lang="ko-KR" altLang="en-US" sz="2000" b="1" i="1" kern="0">
                  <a:solidFill>
                    <a:srgbClr val="9aa6c0"/>
                  </a:solidFill>
                </a:rPr>
                <a:t>나만의 식단</a:t>
              </a:r>
              <a:r>
                <a:rPr lang="en-US" altLang="ko-KR" sz="2000" b="1" i="1" kern="0">
                  <a:solidFill>
                    <a:srgbClr val="9aa6c0"/>
                  </a:solidFill>
                </a:rPr>
                <a:t> </a:t>
              </a:r>
              <a:endParaRPr lang="en-US" altLang="ko-KR" sz="2000" b="1" i="1" kern="0">
                <a:solidFill>
                  <a:srgbClr val="9aa6c0"/>
                </a:solidFill>
              </a:endParaRPr>
            </a:p>
          </p:txBody>
        </p:sp>
        <p:sp>
          <p:nvSpPr>
            <p:cNvPr id="71" name="사각형: 둥근 모서리 6"/>
            <p:cNvSpPr/>
            <p:nvPr/>
          </p:nvSpPr>
          <p:spPr>
            <a:xfrm>
              <a:off x="5419816" y="392836"/>
              <a:ext cx="676184" cy="568171"/>
            </a:xfrm>
            <a:prstGeom prst="roundRect">
              <a:avLst>
                <a:gd name="adj" fmla="val 13790"/>
              </a:avLst>
            </a:prstGeom>
            <a:solidFill>
              <a:srgbClr val="9aa6c0"/>
            </a:solidFill>
            <a:ln>
              <a:noFill/>
            </a:ln>
            <a:effectLst>
              <a:outerShdw blurRad="190500" dist="50800" dir="2700000" sx="98000" sy="98000" algn="tl" rotWithShape="0">
                <a:srgbClr val="9aa6c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원형: 비어 있음 8"/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사각형: 둥근 모서리 10"/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4" name="직사각형 73"/>
          <p:cNvSpPr/>
          <p:nvPr/>
        </p:nvSpPr>
        <p:spPr>
          <a:xfrm>
            <a:off x="1226567" y="2877479"/>
            <a:ext cx="350773" cy="26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200" b="1">
                <a:solidFill>
                  <a:prstClr val="white"/>
                </a:solidFill>
              </a:rPr>
              <a:t>A</a:t>
            </a:r>
            <a:r>
              <a:rPr lang="ko-KR" altLang="en-US" sz="1200" b="1">
                <a:solidFill>
                  <a:prstClr val="white"/>
                </a:solidFill>
              </a:rPr>
              <a:t> </a:t>
            </a:r>
            <a:endParaRPr lang="ko-KR" altLang="en-US" sz="1200" b="1">
              <a:solidFill>
                <a:prstClr val="black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664146" y="2877003"/>
            <a:ext cx="351719" cy="2643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200" b="1">
                <a:solidFill>
                  <a:prstClr val="white"/>
                </a:solidFill>
              </a:rPr>
              <a:t>A</a:t>
            </a:r>
            <a:r>
              <a:rPr lang="ko-KR" altLang="en-US" sz="1200" b="1">
                <a:solidFill>
                  <a:prstClr val="white"/>
                </a:solidFill>
              </a:rPr>
              <a:t> </a:t>
            </a:r>
            <a:endParaRPr lang="ko-KR" altLang="en-US" sz="1200" b="1">
              <a:solidFill>
                <a:prstClr val="black"/>
              </a:solidFill>
            </a:endParaRPr>
          </a:p>
        </p:txBody>
      </p:sp>
      <p:grpSp>
        <p:nvGrpSpPr>
          <p:cNvPr id="76" name="그룹 130"/>
          <p:cNvGrpSpPr/>
          <p:nvPr/>
        </p:nvGrpSpPr>
        <p:grpSpPr>
          <a:xfrm rot="0">
            <a:off x="6997269" y="1698900"/>
            <a:ext cx="4167889" cy="2798323"/>
            <a:chOff x="8092199" y="2867001"/>
            <a:chExt cx="2859314" cy="1596571"/>
          </a:xfrm>
        </p:grpSpPr>
        <p:sp>
          <p:nvSpPr>
            <p:cNvPr id="77" name="대각선 방향의 모서리가 둥근 사각형 31"/>
            <p:cNvSpPr/>
            <p:nvPr/>
          </p:nvSpPr>
          <p:spPr>
            <a:xfrm flipH="1">
              <a:off x="8092199" y="2867001"/>
              <a:ext cx="2859314" cy="1596571"/>
            </a:xfrm>
            <a:prstGeom prst="round2DiagRect">
              <a:avLst>
                <a:gd name="adj1" fmla="val 23031"/>
                <a:gd name="adj2" fmla="val 0"/>
              </a:avLst>
            </a:prstGeom>
            <a:solidFill>
              <a:schemeClr val="bg1"/>
            </a:solidFill>
            <a:ln>
              <a:solidFill>
                <a:srgbClr val="9aa6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직각 삼각형 77"/>
            <p:cNvSpPr/>
            <p:nvPr/>
          </p:nvSpPr>
          <p:spPr>
            <a:xfrm rot="5400000">
              <a:off x="8092200" y="2867002"/>
              <a:ext cx="468085" cy="468085"/>
            </a:xfrm>
            <a:prstGeom prst="rtTriangle">
              <a:avLst/>
            </a:prstGeom>
            <a:solidFill>
              <a:srgbClr val="9aa6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8101725" y="2876525"/>
              <a:ext cx="330126" cy="150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>
                  <a:solidFill>
                    <a:prstClr val="white"/>
                  </a:solidFill>
                </a:rPr>
                <a:t>A</a:t>
              </a:r>
              <a:r>
                <a:rPr lang="ko-KR" altLang="en-US" sz="1200" b="1">
                  <a:solidFill>
                    <a:prstClr val="white"/>
                  </a:solidFill>
                </a:rPr>
                <a:t> </a:t>
              </a:r>
              <a:endParaRPr lang="ko-KR" altLang="en-US" sz="1200" b="1">
                <a:solidFill>
                  <a:prstClr val="black"/>
                </a:solidFill>
              </a:endParaRPr>
            </a:p>
          </p:txBody>
        </p:sp>
      </p:grpSp>
      <p:sp>
        <p:nvSpPr>
          <p:cNvPr id="80" name="직사각형 79"/>
          <p:cNvSpPr/>
          <p:nvPr/>
        </p:nvSpPr>
        <p:spPr>
          <a:xfrm>
            <a:off x="7829075" y="4639654"/>
            <a:ext cx="2825590" cy="1231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600" b="1">
                <a:solidFill>
                  <a:prstClr val="white">
                    <a:lumMod val="50000"/>
                  </a:prstClr>
                </a:solidFill>
              </a:rPr>
              <a:t>CONTENTS</a:t>
            </a:r>
            <a:endParaRPr lang="en-US" altLang="ko-KR" sz="1600" b="1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40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ko-KR" altLang="en-US" sz="140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00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  <a:endParaRPr lang="ko-KR" altLang="en-US" sz="1000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2"/>
          <a:srcRect b="6640"/>
          <a:stretch>
            <a:fillRect/>
          </a:stretch>
        </p:blipFill>
        <p:spPr>
          <a:xfrm>
            <a:off x="1541069" y="1712422"/>
            <a:ext cx="1994548" cy="4257616"/>
          </a:xfrm>
          <a:prstGeom prst="rect">
            <a:avLst/>
          </a:prstGeom>
        </p:spPr>
      </p:pic>
      <p:pic>
        <p:nvPicPr>
          <p:cNvPr id="83" name="Picture 4"/>
          <p:cNvPicPr>
            <a:picLocks noChangeAspect="1" noChangeArrowheads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86888" y="1548668"/>
            <a:ext cx="2106179" cy="4592783"/>
          </a:xfrm>
          <a:prstGeom prst="rect">
            <a:avLst/>
          </a:prstGeom>
          <a:noFill/>
        </p:spPr>
      </p:pic>
      <p:sp>
        <p:nvSpPr>
          <p:cNvPr id="85" name="직사각형 23"/>
          <p:cNvSpPr/>
          <p:nvPr/>
        </p:nvSpPr>
        <p:spPr>
          <a:xfrm>
            <a:off x="4255907" y="6049930"/>
            <a:ext cx="1836283" cy="33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100">
                <a:solidFill>
                  <a:prstClr val="black">
                    <a:lumMod val="65000"/>
                    <a:lumOff val="35000"/>
                  </a:prstClr>
                </a:solidFill>
              </a:rPr>
              <a:t>FoodDataActivity</a:t>
            </a:r>
            <a:endParaRPr lang="en-US" altLang="ko-KR" sz="11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6" name="직사각형 23"/>
          <p:cNvSpPr/>
          <p:nvPr/>
        </p:nvSpPr>
        <p:spPr>
          <a:xfrm>
            <a:off x="1748339" y="6042096"/>
            <a:ext cx="1676851" cy="33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100">
                <a:solidFill>
                  <a:prstClr val="black">
                    <a:lumMod val="65000"/>
                    <a:lumOff val="35000"/>
                  </a:prstClr>
                </a:solidFill>
              </a:rPr>
              <a:t>Fragment - Food</a:t>
            </a:r>
            <a:endParaRPr lang="en-US" altLang="ko-KR" sz="11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177" name=""/>
          <p:cNvPicPr/>
          <p:nvPr/>
        </p:nvPicPr>
        <p:blipFill rotWithShape="1">
          <a:blip r:embed="rId4"/>
          <a:srcRect b="6390"/>
          <a:stretch>
            <a:fillRect/>
          </a:stretch>
        </p:blipFill>
        <p:spPr>
          <a:xfrm>
            <a:off x="4262437" y="1695450"/>
            <a:ext cx="1994400" cy="4255200"/>
          </a:xfrm>
          <a:prstGeom prst="rect">
            <a:avLst/>
          </a:prstGeom>
        </p:spPr>
      </p:pic>
      <p:pic>
        <p:nvPicPr>
          <p:cNvPr id="84" name="Picture 4"/>
          <p:cNvPicPr>
            <a:picLocks noChangeAspect="1" noChangeArrowheads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219406" y="1532658"/>
            <a:ext cx="2106179" cy="459278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15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569</ep:Words>
  <ep:PresentationFormat>사용자 지정</ep:PresentationFormat>
  <ep:Paragraphs>195</ep:Paragraphs>
  <ep:Slides>18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ep:HeadingPairs>
  <ep:TitlesOfParts>
    <vt:vector size="19" baseType="lpstr">
      <vt:lpstr>15_Office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</vt:vector>
  </ep:TitlesOfParts>
  <ep:HyperlinkBase/>
  <ep:Application>Show</ep:Application>
  <ep:AppVersion>0906.0000.01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2020-09-11T01:19:48.000</dcterms:created>
  <dc:creator>조현석</dc:creator>
  <cp:lastModifiedBy>USER</cp:lastModifiedBy>
  <dcterms:modified xsi:type="dcterms:W3CDTF">2020-10-15T07:55:59.006</dcterms:modified>
  <cp:revision>171</cp:revision>
  <dc:title>PowerPoint 프레젠테이션</dc:title>
</cp:coreProperties>
</file>