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3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9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0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9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93FC6B9-151C-4C83-92FC-EFACBFEB638A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1301966-B285-4128-B311-AEB2CFEE5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3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BAE2A-4330-4FBE-B2DD-6F5A1B5D9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Mitől jó egy prezentáció?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52B23D-8347-47A4-BBE2-BC9CF67E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Tóthfalusi Balázs 10.c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926B2-5C38-4689-81EE-67B7789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Bizalom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3FAB8A-7B27-4A29-B24E-52A24E37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Tudom, hogy ez jelenleg eléggé lehetetlennek tűnik, de ha magabiztosan vágsz bele egy prezentációba, az tényleg segít eladni azt a közönségnek. Az emberek azt akarják, hogy sikerrel járj, és azt várják tőled, hogy megnyugtasd őket. Ha mindent megkérdőjelezel a beszédmodoroddal és az előadásmódoddal kapcsolatban, hogyan várhatod el a hallgatóságtól, hogy bevegyék azt, amit eladsz. Készüljön fel alaposan, és álljon készen arra, hogy a lehető legjobb munkát végezze. A megfelelő hozzáállás nagy különbséget jelenthet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1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AAFCC-0791-4783-A110-502C2A8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Szenvedély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97A5D9-AD98-43ED-9791-6221A645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könnyű feladat a hallgatóság fogva tartása, különösen az üzleti életben. Bár az információ kétségtelenül fontos, a tárgyi anyag néha száraz lehet, ezért előadóként az Ön feladata, hogy életet adjon neki. A téma szenvedélyes előadása gyakran azt eredményezheti, hogy a hallgatóság érdeklődik a téma iránt. Ha szenvedélyesen és ékesszólóan tudsz beszélni egy témáról, az legalábbis segít fenntartani azok figyelmét, akik előtt beszélsz, és remélhetőleg saját szenvedélyt gyújtasz bennük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0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799AB-64D0-4DD4-BEF9-6D17B047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Tudás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3E67A0-7A8B-4F5A-AFDF-0A57AAE4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bemagolása</a:t>
            </a:r>
            <a:r>
              <a:rPr lang="en-GB" dirty="0"/>
              <a:t> </a:t>
            </a:r>
            <a:r>
              <a:rPr lang="en-GB" dirty="0" err="1"/>
              <a:t>segíthet</a:t>
            </a:r>
            <a:r>
              <a:rPr lang="en-GB" dirty="0"/>
              <a:t> </a:t>
            </a:r>
            <a:r>
              <a:rPr lang="en-GB" dirty="0" err="1"/>
              <a:t>abban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felkészültebbnek</a:t>
            </a:r>
            <a:r>
              <a:rPr lang="en-GB" dirty="0"/>
              <a:t> </a:t>
            </a:r>
            <a:r>
              <a:rPr lang="en-GB" dirty="0" err="1"/>
              <a:t>érezd</a:t>
            </a:r>
            <a:r>
              <a:rPr lang="en-GB" dirty="0"/>
              <a:t> </a:t>
            </a:r>
            <a:r>
              <a:rPr lang="en-GB" dirty="0" err="1"/>
              <a:t>magad</a:t>
            </a:r>
            <a:r>
              <a:rPr lang="en-GB" dirty="0"/>
              <a:t>, de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túlságosan</a:t>
            </a:r>
            <a:r>
              <a:rPr lang="en-GB" dirty="0"/>
              <a:t> </a:t>
            </a:r>
            <a:r>
              <a:rPr lang="en-GB" dirty="0" err="1"/>
              <a:t>bemagolt</a:t>
            </a:r>
            <a:r>
              <a:rPr lang="en-GB" dirty="0"/>
              <a:t> </a:t>
            </a:r>
            <a:r>
              <a:rPr lang="en-GB" dirty="0" err="1"/>
              <a:t>prezentációt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túl</a:t>
            </a:r>
            <a:r>
              <a:rPr lang="en-GB" dirty="0"/>
              <a:t> </a:t>
            </a:r>
            <a:r>
              <a:rPr lang="en-GB" dirty="0" err="1"/>
              <a:t>szórakoztató</a:t>
            </a:r>
            <a:r>
              <a:rPr lang="en-GB" dirty="0"/>
              <a:t> </a:t>
            </a:r>
            <a:r>
              <a:rPr lang="en-GB" dirty="0" err="1"/>
              <a:t>végigülni</a:t>
            </a:r>
            <a:r>
              <a:rPr lang="en-GB" dirty="0"/>
              <a:t>. Az </a:t>
            </a:r>
            <a:r>
              <a:rPr lang="en-GB" dirty="0" err="1"/>
              <a:t>előadásoknak</a:t>
            </a:r>
            <a:r>
              <a:rPr lang="en-GB" dirty="0"/>
              <a:t> </a:t>
            </a:r>
            <a:r>
              <a:rPr lang="en-GB" dirty="0" err="1"/>
              <a:t>mindenképpen</a:t>
            </a:r>
            <a:r>
              <a:rPr lang="en-GB" dirty="0"/>
              <a:t> </a:t>
            </a:r>
            <a:r>
              <a:rPr lang="en-GB" dirty="0" err="1"/>
              <a:t>professzionálisnak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lenniük</a:t>
            </a:r>
            <a:r>
              <a:rPr lang="en-GB" dirty="0"/>
              <a:t>, de </a:t>
            </a:r>
            <a:r>
              <a:rPr lang="en-GB" dirty="0" err="1"/>
              <a:t>az</a:t>
            </a:r>
            <a:r>
              <a:rPr lang="en-GB" dirty="0"/>
              <a:t> is </a:t>
            </a:r>
            <a:r>
              <a:rPr lang="en-GB" dirty="0" err="1"/>
              <a:t>előnyös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, ha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kötetlenséget</a:t>
            </a:r>
            <a:r>
              <a:rPr lang="en-GB" dirty="0"/>
              <a:t> </a:t>
            </a:r>
            <a:r>
              <a:rPr lang="en-GB" dirty="0" err="1"/>
              <a:t>viszünk</a:t>
            </a:r>
            <a:r>
              <a:rPr lang="en-GB" dirty="0"/>
              <a:t> </a:t>
            </a:r>
            <a:r>
              <a:rPr lang="en-GB" dirty="0" err="1"/>
              <a:t>bele</a:t>
            </a:r>
            <a:r>
              <a:rPr lang="en-GB" dirty="0"/>
              <a:t> a </a:t>
            </a:r>
            <a:r>
              <a:rPr lang="en-GB" dirty="0" err="1"/>
              <a:t>folyamatba</a:t>
            </a:r>
            <a:r>
              <a:rPr lang="en-GB" dirty="0"/>
              <a:t>. Ha </a:t>
            </a:r>
            <a:r>
              <a:rPr lang="en-GB" dirty="0" err="1"/>
              <a:t>jól</a:t>
            </a:r>
            <a:r>
              <a:rPr lang="en-GB" dirty="0"/>
              <a:t> </a:t>
            </a:r>
            <a:r>
              <a:rPr lang="en-GB" dirty="0" err="1"/>
              <a:t>ismeri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anyagot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nyitott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természetességre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előadás</a:t>
            </a:r>
            <a:r>
              <a:rPr lang="en-GB" dirty="0"/>
              <a:t> </a:t>
            </a:r>
            <a:r>
              <a:rPr lang="en-GB" dirty="0" err="1"/>
              <a:t>során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sokkal</a:t>
            </a:r>
            <a:r>
              <a:rPr lang="en-GB" dirty="0"/>
              <a:t> </a:t>
            </a:r>
            <a:r>
              <a:rPr lang="en-GB" dirty="0" err="1"/>
              <a:t>magával</a:t>
            </a:r>
            <a:r>
              <a:rPr lang="en-GB" dirty="0"/>
              <a:t> </a:t>
            </a:r>
            <a:r>
              <a:rPr lang="en-GB" dirty="0" err="1"/>
              <a:t>ragadóbbá</a:t>
            </a:r>
            <a:r>
              <a:rPr lang="en-GB" dirty="0"/>
              <a:t> </a:t>
            </a:r>
            <a:r>
              <a:rPr lang="en-GB" dirty="0" err="1"/>
              <a:t>teszi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előadást</a:t>
            </a:r>
            <a:r>
              <a:rPr lang="en-GB" dirty="0"/>
              <a:t>. </a:t>
            </a:r>
            <a:r>
              <a:rPr lang="en-GB" dirty="0" err="1"/>
              <a:t>Maradjon</a:t>
            </a:r>
            <a:r>
              <a:rPr lang="en-GB" dirty="0"/>
              <a:t> a </a:t>
            </a:r>
            <a:r>
              <a:rPr lang="en-GB" dirty="0" err="1"/>
              <a:t>beszédtémánál</a:t>
            </a:r>
            <a:r>
              <a:rPr lang="en-GB" dirty="0"/>
              <a:t>, </a:t>
            </a:r>
            <a:r>
              <a:rPr lang="en-GB" dirty="0" err="1"/>
              <a:t>és</a:t>
            </a:r>
            <a:r>
              <a:rPr lang="en-GB" dirty="0"/>
              <a:t> ne </a:t>
            </a:r>
            <a:r>
              <a:rPr lang="en-GB" dirty="0" err="1"/>
              <a:t>térjen</a:t>
            </a:r>
            <a:r>
              <a:rPr lang="en-GB" dirty="0"/>
              <a:t> le a </a:t>
            </a:r>
            <a:r>
              <a:rPr lang="en-GB" dirty="0" err="1"/>
              <a:t>témáról</a:t>
            </a:r>
            <a:r>
              <a:rPr lang="en-GB" dirty="0"/>
              <a:t>, de ne </a:t>
            </a:r>
            <a:r>
              <a:rPr lang="en-GB" dirty="0" err="1"/>
              <a:t>tegye</a:t>
            </a:r>
            <a:r>
              <a:rPr lang="en-GB" dirty="0"/>
              <a:t> </a:t>
            </a:r>
            <a:r>
              <a:rPr lang="en-GB" dirty="0" err="1"/>
              <a:t>túl</a:t>
            </a:r>
            <a:r>
              <a:rPr lang="en-GB" dirty="0"/>
              <a:t> </a:t>
            </a:r>
            <a:r>
              <a:rPr lang="en-GB" dirty="0" err="1"/>
              <a:t>merevvé</a:t>
            </a:r>
            <a:r>
              <a:rPr lang="en-GB" dirty="0"/>
              <a:t> a </a:t>
            </a:r>
            <a:r>
              <a:rPr lang="en-GB" dirty="0" err="1"/>
              <a:t>dolgokat</a:t>
            </a:r>
            <a:r>
              <a:rPr lang="en-GB" dirty="0"/>
              <a:t>, </a:t>
            </a:r>
            <a:r>
              <a:rPr lang="en-GB" dirty="0" err="1"/>
              <a:t>különben</a:t>
            </a:r>
            <a:r>
              <a:rPr lang="en-GB" dirty="0"/>
              <a:t> </a:t>
            </a:r>
            <a:r>
              <a:rPr lang="en-GB" dirty="0" err="1"/>
              <a:t>senkinek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</a:t>
            </a:r>
            <a:r>
              <a:rPr lang="en-GB" dirty="0" err="1"/>
              <a:t>szórakoztató</a:t>
            </a:r>
            <a:r>
              <a:rPr lang="hu-H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6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EA3FB-68AE-4AAE-AB96-9545CE13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Szervezés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3A939-0FD0-47DA-A837-E0B6CCB9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Míg egy kis kötetlenség nagyszerű lehet egy prezentációhoz, amikor az előadás felépítéséről van szó, </a:t>
            </a:r>
            <a:r>
              <a:rPr lang="hu-HU" dirty="0" err="1"/>
              <a:t>fontosak</a:t>
            </a:r>
            <a:r>
              <a:rPr lang="hu-HU" dirty="0"/>
              <a:t> a szigorú irányelvek. Ha egy prezentáció túl gyakran ugrál, még akkor is, ha a megfelelő pontokat találja el, az zavart okozhat a közönségben, és az üzenet zavarossá válhat. A pontjaidnak össze kell kapcsolódniuk és át kell vezetniük egyikből a másikba, hogy a közönségnek legyen egy történet, amelyet követhet. Ez segít nekik abban, hogy könnyebben megjegyezzék az információkat, és valóban elérjék, amit mondani akarsz.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65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DF20C-DD05-4AEE-8FA5-291220B7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Időérzékeny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063F0-C5FD-4DCA-858D-E2071FAB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Fontos, hogy minden szükséges információt átadjon a prezentációjában, de az is fontos, hogy az egészet ésszerű hosszúságban tartsa. Nem számít, miről beszélsz, a közönséged nem fog örökké veled maradni, ezért a lehető legtömörebbé kell tenned a prezentációt. Vágjon, ahol szükséges, értse meg, mi az igazán fontos és mi nem, és legyen képes improvizálni, ha hosszúra nyúl.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90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A61C50-050E-45DC-8D07-09030EA3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Világosság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2402C4-D11A-47FE-B353-BDF101AE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mindenekelőtt</a:t>
            </a:r>
            <a:r>
              <a:rPr lang="en-GB" dirty="0"/>
              <a:t> </a:t>
            </a:r>
            <a:r>
              <a:rPr lang="en-GB" dirty="0" err="1"/>
              <a:t>arra</a:t>
            </a:r>
            <a:r>
              <a:rPr lang="en-GB" dirty="0"/>
              <a:t> </a:t>
            </a:r>
            <a:r>
              <a:rPr lang="en-GB" dirty="0" err="1"/>
              <a:t>való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üzenetet</a:t>
            </a:r>
            <a:r>
              <a:rPr lang="en-GB" dirty="0"/>
              <a:t> </a:t>
            </a:r>
            <a:r>
              <a:rPr lang="en-GB" dirty="0" err="1"/>
              <a:t>közvetítsen</a:t>
            </a:r>
            <a:r>
              <a:rPr lang="en-GB" dirty="0"/>
              <a:t>. A </a:t>
            </a:r>
            <a:r>
              <a:rPr lang="en-GB" dirty="0" err="1"/>
              <a:t>fenti</a:t>
            </a:r>
            <a:r>
              <a:rPr lang="en-GB" dirty="0"/>
              <a:t> </a:t>
            </a:r>
            <a:r>
              <a:rPr lang="en-GB" dirty="0" err="1"/>
              <a:t>tulajdonságok</a:t>
            </a:r>
            <a:r>
              <a:rPr lang="en-GB" dirty="0"/>
              <a:t> </a:t>
            </a:r>
            <a:r>
              <a:rPr lang="en-GB" dirty="0" err="1"/>
              <a:t>mindegyikét</a:t>
            </a:r>
            <a:r>
              <a:rPr lang="en-GB" dirty="0"/>
              <a:t> </a:t>
            </a:r>
            <a:r>
              <a:rPr lang="en-GB" dirty="0" err="1"/>
              <a:t>kipipálhatod</a:t>
            </a:r>
            <a:r>
              <a:rPr lang="en-GB" dirty="0"/>
              <a:t>, de ha a </a:t>
            </a:r>
            <a:r>
              <a:rPr lang="en-GB" dirty="0" err="1"/>
              <a:t>közönséged</a:t>
            </a:r>
            <a:r>
              <a:rPr lang="en-GB" dirty="0"/>
              <a:t> 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távozik</a:t>
            </a:r>
            <a:r>
              <a:rPr lang="en-GB" dirty="0"/>
              <a:t> a </a:t>
            </a:r>
            <a:r>
              <a:rPr lang="en-GB" dirty="0" err="1"/>
              <a:t>prezentációról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tudja</a:t>
            </a:r>
            <a:r>
              <a:rPr lang="en-GB" dirty="0"/>
              <a:t>, mi volt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üzeneted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egész</a:t>
            </a:r>
            <a:r>
              <a:rPr lang="en-GB" dirty="0"/>
              <a:t> </a:t>
            </a:r>
            <a:r>
              <a:rPr lang="en-GB" dirty="0" err="1"/>
              <a:t>kudarcot</a:t>
            </a:r>
            <a:r>
              <a:rPr lang="en-GB" dirty="0"/>
              <a:t> </a:t>
            </a:r>
            <a:r>
              <a:rPr lang="en-GB" dirty="0" err="1"/>
              <a:t>vallott</a:t>
            </a:r>
            <a:r>
              <a:rPr lang="en-GB" dirty="0"/>
              <a:t>. </a:t>
            </a:r>
            <a:r>
              <a:rPr lang="en-GB" dirty="0" err="1"/>
              <a:t>Határozzon</a:t>
            </a:r>
            <a:r>
              <a:rPr lang="en-GB" dirty="0"/>
              <a:t> meg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világos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tömör</a:t>
            </a:r>
            <a:r>
              <a:rPr lang="en-GB" dirty="0"/>
              <a:t> </a:t>
            </a:r>
            <a:r>
              <a:rPr lang="en-GB" dirty="0" err="1"/>
              <a:t>üzenetet</a:t>
            </a:r>
            <a:r>
              <a:rPr lang="en-GB" dirty="0"/>
              <a:t>, </a:t>
            </a:r>
            <a:r>
              <a:rPr lang="en-GB" dirty="0" err="1"/>
              <a:t>amelyet</a:t>
            </a:r>
            <a:r>
              <a:rPr lang="en-GB" dirty="0"/>
              <a:t> </a:t>
            </a:r>
            <a:r>
              <a:rPr lang="en-GB" dirty="0" err="1"/>
              <a:t>könnyen</a:t>
            </a:r>
            <a:r>
              <a:rPr lang="en-GB" dirty="0"/>
              <a:t> </a:t>
            </a:r>
            <a:r>
              <a:rPr lang="en-GB" dirty="0" err="1"/>
              <a:t>értelmezni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átvenni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a </a:t>
            </a:r>
            <a:r>
              <a:rPr lang="en-GB" dirty="0" err="1"/>
              <a:t>prezentációjából</a:t>
            </a:r>
            <a:r>
              <a:rPr lang="en-GB" dirty="0"/>
              <a:t>. </a:t>
            </a:r>
            <a:r>
              <a:rPr lang="en-GB" dirty="0" err="1"/>
              <a:t>Tudja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a </a:t>
            </a:r>
            <a:r>
              <a:rPr lang="en-GB" dirty="0" err="1"/>
              <a:t>prezentáción</a:t>
            </a:r>
            <a:r>
              <a:rPr lang="en-GB" dirty="0"/>
              <a:t> </a:t>
            </a:r>
            <a:r>
              <a:rPr lang="en-GB" dirty="0" err="1"/>
              <a:t>belül</a:t>
            </a:r>
            <a:r>
              <a:rPr lang="en-GB" dirty="0"/>
              <a:t> </a:t>
            </a:r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/>
              <a:t>alkalommal</a:t>
            </a:r>
            <a:r>
              <a:rPr lang="en-GB" dirty="0"/>
              <a:t>, </a:t>
            </a:r>
            <a:r>
              <a:rPr lang="en-GB" dirty="0" err="1"/>
              <a:t>amikor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üzenetet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hangoztatnia</a:t>
            </a:r>
            <a:r>
              <a:rPr lang="en-GB" dirty="0"/>
              <a:t>. A </a:t>
            </a:r>
            <a:r>
              <a:rPr lang="en-GB" dirty="0" err="1"/>
              <a:t>jól</a:t>
            </a:r>
            <a:r>
              <a:rPr lang="en-GB" dirty="0"/>
              <a:t> </a:t>
            </a:r>
            <a:r>
              <a:rPr lang="en-GB" dirty="0" err="1"/>
              <a:t>átadott</a:t>
            </a:r>
            <a:r>
              <a:rPr lang="en-GB" dirty="0"/>
              <a:t>, </a:t>
            </a:r>
            <a:r>
              <a:rPr lang="en-GB" dirty="0" err="1"/>
              <a:t>világos</a:t>
            </a:r>
            <a:r>
              <a:rPr lang="en-GB" dirty="0"/>
              <a:t> </a:t>
            </a:r>
            <a:r>
              <a:rPr lang="en-GB" dirty="0" err="1"/>
              <a:t>üzenet</a:t>
            </a:r>
            <a:r>
              <a:rPr lang="en-GB" dirty="0"/>
              <a:t> a </a:t>
            </a:r>
            <a:r>
              <a:rPr lang="en-GB" dirty="0" err="1"/>
              <a:t>sikeres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abszolút</a:t>
            </a:r>
            <a:r>
              <a:rPr lang="en-GB" dirty="0"/>
              <a:t> </a:t>
            </a:r>
            <a:r>
              <a:rPr lang="en-GB" dirty="0" err="1"/>
              <a:t>kulcsa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42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Jegyezhető</Template>
  <TotalTime>5</TotalTime>
  <Words>523</Words>
  <Application>Microsoft Office PowerPoint</Application>
  <PresentationFormat>Szélesvásznú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Jegyezhető</vt:lpstr>
      <vt:lpstr>Mitől jó egy prezentáció?</vt:lpstr>
      <vt:lpstr>Bizalom</vt:lpstr>
      <vt:lpstr>Szenvedély</vt:lpstr>
      <vt:lpstr>Tudás</vt:lpstr>
      <vt:lpstr>Szervezés</vt:lpstr>
      <vt:lpstr>Időérzékeny</vt:lpstr>
      <vt:lpstr>Világosság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Mitől jó egy prezentáció?</dc:title>
  <dc:creator>Balazs</dc:creator>
  <cp:lastModifiedBy>Balazs</cp:lastModifiedBy>
  <cp:revision>1</cp:revision>
  <dcterms:created xsi:type="dcterms:W3CDTF">2022-05-05T17:16:18Z</dcterms:created>
  <dcterms:modified xsi:type="dcterms:W3CDTF">2022-05-05T17:21:21Z</dcterms:modified>
</cp:coreProperties>
</file>