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58" r:id="rId5"/>
    <p:sldId id="259" r:id="rId6"/>
  </p:sldIdLst>
  <p:sldSz cx="121920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4620"/>
            <a:ext cx="9144000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45535"/>
            <a:ext cx="9144000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5846"/>
            <a:ext cx="2628900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5846"/>
            <a:ext cx="7734300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48807"/>
            <a:ext cx="10515600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204734"/>
            <a:ext cx="10515600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79227"/>
            <a:ext cx="5181600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79227"/>
            <a:ext cx="5181600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46"/>
            <a:ext cx="10515600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41305"/>
            <a:ext cx="515778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657582"/>
            <a:ext cx="5157787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441305"/>
            <a:ext cx="51831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657582"/>
            <a:ext cx="518318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3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2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99"/>
            <a:ext cx="6172200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3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20015"/>
            <a:ext cx="3932237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59199"/>
            <a:ext cx="6172200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40067"/>
            <a:ext cx="3932237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5846"/>
            <a:ext cx="10515600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79227"/>
            <a:ext cx="10515600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FA374-2B5F-4DA1-ABE1-33372E03888B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668542"/>
            <a:ext cx="41148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668542"/>
            <a:ext cx="2743200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6AB5-5137-410E-9B79-8B84E58D5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D9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355C43-1C76-3B58-6329-376E254DF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0"/>
            <a:ext cx="2400300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E6746C-0F8B-E2E7-C3E2-FB9CBD0C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86" y="-61463"/>
            <a:ext cx="1843314" cy="1843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AC65FA-FD10-1F5D-FD39-DCCEF311B82A}"/>
              </a:ext>
            </a:extLst>
          </p:cNvPr>
          <p:cNvSpPr/>
          <p:nvPr/>
        </p:nvSpPr>
        <p:spPr>
          <a:xfrm>
            <a:off x="-8576" y="-61463"/>
            <a:ext cx="707703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Mapo Tofu</a:t>
            </a:r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17C4E-2C15-B5E4-512D-E0457AE8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3721" r="25720" b="36138"/>
          <a:stretch/>
        </p:blipFill>
        <p:spPr>
          <a:xfrm flipH="1">
            <a:off x="12201974" y="-61463"/>
            <a:ext cx="1644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26C8-98E6-4AA4-9F0A-ECEF46591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59036" r="30051" b="13422"/>
          <a:stretch/>
        </p:blipFill>
        <p:spPr>
          <a:xfrm flipH="1">
            <a:off x="12363899" y="1155469"/>
            <a:ext cx="1320800" cy="742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36A469-71AA-224E-8054-AA9AABB9DB29}"/>
              </a:ext>
            </a:extLst>
          </p:cNvPr>
          <p:cNvSpPr/>
          <p:nvPr/>
        </p:nvSpPr>
        <p:spPr>
          <a:xfrm>
            <a:off x="9728469" y="-56581"/>
            <a:ext cx="2929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yyuan459</a:t>
            </a:r>
          </a:p>
        </p:txBody>
      </p:sp>
    </p:spTree>
    <p:extLst>
      <p:ext uri="{BB962C8B-B14F-4D97-AF65-F5344CB8AC3E}">
        <p14:creationId xmlns:p14="http://schemas.microsoft.com/office/powerpoint/2010/main" val="328007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873E-7 L -1.13646 1.5873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1499E-6 L -1.14128 -4.51499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544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9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DAD83E-6B53-5053-1C21-BF12DAC9E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115" y="-9372"/>
            <a:ext cx="1800225" cy="180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40A83-7119-DF99-3192-4F13CA471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65" y="0"/>
            <a:ext cx="2702496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E6746C-0F8B-E2E7-C3E2-FB9CBD0C7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86" y="-61463"/>
            <a:ext cx="1843314" cy="1843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AC65FA-FD10-1F5D-FD39-DCCEF311B82A}"/>
              </a:ext>
            </a:extLst>
          </p:cNvPr>
          <p:cNvSpPr/>
          <p:nvPr/>
        </p:nvSpPr>
        <p:spPr>
          <a:xfrm>
            <a:off x="-8576" y="-61463"/>
            <a:ext cx="707703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17C4E-2C15-B5E4-512D-E0457AE8E4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3721" r="25720" b="36138"/>
          <a:stretch/>
        </p:blipFill>
        <p:spPr>
          <a:xfrm flipH="1">
            <a:off x="12201974" y="-61463"/>
            <a:ext cx="1644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26C8-98E6-4AA4-9F0A-ECEF465917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59036" r="30051" b="13422"/>
          <a:stretch/>
        </p:blipFill>
        <p:spPr>
          <a:xfrm flipH="1">
            <a:off x="12363899" y="1155469"/>
            <a:ext cx="1320800" cy="742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36A469-71AA-224E-8054-AA9AABB9DB29}"/>
              </a:ext>
            </a:extLst>
          </p:cNvPr>
          <p:cNvSpPr/>
          <p:nvPr/>
        </p:nvSpPr>
        <p:spPr>
          <a:xfrm>
            <a:off x="9805743" y="-172492"/>
            <a:ext cx="2929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yyuan459</a:t>
            </a:r>
          </a:p>
        </p:txBody>
      </p:sp>
    </p:spTree>
    <p:extLst>
      <p:ext uri="{BB962C8B-B14F-4D97-AF65-F5344CB8AC3E}">
        <p14:creationId xmlns:p14="http://schemas.microsoft.com/office/powerpoint/2010/main" val="222379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873E-7 L -1.13646 1.5873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1499E-6 L -1.14128 -4.51499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544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D9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DAD83E-6B53-5053-1C21-BF12DAC9E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197" y="-9372"/>
            <a:ext cx="1800225" cy="180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E6746C-0F8B-E2E7-C3E2-FB9CBD0C7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686" y="-61463"/>
            <a:ext cx="1843314" cy="18433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AC65FA-FD10-1F5D-FD39-DCCEF311B82A}"/>
              </a:ext>
            </a:extLst>
          </p:cNvPr>
          <p:cNvSpPr/>
          <p:nvPr/>
        </p:nvSpPr>
        <p:spPr>
          <a:xfrm>
            <a:off x="-8576" y="-61463"/>
            <a:ext cx="7077033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17C4E-2C15-B5E4-512D-E0457AE8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3721" r="25720" b="36138"/>
          <a:stretch/>
        </p:blipFill>
        <p:spPr>
          <a:xfrm flipH="1">
            <a:off x="12201974" y="-61463"/>
            <a:ext cx="1644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26C8-98E6-4AA4-9F0A-ECEF46591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59036" r="30051" b="13422"/>
          <a:stretch/>
        </p:blipFill>
        <p:spPr>
          <a:xfrm flipH="1">
            <a:off x="12363899" y="1155469"/>
            <a:ext cx="1320800" cy="742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36A469-71AA-224E-8054-AA9AABB9DB29}"/>
              </a:ext>
            </a:extLst>
          </p:cNvPr>
          <p:cNvSpPr/>
          <p:nvPr/>
        </p:nvSpPr>
        <p:spPr>
          <a:xfrm>
            <a:off x="9805743" y="-138149"/>
            <a:ext cx="2929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yyuan459</a:t>
            </a:r>
          </a:p>
        </p:txBody>
      </p:sp>
    </p:spTree>
    <p:extLst>
      <p:ext uri="{BB962C8B-B14F-4D97-AF65-F5344CB8AC3E}">
        <p14:creationId xmlns:p14="http://schemas.microsoft.com/office/powerpoint/2010/main" val="193338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873E-7 L -1.13646 1.5873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1499E-6 L -1.14128 -4.51499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544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fltVal val="0.5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D9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AC65FA-FD10-1F5D-FD39-DCCEF311B82A}"/>
              </a:ext>
            </a:extLst>
          </p:cNvPr>
          <p:cNvSpPr/>
          <p:nvPr/>
        </p:nvSpPr>
        <p:spPr>
          <a:xfrm>
            <a:off x="-8576" y="-61463"/>
            <a:ext cx="4856347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Tomato</a:t>
            </a:r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17C4E-2C15-B5E4-512D-E0457AE8E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3721" r="25720" b="36138"/>
          <a:stretch/>
        </p:blipFill>
        <p:spPr>
          <a:xfrm flipH="1">
            <a:off x="12201974" y="-61463"/>
            <a:ext cx="1644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26C8-98E6-4AA4-9F0A-ECEF46591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59036" r="30051" b="13422"/>
          <a:stretch/>
        </p:blipFill>
        <p:spPr>
          <a:xfrm flipH="1">
            <a:off x="12363899" y="1155469"/>
            <a:ext cx="1320800" cy="742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36A469-71AA-224E-8054-AA9AABB9DB29}"/>
              </a:ext>
            </a:extLst>
          </p:cNvPr>
          <p:cNvSpPr/>
          <p:nvPr/>
        </p:nvSpPr>
        <p:spPr>
          <a:xfrm>
            <a:off x="9759079" y="-61463"/>
            <a:ext cx="2929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yyuan459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2270F-9F17-2F61-D1F6-47597299CAFF}"/>
              </a:ext>
            </a:extLst>
          </p:cNvPr>
          <p:cNvSpPr txBox="1"/>
          <p:nvPr/>
        </p:nvSpPr>
        <p:spPr>
          <a:xfrm>
            <a:off x="5009696" y="115282"/>
            <a:ext cx="24402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33681-5582-656F-5576-44E627F05E1C}"/>
              </a:ext>
            </a:extLst>
          </p:cNvPr>
          <p:cNvSpPr txBox="1"/>
          <p:nvPr/>
        </p:nvSpPr>
        <p:spPr>
          <a:xfrm>
            <a:off x="7318865" y="115282"/>
            <a:ext cx="2178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Stir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3368C-845C-0436-D166-F8C50EAF39E8}"/>
              </a:ext>
            </a:extLst>
          </p:cNvPr>
          <p:cNvSpPr txBox="1"/>
          <p:nvPr/>
        </p:nvSpPr>
        <p:spPr>
          <a:xfrm>
            <a:off x="9341509" y="84731"/>
            <a:ext cx="2178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8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873E-7 L -1.13646 1.5873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1499E-6 L -1.14128 -4.51499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1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D9C2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312D72-5B6A-5F89-3433-991DD4BC3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4" y="3940"/>
            <a:ext cx="1800225" cy="1800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83BEDB-BA23-3678-4C0F-3DC6C302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14" y="-1"/>
            <a:ext cx="3200400" cy="18002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AC65FA-FD10-1F5D-FD39-DCCEF311B82A}"/>
              </a:ext>
            </a:extLst>
          </p:cNvPr>
          <p:cNvSpPr/>
          <p:nvPr/>
        </p:nvSpPr>
        <p:spPr>
          <a:xfrm>
            <a:off x="-8575" y="-61463"/>
            <a:ext cx="563468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Sushi</a:t>
            </a:r>
            <a:endParaRPr lang="en-US" sz="13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517C4E-2C15-B5E4-512D-E0457AE8E4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4" t="13721" r="25720" b="36138"/>
          <a:stretch/>
        </p:blipFill>
        <p:spPr>
          <a:xfrm flipH="1">
            <a:off x="12201974" y="-61463"/>
            <a:ext cx="16446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226C8-98E6-4AA4-9F0A-ECEF465917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t="59036" r="30051" b="13422"/>
          <a:stretch/>
        </p:blipFill>
        <p:spPr>
          <a:xfrm flipH="1">
            <a:off x="12363899" y="1155469"/>
            <a:ext cx="1320800" cy="742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36A469-71AA-224E-8054-AA9AABB9DB29}"/>
              </a:ext>
            </a:extLst>
          </p:cNvPr>
          <p:cNvSpPr/>
          <p:nvPr/>
        </p:nvSpPr>
        <p:spPr>
          <a:xfrm>
            <a:off x="9930931" y="-129563"/>
            <a:ext cx="2929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yyuan459</a:t>
            </a:r>
          </a:p>
        </p:txBody>
      </p:sp>
    </p:spTree>
    <p:extLst>
      <p:ext uri="{BB962C8B-B14F-4D97-AF65-F5344CB8AC3E}">
        <p14:creationId xmlns:p14="http://schemas.microsoft.com/office/powerpoint/2010/main" val="8528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873E-7 L -1.13646 1.5873E-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8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51499E-6 L -1.14128 -4.51499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0" nodeType="withEffect">
                                  <p:stCondLst>
                                    <p:cond delay="1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951</TotalTime>
  <Words>14</Words>
  <Application>Microsoft Office PowerPoint</Application>
  <PresentationFormat>Custom</PresentationFormat>
  <Paragraphs>13</Paragraphs>
  <Slides>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Danry Yuan</dc:creator>
  <cp:lastModifiedBy>Danry Yuan</cp:lastModifiedBy>
  <cp:revision>11</cp:revision>
  <dcterms:created xsi:type="dcterms:W3CDTF">2023-11-19T16:40:48Z</dcterms:created>
  <dcterms:modified xsi:type="dcterms:W3CDTF">2023-12-02T03:11:02Z</dcterms:modified>
</cp:coreProperties>
</file>