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787" autoAdjust="0"/>
  </p:normalViewPr>
  <p:slideViewPr>
    <p:cSldViewPr>
      <p:cViewPr varScale="1">
        <p:scale>
          <a:sx n="51" d="100"/>
          <a:sy n="51" d="100"/>
        </p:scale>
        <p:origin x="-11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C80B08D-798A-4302-B2A6-4E509E0C5781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FCF4223-8554-43B5-A262-E982498058A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Cold World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2500" dirty="0" smtClean="0"/>
              <a:t>by</a:t>
            </a:r>
            <a:br>
              <a:rPr lang="en-US" sz="2500" dirty="0" smtClean="0"/>
            </a:br>
            <a:r>
              <a:rPr lang="en-US" sz="2500" dirty="0" err="1" smtClean="0"/>
              <a:t>Paramore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286000"/>
            <a:ext cx="4724400" cy="281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86000"/>
            <a:ext cx="4724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7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n-US" sz="8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And I can't get </a:t>
            </a:r>
            <a:r>
              <a:rPr lang="en-US" sz="8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out. So </a:t>
            </a:r>
            <a:r>
              <a:rPr lang="en-US" sz="8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I'll just make the best of everything I'll never have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29613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It's such a cold </a:t>
            </a:r>
            <a:r>
              <a:rPr lang="en-US" sz="59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cold</a:t>
            </a:r>
            <a:r>
              <a:rPr lang="en-US" sz="59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world 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(hello cold world) </a:t>
            </a:r>
            <a:r>
              <a:rPr lang="en-US" sz="55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And it's got me down</a:t>
            </a:r>
            <a:r>
              <a:rPr lang="en-US" sz="76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76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6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But I'll get right back up as long as it spins around Hello cold world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5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029199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7000" b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feel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happy,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>
                <a:solidFill>
                  <a:schemeClr val="accent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feel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sad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>
                <a:solidFill>
                  <a:schemeClr val="accent5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feel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like running through the walls</a:t>
            </a:r>
            <a:b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3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153400" cy="3962400"/>
          </a:xfrm>
        </p:spPr>
        <p:txBody>
          <a:bodyPr>
            <a:normAutofit fontScale="92500" lnSpcReduction="10000"/>
          </a:bodyPr>
          <a:lstStyle/>
          <a:p>
            <a:pPr marL="36576" indent="0" algn="ctr">
              <a:buNone/>
            </a:pP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I'm overjoyed, I'm undecided I don't know who I am</a:t>
            </a:r>
            <a:b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7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594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Well, maybe I'm not perfect, at least I'm </a:t>
            </a:r>
            <a:r>
              <a:rPr lang="en-US" sz="7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workin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' on it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715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36576" indent="0">
              <a:buNone/>
            </a:pP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22 is like the worst idea that I have ever had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955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886200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It's too much pain, it's too much freedom</a:t>
            </a:r>
            <a:b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7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1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6576" indent="0">
              <a:buNone/>
            </a:pPr>
            <a:r>
              <a:rPr lang="en-US" sz="28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What should I do with this? </a:t>
            </a:r>
            <a:r>
              <a:rPr lang="en-US" sz="28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It's </a:t>
            </a:r>
            <a:r>
              <a:rPr lang="en-US" sz="28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not the way you plan it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It's how you make it happen Yeah, it's how you make it happen </a:t>
            </a:r>
            <a:b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2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" indent="0">
              <a:buNone/>
            </a:pP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It's such a cold </a:t>
            </a:r>
            <a:r>
              <a:rPr lang="en-US" sz="70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cold</a:t>
            </a: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7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world.. </a:t>
            </a:r>
            <a:r>
              <a:rPr lang="en-US" sz="6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(hello cold world)</a:t>
            </a:r>
            <a:r>
              <a:rPr lang="en-US" sz="6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6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7000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7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69</TotalTime>
  <Words>150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Hello Cold World by Paramore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2012-07-27T07:34:15Z</dcterms:created>
  <dcterms:modified xsi:type="dcterms:W3CDTF">2012-07-27T08:44:03Z</dcterms:modified>
</cp:coreProperties>
</file>