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6" y="-7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6CA4F78-35E7-459C-B8A7-4681D99DE70D}" type="datetimeFigureOut">
              <a:rPr lang="en-US" smtClean="0"/>
              <a:t>8/10/2012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63D0402-C100-4ADB-925B-7C1D81737D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CA4F78-35E7-459C-B8A7-4681D99DE70D}" type="datetimeFigureOut">
              <a:rPr lang="en-US" smtClean="0"/>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D0402-C100-4ADB-925B-7C1D81737D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CA4F78-35E7-459C-B8A7-4681D99DE70D}" type="datetimeFigureOut">
              <a:rPr lang="en-US" smtClean="0"/>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D0402-C100-4ADB-925B-7C1D81737D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6CA4F78-35E7-459C-B8A7-4681D99DE70D}" type="datetimeFigureOut">
              <a:rPr lang="en-US" smtClean="0"/>
              <a:t>8/10/2012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663D0402-C100-4ADB-925B-7C1D81737D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6CA4F78-35E7-459C-B8A7-4681D99DE70D}" type="datetimeFigureOut">
              <a:rPr lang="en-US" smtClean="0"/>
              <a:t>8/10/2012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663D0402-C100-4ADB-925B-7C1D81737D24}"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6CA4F78-35E7-459C-B8A7-4681D99DE70D}" type="datetimeFigureOut">
              <a:rPr lang="en-US" smtClean="0"/>
              <a:t>8/10/2012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663D0402-C100-4ADB-925B-7C1D81737D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6CA4F78-35E7-459C-B8A7-4681D99DE70D}" type="datetimeFigureOut">
              <a:rPr lang="en-US" smtClean="0"/>
              <a:t>8/10/2012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63D0402-C100-4ADB-925B-7C1D81737D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CA4F78-35E7-459C-B8A7-4681D99DE70D}" type="datetimeFigureOut">
              <a:rPr lang="en-US" smtClean="0"/>
              <a:t>8/10/2012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D0402-C100-4ADB-925B-7C1D81737D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6CA4F78-35E7-459C-B8A7-4681D99DE70D}" type="datetimeFigureOut">
              <a:rPr lang="en-US" smtClean="0"/>
              <a:t>8/10/2012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663D0402-C100-4ADB-925B-7C1D81737D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6CA4F78-35E7-459C-B8A7-4681D99DE70D}" type="datetimeFigureOut">
              <a:rPr lang="en-US" smtClean="0"/>
              <a:t>8/10/2012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63D0402-C100-4ADB-925B-7C1D81737D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6CA4F78-35E7-459C-B8A7-4681D99DE70D}" type="datetimeFigureOut">
              <a:rPr lang="en-US" smtClean="0"/>
              <a:t>8/10/2012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63D0402-C100-4ADB-925B-7C1D81737D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6CA4F78-35E7-459C-B8A7-4681D99DE70D}" type="datetimeFigureOut">
              <a:rPr lang="en-US" smtClean="0"/>
              <a:t>8/10/2012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63D0402-C100-4ADB-925B-7C1D81737D2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3.jpg"/><Relationship Id="rId7"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audio" Target="../media/audio1.bin"/><Relationship Id="rId10" Type="http://schemas.openxmlformats.org/officeDocument/2006/relationships/image" Target="../media/image5.gif"/><Relationship Id="rId4" Type="http://schemas.openxmlformats.org/officeDocument/2006/relationships/image" Target="../media/image4.jpg"/><Relationship Id="rId9" Type="http://schemas.openxmlformats.org/officeDocument/2006/relationships/audio" Target="../media/audio2.bin"/></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jpg"/><Relationship Id="rId7" Type="http://schemas.openxmlformats.org/officeDocument/2006/relationships/slide" Target="slide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audio" Target="../media/audio3.bin"/><Relationship Id="rId4" Type="http://schemas.openxmlformats.org/officeDocument/2006/relationships/image" Target="../media/image5.gif"/><Relationship Id="rId9" Type="http://schemas.openxmlformats.org/officeDocument/2006/relationships/slide" Target="slide2.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6.png"/><Relationship Id="rId7" Type="http://schemas.openxmlformats.org/officeDocument/2006/relationships/slide" Target="slide4.xml"/><Relationship Id="rId2" Type="http://schemas.openxmlformats.org/officeDocument/2006/relationships/audio" Target="../media/audio4.bin"/><Relationship Id="rId1" Type="http://schemas.openxmlformats.org/officeDocument/2006/relationships/slideLayout" Target="../slideLayouts/slideLayout2.xml"/><Relationship Id="rId6" Type="http://schemas.openxmlformats.org/officeDocument/2006/relationships/audio" Target="../media/audio3.bin"/><Relationship Id="rId5" Type="http://schemas.openxmlformats.org/officeDocument/2006/relationships/image" Target="../media/image8.png"/><Relationship Id="rId10" Type="http://schemas.openxmlformats.org/officeDocument/2006/relationships/slide" Target="slide2.xml"/><Relationship Id="rId4" Type="http://schemas.openxmlformats.org/officeDocument/2006/relationships/image" Target="../media/image7.png"/><Relationship Id="rId9"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slide" Target="slide4.xml"/><Relationship Id="rId12" Type="http://schemas.openxmlformats.org/officeDocument/2006/relationships/image" Target="../media/image10.jpg"/><Relationship Id="rId2" Type="http://schemas.openxmlformats.org/officeDocument/2006/relationships/audio" Target="../media/audio5.bin"/><Relationship Id="rId1" Type="http://schemas.openxmlformats.org/officeDocument/2006/relationships/slideLayout" Target="../slideLayouts/slideLayout2.xml"/><Relationship Id="rId6" Type="http://schemas.openxmlformats.org/officeDocument/2006/relationships/audio" Target="../media/audio3.bin"/><Relationship Id="rId11" Type="http://schemas.openxmlformats.org/officeDocument/2006/relationships/image" Target="../media/image9.jpg"/><Relationship Id="rId5" Type="http://schemas.openxmlformats.org/officeDocument/2006/relationships/image" Target="../media/image8.png"/><Relationship Id="rId10" Type="http://schemas.openxmlformats.org/officeDocument/2006/relationships/slide" Target="slide2.xml"/><Relationship Id="rId4" Type="http://schemas.openxmlformats.org/officeDocument/2006/relationships/image" Target="../media/image7.png"/><Relationship Id="rId9"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6.png"/><Relationship Id="rId7" Type="http://schemas.openxmlformats.org/officeDocument/2006/relationships/slide" Target="slide4.xml"/><Relationship Id="rId2" Type="http://schemas.openxmlformats.org/officeDocument/2006/relationships/audio" Target="../media/audio6.bin"/><Relationship Id="rId1" Type="http://schemas.openxmlformats.org/officeDocument/2006/relationships/slideLayout" Target="../slideLayouts/slideLayout2.xml"/><Relationship Id="rId6" Type="http://schemas.openxmlformats.org/officeDocument/2006/relationships/audio" Target="../media/audio3.bin"/><Relationship Id="rId5" Type="http://schemas.openxmlformats.org/officeDocument/2006/relationships/image" Target="../media/image8.png"/><Relationship Id="rId10" Type="http://schemas.openxmlformats.org/officeDocument/2006/relationships/slide" Target="slide2.xml"/><Relationship Id="rId4" Type="http://schemas.openxmlformats.org/officeDocument/2006/relationships/image" Target="../media/image7.png"/><Relationship Id="rId9" Type="http://schemas.openxmlformats.org/officeDocument/2006/relationships/hyperlink" Target="http://www.youtube.com/user/HeIsWeVEVO/vide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186" y="2029777"/>
            <a:ext cx="6520816" cy="142875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81275">
            <a:off x="5647355" y="4062541"/>
            <a:ext cx="3205632" cy="2027256"/>
          </a:xfrm>
          <a:prstGeom prst="rect">
            <a:avLst/>
          </a:prstGeom>
        </p:spPr>
      </p:pic>
      <p:sp>
        <p:nvSpPr>
          <p:cNvPr id="24" name="Rectangle 23"/>
          <p:cNvSpPr/>
          <p:nvPr/>
        </p:nvSpPr>
        <p:spPr>
          <a:xfrm>
            <a:off x="2644140" y="3535103"/>
            <a:ext cx="2209800" cy="8821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684782"/>
          </a:xfrm>
          <a:prstGeom prst="rect">
            <a:avLst/>
          </a:prstGeom>
        </p:spPr>
      </p:pic>
      <p:sp>
        <p:nvSpPr>
          <p:cNvPr id="4" name="TextBox 3">
            <a:hlinkClick r:id="" action="ppaction://hlinkshowjump?jump=nextslide"/>
          </p:cNvPr>
          <p:cNvSpPr txBox="1"/>
          <p:nvPr/>
        </p:nvSpPr>
        <p:spPr>
          <a:xfrm>
            <a:off x="42862" y="1715334"/>
            <a:ext cx="914400" cy="369332"/>
          </a:xfrm>
          <a:prstGeom prst="rect">
            <a:avLst/>
          </a:prstGeom>
          <a:noFill/>
        </p:spPr>
        <p:txBody>
          <a:bodyPr wrap="square" rtlCol="0">
            <a:spAutoFit/>
          </a:bodyPr>
          <a:lstStyle/>
          <a:p>
            <a:r>
              <a:rPr lang="en-US" dirty="0" smtClean="0">
                <a:latin typeface="Comic Sans MS" pitchFamily="66" charset="0"/>
                <a:hlinkClick r:id="" action="ppaction://hlinkshowjump?jump=firstslide">
                  <a:snd r:embed="rId5" name="arrow.wav"/>
                </a:hlinkClick>
              </a:rPr>
              <a:t>HOME</a:t>
            </a:r>
            <a:endParaRPr lang="en-US" dirty="0" smtClean="0">
              <a:latin typeface="Comic Sans MS" pitchFamily="66" charset="0"/>
            </a:endParaRPr>
          </a:p>
        </p:txBody>
      </p:sp>
      <p:sp>
        <p:nvSpPr>
          <p:cNvPr id="6" name="TextBox 5"/>
          <p:cNvSpPr txBox="1"/>
          <p:nvPr/>
        </p:nvSpPr>
        <p:spPr>
          <a:xfrm>
            <a:off x="2385060" y="1712393"/>
            <a:ext cx="1363980" cy="369332"/>
          </a:xfrm>
          <a:prstGeom prst="rect">
            <a:avLst/>
          </a:prstGeom>
          <a:noFill/>
        </p:spPr>
        <p:txBody>
          <a:bodyPr wrap="square" rtlCol="0">
            <a:spAutoFit/>
          </a:bodyPr>
          <a:lstStyle/>
          <a:p>
            <a:r>
              <a:rPr lang="en-US" dirty="0" smtClean="0">
                <a:latin typeface="Comic Sans MS" pitchFamily="66" charset="0"/>
                <a:hlinkClick r:id="rId6" action="ppaction://hlinksldjump"/>
              </a:rPr>
              <a:t>PHOTOS</a:t>
            </a:r>
            <a:endParaRPr lang="en-US" dirty="0">
              <a:latin typeface="Comic Sans MS" pitchFamily="66" charset="0"/>
            </a:endParaRPr>
          </a:p>
        </p:txBody>
      </p:sp>
      <p:sp>
        <p:nvSpPr>
          <p:cNvPr id="9" name="TextBox 8"/>
          <p:cNvSpPr txBox="1"/>
          <p:nvPr/>
        </p:nvSpPr>
        <p:spPr>
          <a:xfrm>
            <a:off x="1447800" y="1710725"/>
            <a:ext cx="1059180" cy="369332"/>
          </a:xfrm>
          <a:prstGeom prst="rect">
            <a:avLst/>
          </a:prstGeom>
          <a:noFill/>
        </p:spPr>
        <p:txBody>
          <a:bodyPr wrap="square" rtlCol="0">
            <a:spAutoFit/>
          </a:bodyPr>
          <a:lstStyle/>
          <a:p>
            <a:r>
              <a:rPr lang="en-US" dirty="0" smtClean="0">
                <a:latin typeface="Comic Sans MS" pitchFamily="66" charset="0"/>
                <a:hlinkClick r:id="rId7" action="ppaction://hlinksldjump"/>
              </a:rPr>
              <a:t>MUSIC</a:t>
            </a:r>
            <a:endParaRPr lang="en-US" dirty="0">
              <a:latin typeface="Comic Sans MS" pitchFamily="66" charset="0"/>
            </a:endParaRPr>
          </a:p>
        </p:txBody>
      </p:sp>
      <p:sp>
        <p:nvSpPr>
          <p:cNvPr id="10" name="TextBox 9"/>
          <p:cNvSpPr txBox="1"/>
          <p:nvPr/>
        </p:nvSpPr>
        <p:spPr>
          <a:xfrm>
            <a:off x="3514453" y="1710725"/>
            <a:ext cx="1173480" cy="369332"/>
          </a:xfrm>
          <a:prstGeom prst="rect">
            <a:avLst/>
          </a:prstGeom>
          <a:noFill/>
        </p:spPr>
        <p:txBody>
          <a:bodyPr wrap="square" rtlCol="0">
            <a:spAutoFit/>
          </a:bodyPr>
          <a:lstStyle/>
          <a:p>
            <a:r>
              <a:rPr lang="en-US" dirty="0" smtClean="0">
                <a:latin typeface="Comic Sans MS" pitchFamily="66" charset="0"/>
                <a:hlinkClick r:id="rId8" action="ppaction://hlinksldjump"/>
              </a:rPr>
              <a:t>VIDEOS</a:t>
            </a:r>
            <a:endParaRPr lang="en-US" dirty="0">
              <a:latin typeface="Comic Sans MS" pitchFamily="66" charset="0"/>
            </a:endParaRPr>
          </a:p>
        </p:txBody>
      </p:sp>
      <p:sp>
        <p:nvSpPr>
          <p:cNvPr id="11" name="TextBox 10"/>
          <p:cNvSpPr txBox="1"/>
          <p:nvPr/>
        </p:nvSpPr>
        <p:spPr>
          <a:xfrm>
            <a:off x="891539" y="1715334"/>
            <a:ext cx="990600" cy="369332"/>
          </a:xfrm>
          <a:prstGeom prst="rect">
            <a:avLst/>
          </a:prstGeom>
          <a:noFill/>
        </p:spPr>
        <p:txBody>
          <a:bodyPr wrap="square" rtlCol="0">
            <a:spAutoFit/>
          </a:bodyPr>
          <a:lstStyle/>
          <a:p>
            <a:r>
              <a:rPr lang="en-US" dirty="0" smtClean="0">
                <a:latin typeface="Comic Sans MS" pitchFamily="66" charset="0"/>
                <a:hlinkClick r:id="" action="ppaction://hlinkshowjump?jump=nextslide">
                  <a:snd r:embed="rId9" name="bomb.wav"/>
                </a:hlinkClick>
              </a:rPr>
              <a:t>BIO</a:t>
            </a:r>
            <a:endParaRPr lang="en-US" dirty="0">
              <a:latin typeface="Comic Sans MS" pitchFamily="66" charset="0"/>
            </a:endParaRPr>
          </a:p>
        </p:txBody>
      </p:sp>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1" y="2045017"/>
            <a:ext cx="2619375" cy="1428750"/>
          </a:xfrm>
          <a:prstGeom prst="rect">
            <a:avLst/>
          </a:prstGeom>
        </p:spPr>
      </p:pic>
      <p:sp>
        <p:nvSpPr>
          <p:cNvPr id="12" name="TextBox 11"/>
          <p:cNvSpPr txBox="1"/>
          <p:nvPr/>
        </p:nvSpPr>
        <p:spPr>
          <a:xfrm>
            <a:off x="2691765" y="3985475"/>
            <a:ext cx="1057275" cy="323165"/>
          </a:xfrm>
          <a:prstGeom prst="rect">
            <a:avLst/>
          </a:prstGeom>
          <a:noFill/>
        </p:spPr>
        <p:txBody>
          <a:bodyPr wrap="square" rtlCol="0">
            <a:spAutoFit/>
          </a:bodyPr>
          <a:lstStyle/>
          <a:p>
            <a:pPr algn="ctr"/>
            <a:r>
              <a:rPr lang="en-US" sz="1500" b="1" dirty="0" smtClean="0">
                <a:latin typeface="Comic Sans MS" pitchFamily="66" charset="0"/>
              </a:rPr>
              <a:t>register</a:t>
            </a:r>
            <a:endParaRPr lang="en-US" sz="1500" b="1" dirty="0">
              <a:latin typeface="Comic Sans MS" pitchFamily="66" charset="0"/>
            </a:endParaRPr>
          </a:p>
        </p:txBody>
      </p:sp>
      <p:sp>
        <p:nvSpPr>
          <p:cNvPr id="15" name="TextBox 14"/>
          <p:cNvSpPr txBox="1"/>
          <p:nvPr/>
        </p:nvSpPr>
        <p:spPr>
          <a:xfrm>
            <a:off x="3776662" y="3985475"/>
            <a:ext cx="981075" cy="323165"/>
          </a:xfrm>
          <a:prstGeom prst="rect">
            <a:avLst/>
          </a:prstGeom>
          <a:noFill/>
        </p:spPr>
        <p:txBody>
          <a:bodyPr wrap="square" rtlCol="0">
            <a:spAutoFit/>
          </a:bodyPr>
          <a:lstStyle/>
          <a:p>
            <a:pPr algn="ctr"/>
            <a:r>
              <a:rPr lang="en-US" sz="1500" b="1" dirty="0" smtClean="0">
                <a:latin typeface="Comic Sans MS" pitchFamily="66" charset="0"/>
              </a:rPr>
              <a:t>login</a:t>
            </a:r>
            <a:endParaRPr lang="en-US" sz="1500" b="1" dirty="0">
              <a:latin typeface="Comic Sans MS" pitchFamily="66" charset="0"/>
            </a:endParaRPr>
          </a:p>
        </p:txBody>
      </p:sp>
      <p:sp>
        <p:nvSpPr>
          <p:cNvPr id="23" name="TextBox 22"/>
          <p:cNvSpPr txBox="1"/>
          <p:nvPr/>
        </p:nvSpPr>
        <p:spPr>
          <a:xfrm>
            <a:off x="2777490" y="3612910"/>
            <a:ext cx="1943100" cy="369332"/>
          </a:xfrm>
          <a:prstGeom prst="rect">
            <a:avLst/>
          </a:prstGeom>
          <a:noFill/>
        </p:spPr>
        <p:txBody>
          <a:bodyPr wrap="square" rtlCol="0">
            <a:spAutoFit/>
          </a:bodyPr>
          <a:lstStyle/>
          <a:p>
            <a:r>
              <a:rPr lang="en-US" b="1" dirty="0" smtClean="0">
                <a:latin typeface="Comic Sans MS" pitchFamily="66" charset="0"/>
              </a:rPr>
              <a:t>STREET TEAM</a:t>
            </a:r>
            <a:endParaRPr lang="en-US" b="1" dirty="0">
              <a:latin typeface="Comic Sans MS" pitchFamily="66" charset="0"/>
            </a:endParaRPr>
          </a:p>
        </p:txBody>
      </p:sp>
    </p:spTree>
    <p:extLst>
      <p:ext uri="{BB962C8B-B14F-4D97-AF65-F5344CB8AC3E}">
        <p14:creationId xmlns:p14="http://schemas.microsoft.com/office/powerpoint/2010/main" val="3291535700"/>
      </p:ext>
    </p:extLst>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84782"/>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1684782"/>
            <a:ext cx="6667500" cy="1428750"/>
          </a:xfrm>
          <a:prstGeom prst="rect">
            <a:avLst/>
          </a:prstGeom>
        </p:spPr>
      </p:pic>
      <p:sp>
        <p:nvSpPr>
          <p:cNvPr id="31" name="TextBox 30"/>
          <p:cNvSpPr txBox="1"/>
          <p:nvPr/>
        </p:nvSpPr>
        <p:spPr>
          <a:xfrm>
            <a:off x="2476500" y="3118056"/>
            <a:ext cx="3924300" cy="3785652"/>
          </a:xfrm>
          <a:prstGeom prst="rect">
            <a:avLst/>
          </a:prstGeom>
          <a:noFill/>
        </p:spPr>
        <p:txBody>
          <a:bodyPr wrap="square" rtlCol="0">
            <a:spAutoFit/>
          </a:bodyPr>
          <a:lstStyle/>
          <a:p>
            <a:r>
              <a:rPr lang="en-US" sz="1200" dirty="0" smtClean="0">
                <a:latin typeface="Comic Sans MS" pitchFamily="66" charset="0"/>
              </a:rPr>
              <a:t>Rachel Taylor and Trevor Kelly both worked at Ted Brown Music together in Tacoma, Washington. Aside from the Tacoma aroma (local joke!), there was something else in the air. Trevor thinks it was destiny… Rachel still thinks it was the aroma.</a:t>
            </a:r>
          </a:p>
          <a:p>
            <a:endParaRPr lang="en-US" sz="1200" dirty="0" smtClean="0">
              <a:latin typeface="Comic Sans MS" pitchFamily="66" charset="0"/>
            </a:endParaRPr>
          </a:p>
          <a:p>
            <a:r>
              <a:rPr lang="en-US" sz="1200" dirty="0" smtClean="0">
                <a:latin typeface="Comic Sans MS" pitchFamily="66" charset="0"/>
              </a:rPr>
              <a:t>After countless days of passing each other at work, they eventually started to jam together in the back room. While Rachel influenced her past years growing up and Trevor continued to listen to hardcore music, something interesting, creative and original came out. This was the start of He Is We; the idea that someone who you pass by everyday can influence the rest of your life… and you would never know. It’s the thought and power one person can have over their surroundings.</a:t>
            </a:r>
          </a:p>
          <a:p>
            <a:endParaRPr lang="en-US" sz="1200" dirty="0" smtClean="0">
              <a:latin typeface="Comic Sans MS" pitchFamily="66" charset="0"/>
            </a:endParaRPr>
          </a:p>
          <a:p>
            <a:r>
              <a:rPr lang="en-US" sz="1200" dirty="0" smtClean="0">
                <a:latin typeface="Comic Sans MS" pitchFamily="66" charset="0"/>
              </a:rPr>
              <a:t>You are listening to Rachel’s words and Trevor’s music. He Is We wants to go on a date with you; the signs are just too obvious.</a:t>
            </a:r>
            <a:endParaRPr lang="en-US" sz="1200" dirty="0">
              <a:latin typeface="Comic Sans MS" pitchFamily="66"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684782"/>
            <a:ext cx="2476499" cy="1428750"/>
          </a:xfrm>
          <a:prstGeom prst="rect">
            <a:avLst/>
          </a:prstGeom>
        </p:spPr>
      </p:pic>
      <p:sp>
        <p:nvSpPr>
          <p:cNvPr id="14" name="TextBox 13"/>
          <p:cNvSpPr txBox="1"/>
          <p:nvPr/>
        </p:nvSpPr>
        <p:spPr>
          <a:xfrm>
            <a:off x="186690" y="3581400"/>
            <a:ext cx="914400" cy="369332"/>
          </a:xfrm>
          <a:prstGeom prst="rect">
            <a:avLst/>
          </a:prstGeom>
          <a:noFill/>
        </p:spPr>
        <p:txBody>
          <a:bodyPr wrap="square" rtlCol="0">
            <a:spAutoFit/>
          </a:bodyPr>
          <a:lstStyle/>
          <a:p>
            <a:r>
              <a:rPr lang="en-US" dirty="0" smtClean="0">
                <a:latin typeface="Comic Sans MS" pitchFamily="66" charset="0"/>
                <a:hlinkClick r:id="" action="ppaction://hlinkshowjump?jump=previousslide">
                  <a:snd r:embed="rId5" name="laser.wav"/>
                </a:hlinkClick>
              </a:rPr>
              <a:t>HOME</a:t>
            </a:r>
            <a:endParaRPr lang="en-US" dirty="0" smtClean="0">
              <a:latin typeface="Comic Sans MS" pitchFamily="66" charset="0"/>
            </a:endParaRPr>
          </a:p>
        </p:txBody>
      </p:sp>
      <p:sp>
        <p:nvSpPr>
          <p:cNvPr id="15" name="TextBox 14"/>
          <p:cNvSpPr txBox="1"/>
          <p:nvPr/>
        </p:nvSpPr>
        <p:spPr>
          <a:xfrm>
            <a:off x="154032" y="4672048"/>
            <a:ext cx="1206137" cy="369332"/>
          </a:xfrm>
          <a:prstGeom prst="rect">
            <a:avLst/>
          </a:prstGeom>
          <a:noFill/>
        </p:spPr>
        <p:txBody>
          <a:bodyPr wrap="square" rtlCol="0">
            <a:spAutoFit/>
          </a:bodyPr>
          <a:lstStyle/>
          <a:p>
            <a:r>
              <a:rPr lang="en-US" dirty="0" smtClean="0">
                <a:latin typeface="Comic Sans MS" pitchFamily="66" charset="0"/>
                <a:hlinkClick r:id="rId6" action="ppaction://hlinksldjump"/>
              </a:rPr>
              <a:t>PHOTO</a:t>
            </a:r>
            <a:endParaRPr lang="en-US" dirty="0">
              <a:latin typeface="Comic Sans MS" pitchFamily="66" charset="0"/>
            </a:endParaRPr>
          </a:p>
        </p:txBody>
      </p:sp>
      <p:sp>
        <p:nvSpPr>
          <p:cNvPr id="16" name="TextBox 15"/>
          <p:cNvSpPr txBox="1"/>
          <p:nvPr/>
        </p:nvSpPr>
        <p:spPr>
          <a:xfrm>
            <a:off x="154033" y="4302716"/>
            <a:ext cx="1059180" cy="369332"/>
          </a:xfrm>
          <a:prstGeom prst="rect">
            <a:avLst/>
          </a:prstGeom>
          <a:noFill/>
        </p:spPr>
        <p:txBody>
          <a:bodyPr wrap="square" rtlCol="0">
            <a:spAutoFit/>
          </a:bodyPr>
          <a:lstStyle/>
          <a:p>
            <a:r>
              <a:rPr lang="en-US" dirty="0" smtClean="0">
                <a:latin typeface="Comic Sans MS" pitchFamily="66" charset="0"/>
                <a:hlinkClick r:id="rId7" action="ppaction://hlinksldjump"/>
              </a:rPr>
              <a:t>MUSIC</a:t>
            </a:r>
            <a:endParaRPr lang="en-US" dirty="0">
              <a:latin typeface="Comic Sans MS" pitchFamily="66" charset="0"/>
            </a:endParaRPr>
          </a:p>
        </p:txBody>
      </p:sp>
      <p:sp>
        <p:nvSpPr>
          <p:cNvPr id="17" name="TextBox 16"/>
          <p:cNvSpPr txBox="1"/>
          <p:nvPr/>
        </p:nvSpPr>
        <p:spPr>
          <a:xfrm>
            <a:off x="186690" y="5034899"/>
            <a:ext cx="1173480" cy="369332"/>
          </a:xfrm>
          <a:prstGeom prst="rect">
            <a:avLst/>
          </a:prstGeom>
          <a:noFill/>
        </p:spPr>
        <p:txBody>
          <a:bodyPr wrap="square" rtlCol="0">
            <a:spAutoFit/>
          </a:bodyPr>
          <a:lstStyle/>
          <a:p>
            <a:r>
              <a:rPr lang="en-US" dirty="0" smtClean="0">
                <a:latin typeface="Comic Sans MS" pitchFamily="66" charset="0"/>
                <a:hlinkClick r:id="rId8" action="ppaction://hlinksldjump"/>
              </a:rPr>
              <a:t>VIDEOS</a:t>
            </a:r>
            <a:endParaRPr lang="en-US" dirty="0">
              <a:latin typeface="Comic Sans MS" pitchFamily="66" charset="0"/>
            </a:endParaRPr>
          </a:p>
        </p:txBody>
      </p:sp>
      <p:sp>
        <p:nvSpPr>
          <p:cNvPr id="18" name="TextBox 17"/>
          <p:cNvSpPr txBox="1"/>
          <p:nvPr/>
        </p:nvSpPr>
        <p:spPr>
          <a:xfrm>
            <a:off x="154033" y="3972895"/>
            <a:ext cx="990600" cy="369332"/>
          </a:xfrm>
          <a:prstGeom prst="rect">
            <a:avLst/>
          </a:prstGeom>
          <a:noFill/>
        </p:spPr>
        <p:txBody>
          <a:bodyPr wrap="square" rtlCol="0">
            <a:spAutoFit/>
          </a:bodyPr>
          <a:lstStyle/>
          <a:p>
            <a:r>
              <a:rPr lang="en-US" dirty="0" smtClean="0">
                <a:latin typeface="Comic Sans MS" pitchFamily="66" charset="0"/>
                <a:hlinkClick r:id="rId9" action="ppaction://hlinksldjump"/>
              </a:rPr>
              <a:t>BIO</a:t>
            </a:r>
            <a:endParaRPr lang="en-US" dirty="0">
              <a:latin typeface="Comic Sans MS" pitchFamily="66" charset="0"/>
            </a:endParaRPr>
          </a:p>
        </p:txBody>
      </p:sp>
    </p:spTree>
    <p:extLst>
      <p:ext uri="{BB962C8B-B14F-4D97-AF65-F5344CB8AC3E}">
        <p14:creationId xmlns:p14="http://schemas.microsoft.com/office/powerpoint/2010/main" val="336076593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90801" y="1682750"/>
            <a:ext cx="6553200" cy="142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6" y="1682750"/>
            <a:ext cx="2579914"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 y="3581400"/>
            <a:ext cx="914400" cy="369332"/>
          </a:xfrm>
          <a:prstGeom prst="rect">
            <a:avLst/>
          </a:prstGeom>
          <a:noFill/>
        </p:spPr>
        <p:txBody>
          <a:bodyPr wrap="square" rtlCol="0">
            <a:spAutoFit/>
          </a:bodyPr>
          <a:lstStyle/>
          <a:p>
            <a:r>
              <a:rPr lang="en-US" dirty="0" smtClean="0">
                <a:latin typeface="Comic Sans MS" pitchFamily="66" charset="0"/>
                <a:hlinkClick r:id="" action="ppaction://hlinkshowjump?jump=firstslide">
                  <a:snd r:embed="rId6" name="laser.wav"/>
                </a:hlinkClick>
              </a:rPr>
              <a:t>HOME</a:t>
            </a:r>
            <a:endParaRPr lang="en-US" dirty="0" smtClean="0">
              <a:latin typeface="Comic Sans MS" pitchFamily="66" charset="0"/>
            </a:endParaRPr>
          </a:p>
        </p:txBody>
      </p:sp>
      <p:sp>
        <p:nvSpPr>
          <p:cNvPr id="8" name="TextBox 7"/>
          <p:cNvSpPr txBox="1"/>
          <p:nvPr/>
        </p:nvSpPr>
        <p:spPr>
          <a:xfrm>
            <a:off x="154033" y="4672048"/>
            <a:ext cx="1146810" cy="369332"/>
          </a:xfrm>
          <a:prstGeom prst="rect">
            <a:avLst/>
          </a:prstGeom>
          <a:noFill/>
        </p:spPr>
        <p:txBody>
          <a:bodyPr wrap="square" rtlCol="0">
            <a:spAutoFit/>
          </a:bodyPr>
          <a:lstStyle/>
          <a:p>
            <a:r>
              <a:rPr lang="en-US" dirty="0" smtClean="0">
                <a:latin typeface="Comic Sans MS" pitchFamily="66" charset="0"/>
                <a:hlinkClick r:id="rId7" action="ppaction://hlinksldjump"/>
              </a:rPr>
              <a:t>PHOTO</a:t>
            </a:r>
            <a:endParaRPr lang="en-US" dirty="0">
              <a:latin typeface="Comic Sans MS" pitchFamily="66" charset="0"/>
            </a:endParaRPr>
          </a:p>
        </p:txBody>
      </p:sp>
      <p:sp>
        <p:nvSpPr>
          <p:cNvPr id="9" name="TextBox 8"/>
          <p:cNvSpPr txBox="1"/>
          <p:nvPr/>
        </p:nvSpPr>
        <p:spPr>
          <a:xfrm>
            <a:off x="119743" y="4302716"/>
            <a:ext cx="1059180" cy="369332"/>
          </a:xfrm>
          <a:prstGeom prst="rect">
            <a:avLst/>
          </a:prstGeom>
          <a:noFill/>
        </p:spPr>
        <p:txBody>
          <a:bodyPr wrap="square" rtlCol="0">
            <a:spAutoFit/>
          </a:bodyPr>
          <a:lstStyle/>
          <a:p>
            <a:r>
              <a:rPr lang="en-US" dirty="0" smtClean="0">
                <a:latin typeface="Comic Sans MS" pitchFamily="66" charset="0"/>
                <a:hlinkClick r:id="rId8" action="ppaction://hlinksldjump"/>
              </a:rPr>
              <a:t>MUSIC</a:t>
            </a:r>
            <a:endParaRPr lang="en-US" dirty="0">
              <a:latin typeface="Comic Sans MS" pitchFamily="66" charset="0"/>
            </a:endParaRPr>
          </a:p>
        </p:txBody>
      </p:sp>
      <p:sp>
        <p:nvSpPr>
          <p:cNvPr id="10" name="TextBox 9"/>
          <p:cNvSpPr txBox="1"/>
          <p:nvPr/>
        </p:nvSpPr>
        <p:spPr>
          <a:xfrm>
            <a:off x="186690" y="5034899"/>
            <a:ext cx="1173480" cy="369332"/>
          </a:xfrm>
          <a:prstGeom prst="rect">
            <a:avLst/>
          </a:prstGeom>
          <a:noFill/>
        </p:spPr>
        <p:txBody>
          <a:bodyPr wrap="square" rtlCol="0">
            <a:spAutoFit/>
          </a:bodyPr>
          <a:lstStyle/>
          <a:p>
            <a:r>
              <a:rPr lang="en-US" dirty="0" smtClean="0">
                <a:latin typeface="Comic Sans MS" pitchFamily="66" charset="0"/>
                <a:hlinkClick r:id="rId9" action="ppaction://hlinksldjump"/>
              </a:rPr>
              <a:t>VIDEOS</a:t>
            </a:r>
            <a:endParaRPr lang="en-US" dirty="0">
              <a:latin typeface="Comic Sans MS" pitchFamily="66" charset="0"/>
            </a:endParaRPr>
          </a:p>
        </p:txBody>
      </p:sp>
      <p:sp>
        <p:nvSpPr>
          <p:cNvPr id="11" name="TextBox 10"/>
          <p:cNvSpPr txBox="1"/>
          <p:nvPr/>
        </p:nvSpPr>
        <p:spPr>
          <a:xfrm>
            <a:off x="154033" y="3972895"/>
            <a:ext cx="990600" cy="369332"/>
          </a:xfrm>
          <a:prstGeom prst="rect">
            <a:avLst/>
          </a:prstGeom>
          <a:noFill/>
        </p:spPr>
        <p:txBody>
          <a:bodyPr wrap="square" rtlCol="0">
            <a:spAutoFit/>
          </a:bodyPr>
          <a:lstStyle/>
          <a:p>
            <a:r>
              <a:rPr lang="en-US" dirty="0" smtClean="0">
                <a:latin typeface="Comic Sans MS" pitchFamily="66" charset="0"/>
                <a:hlinkClick r:id="rId10" action="ppaction://hlinksldjump"/>
              </a:rPr>
              <a:t>BIO</a:t>
            </a:r>
            <a:endParaRPr lang="en-US" dirty="0">
              <a:latin typeface="Comic Sans MS" pitchFamily="66" charset="0"/>
            </a:endParaRPr>
          </a:p>
        </p:txBody>
      </p:sp>
    </p:spTree>
    <p:extLst>
      <p:ext uri="{BB962C8B-B14F-4D97-AF65-F5344CB8AC3E}">
        <p14:creationId xmlns:p14="http://schemas.microsoft.com/office/powerpoint/2010/main" val="1608159511"/>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click.wav"/>
          </p:stSnd>
        </p:sndAc>
      </p:transition>
    </mc:Choice>
    <mc:Fallback>
      <p:transition spd="slow">
        <p:fade/>
        <p:sndAc>
          <p:stSnd>
            <p:snd r:embed="rId2" name="click.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90801" y="1682750"/>
            <a:ext cx="6553200" cy="142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6" y="1682750"/>
            <a:ext cx="2579914"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 y="3581400"/>
            <a:ext cx="914400" cy="369332"/>
          </a:xfrm>
          <a:prstGeom prst="rect">
            <a:avLst/>
          </a:prstGeom>
          <a:noFill/>
        </p:spPr>
        <p:txBody>
          <a:bodyPr wrap="square" rtlCol="0">
            <a:spAutoFit/>
          </a:bodyPr>
          <a:lstStyle/>
          <a:p>
            <a:r>
              <a:rPr lang="en-US" dirty="0" smtClean="0">
                <a:latin typeface="Comic Sans MS" pitchFamily="66" charset="0"/>
                <a:hlinkClick r:id="" action="ppaction://hlinkshowjump?jump=firstslide">
                  <a:snd r:embed="rId6" name="laser.wav"/>
                </a:hlinkClick>
              </a:rPr>
              <a:t>HOME</a:t>
            </a:r>
            <a:endParaRPr lang="en-US" dirty="0" smtClean="0">
              <a:latin typeface="Comic Sans MS" pitchFamily="66" charset="0"/>
            </a:endParaRPr>
          </a:p>
        </p:txBody>
      </p:sp>
      <p:sp>
        <p:nvSpPr>
          <p:cNvPr id="8" name="TextBox 7"/>
          <p:cNvSpPr txBox="1"/>
          <p:nvPr/>
        </p:nvSpPr>
        <p:spPr>
          <a:xfrm>
            <a:off x="154033" y="4672048"/>
            <a:ext cx="1146810" cy="369332"/>
          </a:xfrm>
          <a:prstGeom prst="rect">
            <a:avLst/>
          </a:prstGeom>
          <a:noFill/>
        </p:spPr>
        <p:txBody>
          <a:bodyPr wrap="square" rtlCol="0">
            <a:spAutoFit/>
          </a:bodyPr>
          <a:lstStyle/>
          <a:p>
            <a:r>
              <a:rPr lang="en-US" dirty="0" smtClean="0">
                <a:latin typeface="Comic Sans MS" pitchFamily="66" charset="0"/>
                <a:hlinkClick r:id="rId7" action="ppaction://hlinksldjump"/>
              </a:rPr>
              <a:t>PHOTO</a:t>
            </a:r>
            <a:endParaRPr lang="en-US" dirty="0">
              <a:latin typeface="Comic Sans MS" pitchFamily="66" charset="0"/>
            </a:endParaRPr>
          </a:p>
        </p:txBody>
      </p:sp>
      <p:sp>
        <p:nvSpPr>
          <p:cNvPr id="9" name="TextBox 8"/>
          <p:cNvSpPr txBox="1"/>
          <p:nvPr/>
        </p:nvSpPr>
        <p:spPr>
          <a:xfrm>
            <a:off x="154033" y="4302716"/>
            <a:ext cx="1059180" cy="369332"/>
          </a:xfrm>
          <a:prstGeom prst="rect">
            <a:avLst/>
          </a:prstGeom>
          <a:noFill/>
        </p:spPr>
        <p:txBody>
          <a:bodyPr wrap="square" rtlCol="0">
            <a:spAutoFit/>
          </a:bodyPr>
          <a:lstStyle/>
          <a:p>
            <a:r>
              <a:rPr lang="en-US" dirty="0" smtClean="0">
                <a:latin typeface="Comic Sans MS" pitchFamily="66" charset="0"/>
                <a:hlinkClick r:id="rId8" action="ppaction://hlinksldjump"/>
              </a:rPr>
              <a:t>MUSIC</a:t>
            </a:r>
            <a:endParaRPr lang="en-US" dirty="0">
              <a:latin typeface="Comic Sans MS" pitchFamily="66" charset="0"/>
            </a:endParaRPr>
          </a:p>
        </p:txBody>
      </p:sp>
      <p:sp>
        <p:nvSpPr>
          <p:cNvPr id="10" name="TextBox 9"/>
          <p:cNvSpPr txBox="1"/>
          <p:nvPr/>
        </p:nvSpPr>
        <p:spPr>
          <a:xfrm>
            <a:off x="186690" y="5034899"/>
            <a:ext cx="1173480" cy="369332"/>
          </a:xfrm>
          <a:prstGeom prst="rect">
            <a:avLst/>
          </a:prstGeom>
          <a:noFill/>
        </p:spPr>
        <p:txBody>
          <a:bodyPr wrap="square" rtlCol="0">
            <a:spAutoFit/>
          </a:bodyPr>
          <a:lstStyle/>
          <a:p>
            <a:r>
              <a:rPr lang="en-US" dirty="0" smtClean="0">
                <a:latin typeface="Comic Sans MS" pitchFamily="66" charset="0"/>
                <a:hlinkClick r:id="rId9" action="ppaction://hlinksldjump"/>
              </a:rPr>
              <a:t>VIDEOS</a:t>
            </a:r>
            <a:endParaRPr lang="en-US" dirty="0">
              <a:latin typeface="Comic Sans MS" pitchFamily="66" charset="0"/>
            </a:endParaRPr>
          </a:p>
        </p:txBody>
      </p:sp>
      <p:sp>
        <p:nvSpPr>
          <p:cNvPr id="11" name="TextBox 10"/>
          <p:cNvSpPr txBox="1"/>
          <p:nvPr/>
        </p:nvSpPr>
        <p:spPr>
          <a:xfrm>
            <a:off x="154033" y="3972895"/>
            <a:ext cx="990600" cy="369332"/>
          </a:xfrm>
          <a:prstGeom prst="rect">
            <a:avLst/>
          </a:prstGeom>
          <a:noFill/>
        </p:spPr>
        <p:txBody>
          <a:bodyPr wrap="square" rtlCol="0">
            <a:spAutoFit/>
          </a:bodyPr>
          <a:lstStyle/>
          <a:p>
            <a:r>
              <a:rPr lang="en-US" dirty="0" smtClean="0">
                <a:latin typeface="Comic Sans MS" pitchFamily="66" charset="0"/>
                <a:hlinkClick r:id="rId10" action="ppaction://hlinksldjump"/>
              </a:rPr>
              <a:t>BIO</a:t>
            </a:r>
            <a:endParaRPr lang="en-US" dirty="0">
              <a:latin typeface="Comic Sans MS" pitchFamily="66" charset="0"/>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0170" y="3427827"/>
            <a:ext cx="2750075" cy="1828800"/>
          </a:xfrm>
          <a:prstGeom prst="rect">
            <a:avLst/>
          </a:prstGeom>
        </p:spPr>
      </p:pic>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67199" y="3388316"/>
            <a:ext cx="1830105" cy="2743200"/>
          </a:xfrm>
          <a:prstGeom prst="rect">
            <a:avLst/>
          </a:prstGeom>
        </p:spPr>
      </p:pic>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48400" y="3388316"/>
            <a:ext cx="2750075" cy="1828800"/>
          </a:xfrm>
          <a:prstGeom prst="rect">
            <a:avLst/>
          </a:prstGeom>
        </p:spPr>
      </p:pic>
    </p:spTree>
    <p:extLst>
      <p:ext uri="{BB962C8B-B14F-4D97-AF65-F5344CB8AC3E}">
        <p14:creationId xmlns:p14="http://schemas.microsoft.com/office/powerpoint/2010/main" val="2984230955"/>
      </p:ext>
    </p:extLst>
  </p:cSld>
  <p:clrMapOvr>
    <a:masterClrMapping/>
  </p:clrMapOvr>
  <p:transition spd="slow">
    <p:cover/>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90801" y="1682750"/>
            <a:ext cx="6553200" cy="142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6" y="1682750"/>
            <a:ext cx="2579914"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 y="3581400"/>
            <a:ext cx="914400" cy="369332"/>
          </a:xfrm>
          <a:prstGeom prst="rect">
            <a:avLst/>
          </a:prstGeom>
          <a:noFill/>
        </p:spPr>
        <p:txBody>
          <a:bodyPr wrap="square" rtlCol="0">
            <a:spAutoFit/>
          </a:bodyPr>
          <a:lstStyle/>
          <a:p>
            <a:r>
              <a:rPr lang="en-US" dirty="0" smtClean="0">
                <a:latin typeface="Comic Sans MS" pitchFamily="66" charset="0"/>
                <a:hlinkClick r:id="" action="ppaction://hlinkshowjump?jump=firstslide">
                  <a:snd r:embed="rId6" name="laser.wav"/>
                </a:hlinkClick>
              </a:rPr>
              <a:t>HOME</a:t>
            </a:r>
            <a:endParaRPr lang="en-US" dirty="0" smtClean="0">
              <a:latin typeface="Comic Sans MS" pitchFamily="66" charset="0"/>
            </a:endParaRPr>
          </a:p>
        </p:txBody>
      </p:sp>
      <p:sp>
        <p:nvSpPr>
          <p:cNvPr id="8" name="TextBox 7"/>
          <p:cNvSpPr txBox="1"/>
          <p:nvPr/>
        </p:nvSpPr>
        <p:spPr>
          <a:xfrm>
            <a:off x="154033" y="4672048"/>
            <a:ext cx="1146810" cy="369332"/>
          </a:xfrm>
          <a:prstGeom prst="rect">
            <a:avLst/>
          </a:prstGeom>
          <a:noFill/>
        </p:spPr>
        <p:txBody>
          <a:bodyPr wrap="square" rtlCol="0">
            <a:spAutoFit/>
          </a:bodyPr>
          <a:lstStyle/>
          <a:p>
            <a:r>
              <a:rPr lang="en-US" dirty="0" smtClean="0">
                <a:latin typeface="Comic Sans MS" pitchFamily="66" charset="0"/>
                <a:hlinkClick r:id="rId7" action="ppaction://hlinksldjump"/>
              </a:rPr>
              <a:t>PHOTO</a:t>
            </a:r>
            <a:endParaRPr lang="en-US" dirty="0">
              <a:latin typeface="Comic Sans MS" pitchFamily="66" charset="0"/>
            </a:endParaRPr>
          </a:p>
        </p:txBody>
      </p:sp>
      <p:sp>
        <p:nvSpPr>
          <p:cNvPr id="9" name="TextBox 8"/>
          <p:cNvSpPr txBox="1"/>
          <p:nvPr/>
        </p:nvSpPr>
        <p:spPr>
          <a:xfrm>
            <a:off x="154033" y="4302716"/>
            <a:ext cx="1059180" cy="369332"/>
          </a:xfrm>
          <a:prstGeom prst="rect">
            <a:avLst/>
          </a:prstGeom>
          <a:noFill/>
        </p:spPr>
        <p:txBody>
          <a:bodyPr wrap="square" rtlCol="0">
            <a:spAutoFit/>
          </a:bodyPr>
          <a:lstStyle/>
          <a:p>
            <a:r>
              <a:rPr lang="en-US" dirty="0" smtClean="0">
                <a:latin typeface="Comic Sans MS" pitchFamily="66" charset="0"/>
                <a:hlinkClick r:id="rId8" action="ppaction://hlinksldjump"/>
              </a:rPr>
              <a:t>MUSIC</a:t>
            </a:r>
            <a:endParaRPr lang="en-US" dirty="0">
              <a:latin typeface="Comic Sans MS" pitchFamily="66" charset="0"/>
            </a:endParaRPr>
          </a:p>
        </p:txBody>
      </p:sp>
      <p:sp>
        <p:nvSpPr>
          <p:cNvPr id="10" name="TextBox 9"/>
          <p:cNvSpPr txBox="1"/>
          <p:nvPr/>
        </p:nvSpPr>
        <p:spPr>
          <a:xfrm>
            <a:off x="186690" y="5034899"/>
            <a:ext cx="1173480" cy="369332"/>
          </a:xfrm>
          <a:prstGeom prst="rect">
            <a:avLst/>
          </a:prstGeom>
          <a:noFill/>
        </p:spPr>
        <p:txBody>
          <a:bodyPr wrap="square" rtlCol="0">
            <a:spAutoFit/>
          </a:bodyPr>
          <a:lstStyle/>
          <a:p>
            <a:r>
              <a:rPr lang="en-US" dirty="0" smtClean="0">
                <a:latin typeface="Comic Sans MS" pitchFamily="66" charset="0"/>
                <a:hlinkClick r:id="rId9"/>
              </a:rPr>
              <a:t>VIDEOS</a:t>
            </a:r>
            <a:endParaRPr lang="en-US" dirty="0">
              <a:latin typeface="Comic Sans MS" pitchFamily="66" charset="0"/>
            </a:endParaRPr>
          </a:p>
        </p:txBody>
      </p:sp>
      <p:sp>
        <p:nvSpPr>
          <p:cNvPr id="11" name="TextBox 10"/>
          <p:cNvSpPr txBox="1"/>
          <p:nvPr/>
        </p:nvSpPr>
        <p:spPr>
          <a:xfrm>
            <a:off x="154033" y="3972895"/>
            <a:ext cx="990600" cy="369332"/>
          </a:xfrm>
          <a:prstGeom prst="rect">
            <a:avLst/>
          </a:prstGeom>
          <a:noFill/>
        </p:spPr>
        <p:txBody>
          <a:bodyPr wrap="square" rtlCol="0">
            <a:spAutoFit/>
          </a:bodyPr>
          <a:lstStyle/>
          <a:p>
            <a:r>
              <a:rPr lang="en-US" dirty="0" smtClean="0">
                <a:latin typeface="Comic Sans MS" pitchFamily="66" charset="0"/>
                <a:hlinkClick r:id="rId10" action="ppaction://hlinksldjump"/>
              </a:rPr>
              <a:t>BIO</a:t>
            </a:r>
            <a:endParaRPr lang="en-US" dirty="0">
              <a:latin typeface="Comic Sans MS" pitchFamily="66" charset="0"/>
            </a:endParaRPr>
          </a:p>
        </p:txBody>
      </p:sp>
    </p:spTree>
    <p:extLst>
      <p:ext uri="{BB962C8B-B14F-4D97-AF65-F5344CB8AC3E}">
        <p14:creationId xmlns:p14="http://schemas.microsoft.com/office/powerpoint/2010/main" val="152889741"/>
      </p:ext>
    </p:extLst>
  </p:cSld>
  <p:clrMapOvr>
    <a:masterClrMapping/>
  </p:clrMapOvr>
  <p:transition spd="slow">
    <p:wheel spokes="1"/>
    <p:sndAc>
      <p:stSnd>
        <p:snd r:embed="rId2" name="suction.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91</TotalTime>
  <Words>198</Words>
  <Application>Microsoft Office PowerPoint</Application>
  <PresentationFormat>On-screen Show (4:3)</PresentationFormat>
  <Paragraphs>33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Verve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2012-08-06T07:57:15Z</dcterms:created>
  <dcterms:modified xsi:type="dcterms:W3CDTF">2012-08-10T06:08:46Z</dcterms:modified>
</cp:coreProperties>
</file>