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8" r:id="rId10"/>
    <p:sldId id="266" r:id="rId11"/>
    <p:sldId id="278" r:id="rId12"/>
    <p:sldId id="280" r:id="rId13"/>
    <p:sldId id="282" r:id="rId14"/>
    <p:sldId id="281" r:id="rId15"/>
    <p:sldId id="283" r:id="rId16"/>
    <p:sldId id="285" r:id="rId17"/>
    <p:sldId id="284" r:id="rId18"/>
    <p:sldId id="286" r:id="rId19"/>
    <p:sldId id="28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6660F33-25CD-45A8-9E87-C5C9E8DB4C2D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6F3F4E3-10C2-40E5-AF87-08BF2A8EF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F33-25CD-45A8-9E87-C5C9E8DB4C2D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4E3-10C2-40E5-AF87-08BF2A8EF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F33-25CD-45A8-9E87-C5C9E8DB4C2D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4E3-10C2-40E5-AF87-08BF2A8EF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6660F33-25CD-45A8-9E87-C5C9E8DB4C2D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4E3-10C2-40E5-AF87-08BF2A8EF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6660F33-25CD-45A8-9E87-C5C9E8DB4C2D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6F3F4E3-10C2-40E5-AF87-08BF2A8EF8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6660F33-25CD-45A8-9E87-C5C9E8DB4C2D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6F3F4E3-10C2-40E5-AF87-08BF2A8EF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6660F33-25CD-45A8-9E87-C5C9E8DB4C2D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6F3F4E3-10C2-40E5-AF87-08BF2A8EF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F33-25CD-45A8-9E87-C5C9E8DB4C2D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4E3-10C2-40E5-AF87-08BF2A8EF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6660F33-25CD-45A8-9E87-C5C9E8DB4C2D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6F3F4E3-10C2-40E5-AF87-08BF2A8EF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6660F33-25CD-45A8-9E87-C5C9E8DB4C2D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6F3F4E3-10C2-40E5-AF87-08BF2A8EF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6660F33-25CD-45A8-9E87-C5C9E8DB4C2D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6F3F4E3-10C2-40E5-AF87-08BF2A8EF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6660F33-25CD-45A8-9E87-C5C9E8DB4C2D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6F3F4E3-10C2-40E5-AF87-08BF2A8EF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 spd="slow">
    <p:push dir="r"/>
  </p:transition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Informatics Computer School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590800"/>
            <a:ext cx="8062912" cy="23622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DIT Project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IT 201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Operating System: Windows 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030996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MMC</a:t>
            </a:r>
            <a:endParaRPr lang="en-US" u="sng" dirty="0"/>
          </a:p>
        </p:txBody>
      </p:sp>
      <p:pic>
        <p:nvPicPr>
          <p:cNvPr id="7" name="Picture 6" descr="Capture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886200" cy="2362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0" y="1371600"/>
            <a:ext cx="3657600" cy="22860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4038600"/>
            <a:ext cx="3810000" cy="25146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0" y="3962400"/>
            <a:ext cx="3657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221720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MMC</a:t>
            </a:r>
            <a:endParaRPr lang="en-US" u="sng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1371600"/>
            <a:ext cx="3810000" cy="23622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495800" y="1371601"/>
            <a:ext cx="4038600" cy="2362199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1" y="3962400"/>
            <a:ext cx="3809999" cy="24384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495800" y="4038600"/>
            <a:ext cx="4038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221720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399032"/>
          </a:xfrm>
        </p:spPr>
        <p:txBody>
          <a:bodyPr/>
          <a:lstStyle/>
          <a:p>
            <a:r>
              <a:rPr lang="en-US" u="sng" dirty="0" smtClean="0"/>
              <a:t>gpedit.msc</a:t>
            </a:r>
            <a:endParaRPr lang="en-US" u="sng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33400" y="1295400"/>
            <a:ext cx="3657600" cy="228599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495800" y="1295400"/>
            <a:ext cx="3810000" cy="23622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438400" y="4114800"/>
            <a:ext cx="3733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221720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r>
              <a:rPr lang="en-US" u="sng" dirty="0" smtClean="0"/>
              <a:t>gpedit.msc</a:t>
            </a:r>
            <a:endParaRPr lang="en-US" u="sng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81000" y="1447800"/>
            <a:ext cx="3886200" cy="2362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0" y="1447800"/>
            <a:ext cx="3886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221720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r>
              <a:rPr lang="en-US" u="sng" dirty="0" smtClean="0"/>
              <a:t>gpedit.msc</a:t>
            </a:r>
            <a:endParaRPr lang="en-US" u="sng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28600" y="1295400"/>
            <a:ext cx="4267200" cy="24288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876800" y="1295400"/>
            <a:ext cx="3886200" cy="243840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057400" y="3886200"/>
            <a:ext cx="50196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221720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r>
              <a:rPr lang="en-US" u="sng" dirty="0" smtClean="0"/>
              <a:t>Back up and Restore</a:t>
            </a:r>
            <a:endParaRPr lang="en-US" u="sng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1295400"/>
            <a:ext cx="3505200" cy="2514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648200" y="1295400"/>
            <a:ext cx="3429000" cy="24765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1" y="3962400"/>
            <a:ext cx="3505200" cy="27432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648200" y="4038600"/>
            <a:ext cx="3429000" cy="259080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r>
              <a:rPr lang="en-US" u="sng" dirty="0" smtClean="0"/>
              <a:t>Back up and Restore</a:t>
            </a:r>
            <a:endParaRPr lang="en-US" u="sng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33400" y="1371600"/>
            <a:ext cx="3733800" cy="25146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495800" y="1371600"/>
            <a:ext cx="3962400" cy="2514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33400" y="4004441"/>
            <a:ext cx="3733800" cy="262495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495800" y="4038600"/>
            <a:ext cx="3962400" cy="2664373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r>
              <a:rPr lang="en-US" u="sng" dirty="0" smtClean="0"/>
              <a:t>File Sharing and Security</a:t>
            </a:r>
            <a:endParaRPr lang="en-US" u="sng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33400" y="1219200"/>
            <a:ext cx="3657600" cy="24384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0" y="1219201"/>
            <a:ext cx="3733800" cy="2438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828800" y="4038600"/>
            <a:ext cx="4724400" cy="2619375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r>
              <a:rPr lang="en-US" u="sng" dirty="0" smtClean="0"/>
              <a:t>File Sharing and Security</a:t>
            </a:r>
            <a:endParaRPr lang="en-US" u="sng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81000" y="1143000"/>
            <a:ext cx="3886199" cy="25908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0" y="1143000"/>
            <a:ext cx="3971925" cy="25908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438400" y="3962400"/>
            <a:ext cx="4114800" cy="289560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r>
              <a:rPr lang="en-US" u="sng" dirty="0" smtClean="0"/>
              <a:t>File Sharing and Security</a:t>
            </a:r>
            <a:endParaRPr lang="en-US" u="sng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28600" y="1066800"/>
            <a:ext cx="4038600" cy="272934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648200" y="1066800"/>
            <a:ext cx="4257675" cy="2743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057400" y="4114800"/>
            <a:ext cx="5029200" cy="2366211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Introduction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800" b="1" dirty="0"/>
              <a:t>	</a:t>
            </a:r>
            <a:r>
              <a:rPr lang="en-US" sz="2800" dirty="0"/>
              <a:t>A computer will not run smoothly without its software. Microsoft launched the one of the users </a:t>
            </a:r>
            <a:r>
              <a:rPr lang="en-US" sz="2800" dirty="0" smtClean="0"/>
              <a:t>– friendly </a:t>
            </a:r>
            <a:r>
              <a:rPr lang="en-US" sz="2800" dirty="0"/>
              <a:t>operating system, </a:t>
            </a:r>
            <a:r>
              <a:rPr lang="en-US" sz="2800" dirty="0" smtClean="0"/>
              <a:t>the </a:t>
            </a:r>
            <a:r>
              <a:rPr lang="en-US" sz="2800" b="1" dirty="0" smtClean="0"/>
              <a:t>Windows </a:t>
            </a:r>
            <a:r>
              <a:rPr lang="en-US" sz="2800" b="1" dirty="0"/>
              <a:t>XP</a:t>
            </a:r>
            <a:r>
              <a:rPr lang="en-US" sz="2800" dirty="0"/>
              <a:t>. This will discuss the </a:t>
            </a:r>
            <a:r>
              <a:rPr lang="en-US" sz="2800" dirty="0" smtClean="0"/>
              <a:t>basic functions </a:t>
            </a:r>
            <a:r>
              <a:rPr lang="en-US" sz="2800" dirty="0"/>
              <a:t>of </a:t>
            </a:r>
            <a:r>
              <a:rPr lang="en-US" sz="2800" b="1" dirty="0"/>
              <a:t>Windows </a:t>
            </a:r>
            <a:r>
              <a:rPr lang="en-US" sz="2800" b="1" dirty="0" smtClean="0"/>
              <a:t>XP</a:t>
            </a:r>
            <a:r>
              <a:rPr lang="en-US" sz="2800" dirty="0"/>
              <a:t> </a:t>
            </a:r>
            <a:r>
              <a:rPr lang="en-US" sz="2800" dirty="0" smtClean="0"/>
              <a:t>operating </a:t>
            </a:r>
            <a:r>
              <a:rPr lang="en-US" sz="2800" dirty="0"/>
              <a:t>system. It will explain to us how the Operating system perform and interact.  </a:t>
            </a:r>
          </a:p>
          <a:p>
            <a:pPr marL="64008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529967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7210" lvl="1" indent="0">
              <a:buNone/>
            </a:pPr>
            <a:r>
              <a:rPr lang="en-US" dirty="0"/>
              <a:t>With this Operating system, we can able to the </a:t>
            </a:r>
            <a:r>
              <a:rPr lang="en-US" dirty="0" smtClean="0"/>
              <a:t>following: </a:t>
            </a:r>
            <a:endParaRPr lang="en-US" dirty="0"/>
          </a:p>
          <a:p>
            <a:pPr lvl="0"/>
            <a:r>
              <a:rPr lang="en-US" sz="2400" dirty="0"/>
              <a:t>Explain the basic function of the </a:t>
            </a:r>
            <a:r>
              <a:rPr lang="en-US" sz="2400" b="1" dirty="0"/>
              <a:t>Windows XP</a:t>
            </a:r>
            <a:endParaRPr lang="en-US" sz="2400" dirty="0"/>
          </a:p>
          <a:p>
            <a:pPr lvl="0"/>
            <a:r>
              <a:rPr lang="en-US" sz="2400" dirty="0"/>
              <a:t>How to </a:t>
            </a:r>
            <a:r>
              <a:rPr lang="en-US" sz="2400" b="1" dirty="0"/>
              <a:t>install</a:t>
            </a:r>
            <a:r>
              <a:rPr lang="en-US" sz="2400" dirty="0"/>
              <a:t> and </a:t>
            </a:r>
            <a:r>
              <a:rPr lang="en-US" sz="2400" b="1" dirty="0"/>
              <a:t>repair</a:t>
            </a:r>
            <a:r>
              <a:rPr lang="en-US" sz="2400" dirty="0"/>
              <a:t> an Operating system</a:t>
            </a:r>
          </a:p>
          <a:p>
            <a:pPr lvl="0"/>
            <a:r>
              <a:rPr lang="en-US" sz="2400" dirty="0"/>
              <a:t>Restricting commands or application using </a:t>
            </a:r>
            <a:r>
              <a:rPr lang="en-US" sz="2400" b="1" dirty="0" err="1"/>
              <a:t>gpedit.msc</a:t>
            </a:r>
            <a:endParaRPr lang="en-US" sz="2400" dirty="0"/>
          </a:p>
          <a:p>
            <a:pPr lvl="0"/>
            <a:r>
              <a:rPr lang="en-US" sz="2400" dirty="0"/>
              <a:t>How to create your </a:t>
            </a:r>
            <a:r>
              <a:rPr lang="en-US" sz="2400" b="1" dirty="0"/>
              <a:t>back </a:t>
            </a:r>
            <a:r>
              <a:rPr lang="en-US" sz="2400" b="1" dirty="0" smtClean="0"/>
              <a:t>up </a:t>
            </a:r>
            <a:r>
              <a:rPr lang="en-US" sz="2400" dirty="0" smtClean="0"/>
              <a:t>and </a:t>
            </a:r>
            <a:r>
              <a:rPr lang="en-US" sz="2400" b="1" dirty="0" smtClean="0"/>
              <a:t>restore</a:t>
            </a:r>
            <a:r>
              <a:rPr lang="en-US" sz="2400" dirty="0" smtClean="0"/>
              <a:t> </a:t>
            </a:r>
            <a:r>
              <a:rPr lang="en-US" sz="2400" dirty="0"/>
              <a:t>files</a:t>
            </a:r>
          </a:p>
          <a:p>
            <a:pPr lvl="0"/>
            <a:r>
              <a:rPr lang="en-US" sz="2400" dirty="0"/>
              <a:t>Create folder/s with </a:t>
            </a:r>
            <a:r>
              <a:rPr lang="en-US" sz="2400" b="1" dirty="0"/>
              <a:t>Sharing </a:t>
            </a:r>
            <a:r>
              <a:rPr lang="en-US" sz="2400" dirty="0"/>
              <a:t>and </a:t>
            </a:r>
            <a:r>
              <a:rPr lang="en-US" sz="2400" b="1" dirty="0"/>
              <a:t>Security</a:t>
            </a:r>
            <a:endParaRPr lang="en-US" sz="2400" dirty="0"/>
          </a:p>
          <a:p>
            <a:pPr lvl="0"/>
            <a:r>
              <a:rPr lang="en-US" sz="2400" dirty="0"/>
              <a:t>Managing Windows </a:t>
            </a:r>
            <a:r>
              <a:rPr lang="en-US" sz="2400" dirty="0" smtClean="0"/>
              <a:t>XP </a:t>
            </a:r>
            <a:r>
              <a:rPr lang="en-US" sz="2400" dirty="0"/>
              <a:t>files system by </a:t>
            </a:r>
            <a:r>
              <a:rPr lang="en-US" sz="2400" b="1" dirty="0"/>
              <a:t>Microsoft </a:t>
            </a:r>
            <a:r>
              <a:rPr lang="en-US" sz="2400" b="1" dirty="0" smtClean="0"/>
              <a:t>Management Console </a:t>
            </a:r>
            <a:r>
              <a:rPr lang="en-US" sz="2400" b="1" dirty="0"/>
              <a:t>(MMC)</a:t>
            </a:r>
            <a:endParaRPr lang="en-US" sz="2400" dirty="0"/>
          </a:p>
          <a:p>
            <a:pPr marL="53721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084858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Installation: Windows XP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371600"/>
            <a:ext cx="3733799" cy="2133600"/>
          </a:xfrm>
          <a:prstGeom prst="rect">
            <a:avLst/>
          </a:prstGeom>
        </p:spPr>
      </p:pic>
      <p:pic>
        <p:nvPicPr>
          <p:cNvPr id="6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0" y="1371600"/>
            <a:ext cx="3657601" cy="2133600"/>
          </a:xfrm>
          <a:prstGeom prst="rect">
            <a:avLst/>
          </a:prstGeom>
        </p:spPr>
      </p:pic>
      <p:pic>
        <p:nvPicPr>
          <p:cNvPr id="7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886200"/>
            <a:ext cx="3733800" cy="2362200"/>
          </a:xfrm>
          <a:prstGeom prst="rect">
            <a:avLst/>
          </a:prstGeom>
        </p:spPr>
      </p:pic>
      <p:pic>
        <p:nvPicPr>
          <p:cNvPr id="8" name="Content Placeholder 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0" y="3810000"/>
            <a:ext cx="3733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531879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Installation</a:t>
            </a:r>
            <a:endParaRPr lang="en-US" u="sng" dirty="0"/>
          </a:p>
        </p:txBody>
      </p:sp>
      <p:pic>
        <p:nvPicPr>
          <p:cNvPr id="7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1" y="1447801"/>
            <a:ext cx="3581400" cy="2209800"/>
          </a:xfrm>
          <a:prstGeom prst="rect">
            <a:avLst/>
          </a:prstGeom>
        </p:spPr>
      </p:pic>
      <p:pic>
        <p:nvPicPr>
          <p:cNvPr id="8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9600" y="1447800"/>
            <a:ext cx="3886200" cy="2133600"/>
          </a:xfrm>
          <a:prstGeom prst="rect">
            <a:avLst/>
          </a:prstGeom>
        </p:spPr>
      </p:pic>
      <p:pic>
        <p:nvPicPr>
          <p:cNvPr id="9" name="Content Placeholder 1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3733800"/>
            <a:ext cx="3581400" cy="2438400"/>
          </a:xfrm>
          <a:prstGeom prst="rect">
            <a:avLst/>
          </a:prstGeom>
        </p:spPr>
      </p:pic>
      <p:pic>
        <p:nvPicPr>
          <p:cNvPr id="10" name="Content Placeholder 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9600" y="3733800"/>
            <a:ext cx="3886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775261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Installation</a:t>
            </a:r>
            <a:endParaRPr lang="en-US" u="sng" dirty="0"/>
          </a:p>
        </p:txBody>
      </p:sp>
      <p:pic>
        <p:nvPicPr>
          <p:cNvPr id="7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371600"/>
            <a:ext cx="3962400" cy="22860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0600" y="1371600"/>
            <a:ext cx="3733800" cy="2286000"/>
          </a:xfrm>
          <a:prstGeom prst="rect">
            <a:avLst/>
          </a:prstGeom>
        </p:spPr>
      </p:pic>
      <p:pic>
        <p:nvPicPr>
          <p:cNvPr id="9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3962400"/>
            <a:ext cx="3962400" cy="2590800"/>
          </a:xfrm>
          <a:prstGeom prst="rect">
            <a:avLst/>
          </a:prstGeom>
        </p:spPr>
      </p:pic>
      <p:pic>
        <p:nvPicPr>
          <p:cNvPr id="10" name="Content Placeholder 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0600" y="3962400"/>
            <a:ext cx="3733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197039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Installation</a:t>
            </a:r>
            <a:endParaRPr lang="en-US" u="sng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447800"/>
            <a:ext cx="3657600" cy="22860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1447800"/>
            <a:ext cx="3733800" cy="22860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3962400"/>
            <a:ext cx="3657600" cy="25908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4572000" y="3962400"/>
            <a:ext cx="3810000" cy="264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734985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Installation</a:t>
            </a:r>
            <a:endParaRPr lang="en-US" u="sng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3886200" cy="24384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724400" y="1371600"/>
            <a:ext cx="3886200" cy="24384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04800" y="3962400"/>
            <a:ext cx="3886200" cy="26670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724400" y="4038600"/>
            <a:ext cx="3886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844284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Installation</a:t>
            </a:r>
            <a:endParaRPr lang="en-US" u="sng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33400" y="1371600"/>
            <a:ext cx="3733800" cy="23622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495800" y="1371600"/>
            <a:ext cx="3962399" cy="23622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33400" y="4038600"/>
            <a:ext cx="3733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0952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438</TotalTime>
  <Words>109</Words>
  <Application>Microsoft Office PowerPoint</Application>
  <PresentationFormat>On-screen Show (4:3)</PresentationFormat>
  <Paragraphs>32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Verve</vt:lpstr>
      <vt:lpstr>Informatics Computer School</vt:lpstr>
      <vt:lpstr>Introduction</vt:lpstr>
      <vt:lpstr>Objectives</vt:lpstr>
      <vt:lpstr>Installation: Windows XP</vt:lpstr>
      <vt:lpstr>Installation</vt:lpstr>
      <vt:lpstr>Installation</vt:lpstr>
      <vt:lpstr>Installation</vt:lpstr>
      <vt:lpstr>Installation</vt:lpstr>
      <vt:lpstr>Installation</vt:lpstr>
      <vt:lpstr>MMC</vt:lpstr>
      <vt:lpstr>MMC</vt:lpstr>
      <vt:lpstr>gpedit.msc</vt:lpstr>
      <vt:lpstr>gpedit.msc</vt:lpstr>
      <vt:lpstr>gpedit.msc</vt:lpstr>
      <vt:lpstr>Back up and Restore</vt:lpstr>
      <vt:lpstr>Back up and Restore</vt:lpstr>
      <vt:lpstr>File Sharing and Security</vt:lpstr>
      <vt:lpstr>File Sharing and Security</vt:lpstr>
      <vt:lpstr>File Sharing and Security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INFORMATICS</dc:creator>
  <cp:lastModifiedBy>User</cp:lastModifiedBy>
  <cp:revision>42</cp:revision>
  <dcterms:created xsi:type="dcterms:W3CDTF">2012-08-22T05:37:49Z</dcterms:created>
  <dcterms:modified xsi:type="dcterms:W3CDTF">2012-08-30T20:43:15Z</dcterms:modified>
</cp:coreProperties>
</file>