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 varScale="1">
        <p:scale>
          <a:sx n="45" d="100"/>
          <a:sy n="45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F46F-DB39-4507-B719-73E25202A51C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Sample for </a:t>
            </a:r>
            <a:r>
              <a:rPr lang="en-US" dirty="0" err="1" smtClean="0"/>
              <a:t>DropDown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00242"/>
            <a:ext cx="8229600" cy="37831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Add: </a:t>
            </a:r>
            <a:r>
              <a:rPr lang="en-US" dirty="0" err="1" smtClean="0"/>
              <a:t>DropDownList</a:t>
            </a:r>
            <a:r>
              <a:rPr lang="en-US" dirty="0" smtClean="0"/>
              <a:t>, Button, Label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DropDownList</a:t>
            </a:r>
            <a:r>
              <a:rPr lang="en-US" dirty="0" smtClean="0"/>
              <a:t> Items:</a:t>
            </a:r>
          </a:p>
          <a:p>
            <a:pPr lvl="2"/>
            <a:r>
              <a:rPr lang="en-US" dirty="0" smtClean="0"/>
              <a:t>“Jaws”</a:t>
            </a:r>
          </a:p>
          <a:p>
            <a:pPr lvl="2"/>
            <a:r>
              <a:rPr lang="en-US" dirty="0" smtClean="0"/>
              <a:t>“Ghost”</a:t>
            </a:r>
          </a:p>
          <a:p>
            <a:pPr lvl="2"/>
            <a:r>
              <a:rPr lang="en-US" dirty="0" smtClean="0"/>
              <a:t>“Star Wars”</a:t>
            </a:r>
          </a:p>
          <a:p>
            <a:r>
              <a:rPr lang="en-US" dirty="0" smtClean="0"/>
              <a:t>Code for button:</a:t>
            </a:r>
          </a:p>
          <a:p>
            <a:pPr lvl="1"/>
            <a:r>
              <a:rPr lang="en-US" dirty="0"/>
              <a:t>Label1.Text = DropDownList1.Text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88445" b="62743"/>
          <a:stretch/>
        </p:blipFill>
        <p:spPr bwMode="auto">
          <a:xfrm>
            <a:off x="3429000" y="972877"/>
            <a:ext cx="2362200" cy="182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84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for </a:t>
            </a:r>
            <a:r>
              <a:rPr lang="en-US" dirty="0" err="1" smtClean="0"/>
              <a:t>RadioButtonList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Add: </a:t>
            </a:r>
            <a:r>
              <a:rPr lang="en-US" dirty="0" err="1" smtClean="0"/>
              <a:t>RadioButtonList</a:t>
            </a:r>
            <a:r>
              <a:rPr lang="en-US" dirty="0" smtClean="0"/>
              <a:t>, Button, Label</a:t>
            </a:r>
          </a:p>
          <a:p>
            <a:r>
              <a:rPr lang="en-US" dirty="0" smtClean="0"/>
              <a:t>Change </a:t>
            </a:r>
          </a:p>
          <a:p>
            <a:pPr lvl="1"/>
            <a:r>
              <a:rPr lang="en-US" dirty="0" err="1" smtClean="0"/>
              <a:t>RadioButtonList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Code for Button:</a:t>
            </a:r>
          </a:p>
          <a:p>
            <a:pPr lvl="1"/>
            <a:r>
              <a:rPr lang="en-US" dirty="0"/>
              <a:t>Label1.Text = RadioButtonList1.SelectedValue</a:t>
            </a:r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6" r="53096" b="65701"/>
          <a:stretch/>
        </p:blipFill>
        <p:spPr bwMode="auto">
          <a:xfrm>
            <a:off x="2362200" y="1295400"/>
            <a:ext cx="4114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56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Sample for </a:t>
            </a:r>
            <a:r>
              <a:rPr lang="en-US" dirty="0" err="1" smtClean="0"/>
              <a:t>CheckBoxList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429000"/>
            <a:ext cx="86868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Add: </a:t>
            </a:r>
            <a:r>
              <a:rPr lang="en-US" dirty="0" err="1" smtClean="0"/>
              <a:t>CheckBoxList</a:t>
            </a:r>
            <a:r>
              <a:rPr lang="en-US" dirty="0" smtClean="0"/>
              <a:t>, Button, Label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CheckBoxList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Code for Button: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Dim item As </a:t>
            </a:r>
            <a:r>
              <a:rPr lang="en-US" dirty="0" err="1"/>
              <a:t>ListItem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Label1.Text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		For </a:t>
            </a:r>
            <a:r>
              <a:rPr lang="en-US" dirty="0"/>
              <a:t>Each item In CheckBoxList1.Items</a:t>
            </a:r>
          </a:p>
          <a:p>
            <a:pPr marL="0" indent="0">
              <a:buNone/>
            </a:pPr>
            <a:r>
              <a:rPr lang="en-US" dirty="0" smtClean="0"/>
              <a:t>			If </a:t>
            </a:r>
            <a:r>
              <a:rPr lang="en-US" dirty="0"/>
              <a:t>(</a:t>
            </a:r>
            <a:r>
              <a:rPr lang="en-US" dirty="0" err="1"/>
              <a:t>item.Selected</a:t>
            </a:r>
            <a:r>
              <a:rPr lang="en-US" dirty="0"/>
              <a:t>) Then</a:t>
            </a:r>
          </a:p>
          <a:p>
            <a:pPr marL="0" indent="0">
              <a:buNone/>
            </a:pPr>
            <a:r>
              <a:rPr lang="en-US" dirty="0" smtClean="0"/>
              <a:t>				Label1.Text </a:t>
            </a:r>
            <a:r>
              <a:rPr lang="en-US" dirty="0"/>
              <a:t>+= "&lt;li&gt;" + </a:t>
            </a:r>
            <a:r>
              <a:rPr lang="en-US" dirty="0" err="1"/>
              <a:t>item.Text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	End </a:t>
            </a: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 smtClean="0"/>
              <a:t>		Next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5" r="66512" b="50000"/>
          <a:stretch/>
        </p:blipFill>
        <p:spPr bwMode="auto">
          <a:xfrm>
            <a:off x="2438400" y="914400"/>
            <a:ext cx="419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9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/>
              <a:t>List Controls</a:t>
            </a:r>
          </a:p>
        </p:txBody>
      </p:sp>
    </p:spTree>
    <p:extLst>
      <p:ext uri="{BB962C8B-B14F-4D97-AF65-F5344CB8AC3E}">
        <p14:creationId xmlns:p14="http://schemas.microsoft.com/office/powerpoint/2010/main" val="3023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/>
              <a:t>RadioButtonList</a:t>
            </a:r>
            <a:r>
              <a:rPr lang="en-US" dirty="0"/>
              <a:t> control that contains </a:t>
            </a:r>
            <a:r>
              <a:rPr lang="en-US" dirty="0" err="1" smtClean="0"/>
              <a:t>ListItem</a:t>
            </a:r>
            <a:r>
              <a:rPr lang="en-US" dirty="0" smtClean="0"/>
              <a:t> controls </a:t>
            </a:r>
            <a:r>
              <a:rPr lang="en-US" dirty="0"/>
              <a:t>that correspond to the </a:t>
            </a:r>
            <a:r>
              <a:rPr lang="en-US" dirty="0" smtClean="0"/>
              <a:t>radio </a:t>
            </a:r>
            <a:r>
              <a:rPr lang="en-US" dirty="0"/>
              <a:t>buttons. All the List controls use the </a:t>
            </a:r>
            <a:r>
              <a:rPr lang="en-US" dirty="0" err="1" smtClean="0"/>
              <a:t>ListItem</a:t>
            </a:r>
            <a:r>
              <a:rPr lang="en-US" dirty="0" smtClean="0"/>
              <a:t> control </a:t>
            </a:r>
            <a:r>
              <a:rPr lang="en-US" dirty="0"/>
              <a:t>to represent individual list items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ListItem</a:t>
            </a:r>
            <a:r>
              <a:rPr lang="en-US" dirty="0"/>
              <a:t> control supports the following five properties:</a:t>
            </a:r>
          </a:p>
          <a:p>
            <a:pPr lvl="1"/>
            <a:r>
              <a:rPr lang="en-US" b="1" dirty="0" smtClean="0"/>
              <a:t>Attributes</a:t>
            </a:r>
            <a:r>
              <a:rPr lang="en-US" dirty="0" smtClean="0"/>
              <a:t>—Enables </a:t>
            </a:r>
            <a:r>
              <a:rPr lang="en-US" dirty="0"/>
              <a:t>you to add HTML attributes to a list item.</a:t>
            </a:r>
          </a:p>
          <a:p>
            <a:pPr lvl="1"/>
            <a:r>
              <a:rPr lang="en-US" b="1" dirty="0" smtClean="0"/>
              <a:t>Enabled</a:t>
            </a:r>
            <a:r>
              <a:rPr lang="en-US" dirty="0" smtClean="0"/>
              <a:t>—Enables </a:t>
            </a:r>
            <a:r>
              <a:rPr lang="en-US" dirty="0"/>
              <a:t>you to disable a list item.</a:t>
            </a:r>
          </a:p>
          <a:p>
            <a:pPr lvl="1"/>
            <a:r>
              <a:rPr lang="en-US" b="1" dirty="0" smtClean="0"/>
              <a:t>Selected</a:t>
            </a:r>
            <a:r>
              <a:rPr lang="en-US" dirty="0" smtClean="0"/>
              <a:t>—Enables </a:t>
            </a:r>
            <a:r>
              <a:rPr lang="en-US" dirty="0"/>
              <a:t>you to mark a list item as selected.</a:t>
            </a:r>
          </a:p>
          <a:p>
            <a:pPr lvl="1"/>
            <a:r>
              <a:rPr lang="en-US" b="1" dirty="0" smtClean="0"/>
              <a:t>Text</a:t>
            </a:r>
            <a:r>
              <a:rPr lang="en-US" dirty="0" smtClean="0"/>
              <a:t>—Enables </a:t>
            </a:r>
            <a:r>
              <a:rPr lang="en-US" dirty="0"/>
              <a:t>you to specify the text displayed by the List Item.</a:t>
            </a:r>
          </a:p>
          <a:p>
            <a:pPr lvl="1"/>
            <a:r>
              <a:rPr lang="en-US" b="1" dirty="0" smtClean="0"/>
              <a:t>Value—</a:t>
            </a:r>
            <a:r>
              <a:rPr lang="en-US" dirty="0" smtClean="0"/>
              <a:t>Enables </a:t>
            </a:r>
            <a:r>
              <a:rPr lang="en-US" dirty="0"/>
              <a:t>you to specify a hidden value associated with the List Item.</a:t>
            </a:r>
          </a:p>
        </p:txBody>
      </p:sp>
    </p:spTree>
    <p:extLst>
      <p:ext uri="{BB962C8B-B14F-4D97-AF65-F5344CB8AC3E}">
        <p14:creationId xmlns:p14="http://schemas.microsoft.com/office/powerpoint/2010/main" val="4196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4428"/>
            <a:ext cx="8229600" cy="38749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Add: 2 Labels, </a:t>
            </a:r>
            <a:r>
              <a:rPr lang="en-US" dirty="0" err="1" smtClean="0"/>
              <a:t>RadioButtonListBox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RadioButtonListBox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Items: </a:t>
            </a:r>
          </a:p>
          <a:p>
            <a:pPr lvl="3"/>
            <a:r>
              <a:rPr lang="en-US" dirty="0" smtClean="0"/>
              <a:t>“The Remains of the day”</a:t>
            </a:r>
          </a:p>
          <a:p>
            <a:pPr lvl="3"/>
            <a:r>
              <a:rPr lang="en-US" dirty="0" smtClean="0"/>
              <a:t>“Star Wars”</a:t>
            </a:r>
          </a:p>
          <a:p>
            <a:pPr lvl="3"/>
            <a:r>
              <a:rPr lang="en-US" dirty="0" smtClean="0"/>
              <a:t>“Pulp Fiction”</a:t>
            </a:r>
          </a:p>
          <a:p>
            <a:pPr lvl="1"/>
            <a:r>
              <a:rPr lang="en-US" dirty="0" smtClean="0"/>
              <a:t>Code for Button:</a:t>
            </a:r>
          </a:p>
          <a:p>
            <a:pPr lvl="2"/>
            <a:r>
              <a:rPr lang="en-US" dirty="0" smtClean="0"/>
              <a:t>Label2.Text = RadioButtonList1.SelectedItem.Text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 r="81686" b="47116"/>
          <a:stretch/>
        </p:blipFill>
        <p:spPr bwMode="auto">
          <a:xfrm>
            <a:off x="3124200" y="304800"/>
            <a:ext cx="2895600" cy="244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8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/>
              <a:t>DropDownList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2637"/>
            <a:ext cx="8229600" cy="2316163"/>
          </a:xfrm>
        </p:spPr>
        <p:txBody>
          <a:bodyPr/>
          <a:lstStyle/>
          <a:p>
            <a:r>
              <a:rPr lang="en-US" dirty="0" smtClean="0"/>
              <a:t>Add: </a:t>
            </a:r>
            <a:r>
              <a:rPr lang="en-US" dirty="0" err="1" smtClean="0"/>
              <a:t>DropDownListBox</a:t>
            </a:r>
            <a:r>
              <a:rPr lang="en-US" dirty="0" smtClean="0"/>
              <a:t>, Label, </a:t>
            </a:r>
            <a:r>
              <a:rPr lang="en-US" dirty="0" err="1" smtClean="0"/>
              <a:t>TextBox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Code for Button:</a:t>
            </a:r>
          </a:p>
          <a:p>
            <a:pPr lvl="1"/>
            <a:r>
              <a:rPr lang="en-US" dirty="0"/>
              <a:t> DropDownList1.Items.Add(TextBox1.Text)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8" r="69477" b="57163"/>
          <a:stretch/>
        </p:blipFill>
        <p:spPr bwMode="auto">
          <a:xfrm>
            <a:off x="2590800" y="914400"/>
            <a:ext cx="396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83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Sample for Moving </a:t>
            </a:r>
            <a:r>
              <a:rPr lang="en-US" dirty="0" err="1" smtClean="0"/>
              <a:t>ListBox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7630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Add: 2 </a:t>
            </a:r>
            <a:r>
              <a:rPr lang="en-US" dirty="0" err="1" smtClean="0"/>
              <a:t>ListBox</a:t>
            </a:r>
            <a:r>
              <a:rPr lang="en-US" dirty="0" smtClean="0"/>
              <a:t>, 2 Buttons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smtClean="0"/>
              <a:t>ListBox1 Items:</a:t>
            </a:r>
          </a:p>
          <a:p>
            <a:pPr lvl="2"/>
            <a:r>
              <a:rPr lang="en-US" dirty="0" smtClean="0"/>
              <a:t>Titanic</a:t>
            </a:r>
          </a:p>
          <a:p>
            <a:pPr lvl="2"/>
            <a:r>
              <a:rPr lang="en-US" dirty="0" smtClean="0"/>
              <a:t>Star Wars</a:t>
            </a:r>
          </a:p>
          <a:p>
            <a:pPr lvl="2"/>
            <a:r>
              <a:rPr lang="en-US" dirty="0" smtClean="0"/>
              <a:t>Jaws</a:t>
            </a:r>
          </a:p>
          <a:p>
            <a:pPr lvl="2"/>
            <a:r>
              <a:rPr lang="en-US" dirty="0" smtClean="0"/>
              <a:t>Forest Gump</a:t>
            </a:r>
          </a:p>
          <a:p>
            <a:pPr lvl="2"/>
            <a:r>
              <a:rPr lang="en-US" dirty="0" smtClean="0"/>
              <a:t>Ghost</a:t>
            </a:r>
          </a:p>
          <a:p>
            <a:r>
              <a:rPr lang="en-US" dirty="0" smtClean="0"/>
              <a:t>Code for “&lt;-” Button: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ListBox2.Items.Count &lt;&gt; 0 And ListBox2.SelectedIndex &lt;&gt; -1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ListBox1.Items.Add(ListBox2.SelectedValue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ListBox2.Items.Remove(ListBox2.SelectedValue)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If</a:t>
            </a:r>
          </a:p>
          <a:p>
            <a:r>
              <a:rPr lang="en-US" dirty="0" smtClean="0"/>
              <a:t>Code for “-&gt;” Button: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ListBox1.Items.Count &lt;&gt; 0 And ListBox1.SelectedIndex &lt;&gt; -1 Then</a:t>
            </a:r>
          </a:p>
          <a:p>
            <a:pPr marL="0" indent="0">
              <a:buNone/>
            </a:pPr>
            <a:r>
              <a:rPr lang="en-US" dirty="0" smtClean="0"/>
              <a:t>		ListBox2.Items.Add(ListBox1.SelectedValue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ListBox1.Items.Remove(ListBox1.SelectedValue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End </a:t>
            </a:r>
            <a:r>
              <a:rPr lang="en-US" dirty="0"/>
              <a:t>If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5" r="74055" b="58651"/>
          <a:stretch/>
        </p:blipFill>
        <p:spPr bwMode="auto">
          <a:xfrm>
            <a:off x="2480930" y="838200"/>
            <a:ext cx="396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70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Calendar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Calendar control enables you to display a calendar. You can use the calendar as a </a:t>
            </a:r>
            <a:r>
              <a:rPr lang="en-US" dirty="0" smtClean="0"/>
              <a:t>date picker </a:t>
            </a:r>
            <a:r>
              <a:rPr lang="en-US" dirty="0"/>
              <a:t>or to display a list of upcoming events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SelectionMode</a:t>
            </a:r>
            <a:r>
              <a:rPr lang="en-US" dirty="0"/>
              <a:t> property enables you to change the behavior of the calendar so </a:t>
            </a:r>
            <a:r>
              <a:rPr lang="en-US" dirty="0" smtClean="0"/>
              <a:t>that you </a:t>
            </a:r>
            <a:r>
              <a:rPr lang="en-US" dirty="0"/>
              <a:t>can not only select days, but also select weeks or months.</a:t>
            </a:r>
          </a:p>
        </p:txBody>
      </p:sp>
    </p:spTree>
    <p:extLst>
      <p:ext uri="{BB962C8B-B14F-4D97-AF65-F5344CB8AC3E}">
        <p14:creationId xmlns:p14="http://schemas.microsoft.com/office/powerpoint/2010/main" val="38516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Calendar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400800"/>
          </a:xfrm>
        </p:spPr>
        <p:txBody>
          <a:bodyPr>
            <a:noAutofit/>
          </a:bodyPr>
          <a:lstStyle/>
          <a:p>
            <a:r>
              <a:rPr lang="en-US" sz="1600" b="1" dirty="0" err="1" smtClean="0"/>
              <a:t>DayNameFormat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appearance of the days of the </a:t>
            </a:r>
            <a:r>
              <a:rPr lang="en-US" sz="1600" dirty="0" smtClean="0"/>
              <a:t>week. Possible </a:t>
            </a:r>
            <a:r>
              <a:rPr lang="en-US" sz="1600" dirty="0"/>
              <a:t>values are </a:t>
            </a:r>
            <a:r>
              <a:rPr lang="en-US" sz="1600" dirty="0" err="1"/>
              <a:t>FirstLetter</a:t>
            </a:r>
            <a:r>
              <a:rPr lang="en-US" sz="1600" dirty="0"/>
              <a:t>, </a:t>
            </a:r>
            <a:r>
              <a:rPr lang="en-US" sz="1600" dirty="0" err="1"/>
              <a:t>FirstTwoLetters</a:t>
            </a:r>
            <a:r>
              <a:rPr lang="en-US" sz="1600" dirty="0"/>
              <a:t>, Full, Short, and Shortest.</a:t>
            </a:r>
          </a:p>
          <a:p>
            <a:r>
              <a:rPr lang="en-US" sz="1600" b="1" dirty="0" err="1" smtClean="0"/>
              <a:t>NextMonthText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text that appears for the next </a:t>
            </a:r>
            <a:r>
              <a:rPr lang="en-US" sz="1600" dirty="0" smtClean="0"/>
              <a:t>month link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NextPrevFormat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format of the next month and </a:t>
            </a:r>
            <a:r>
              <a:rPr lang="en-US" sz="1600" dirty="0" smtClean="0"/>
              <a:t>previous month </a:t>
            </a:r>
            <a:r>
              <a:rPr lang="en-US" sz="1600" dirty="0"/>
              <a:t>link. Possible values are </a:t>
            </a:r>
            <a:r>
              <a:rPr lang="en-US" sz="1600" dirty="0" err="1"/>
              <a:t>CustomText</a:t>
            </a:r>
            <a:r>
              <a:rPr lang="en-US" sz="1600" dirty="0"/>
              <a:t>, </a:t>
            </a:r>
            <a:r>
              <a:rPr lang="en-US" sz="1600" dirty="0" err="1"/>
              <a:t>FullMonth</a:t>
            </a:r>
            <a:r>
              <a:rPr lang="en-US" sz="1600" dirty="0"/>
              <a:t>, and </a:t>
            </a:r>
            <a:r>
              <a:rPr lang="en-US" sz="1600" dirty="0" err="1"/>
              <a:t>ShortMonth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PrevMonthText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text that appears for the previous </a:t>
            </a:r>
            <a:r>
              <a:rPr lang="en-US" sz="1600" dirty="0" smtClean="0"/>
              <a:t>month link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SelectedDate</a:t>
            </a:r>
            <a:r>
              <a:rPr lang="en-US" sz="1600" dirty="0" smtClean="0"/>
              <a:t>—Enables </a:t>
            </a:r>
            <a:r>
              <a:rPr lang="en-US" sz="1600" dirty="0"/>
              <a:t>you to get or set the selected date.</a:t>
            </a:r>
          </a:p>
          <a:p>
            <a:r>
              <a:rPr lang="en-US" sz="1600" b="1" dirty="0" err="1" smtClean="0"/>
              <a:t>SelectedDates</a:t>
            </a:r>
            <a:r>
              <a:rPr lang="en-US" sz="1600" dirty="0" smtClean="0"/>
              <a:t>—Enables </a:t>
            </a:r>
            <a:r>
              <a:rPr lang="en-US" sz="1600" dirty="0"/>
              <a:t>you to get or set a collection of selected dates.</a:t>
            </a:r>
          </a:p>
          <a:p>
            <a:r>
              <a:rPr lang="en-US" sz="1600" b="1" dirty="0" err="1" smtClean="0"/>
              <a:t>SelectionMode</a:t>
            </a:r>
            <a:r>
              <a:rPr lang="en-US" sz="1600" dirty="0" smtClean="0"/>
              <a:t>—Enables </a:t>
            </a:r>
            <a:r>
              <a:rPr lang="en-US" sz="1600" dirty="0"/>
              <a:t>you to specify how dates are selected. Possible values are </a:t>
            </a:r>
            <a:r>
              <a:rPr lang="en-US" sz="1600" dirty="0" smtClean="0"/>
              <a:t>Day, </a:t>
            </a:r>
            <a:r>
              <a:rPr lang="en-US" sz="1600" dirty="0" err="1" smtClean="0"/>
              <a:t>DayWeek</a:t>
            </a:r>
            <a:r>
              <a:rPr lang="en-US" sz="1600" dirty="0"/>
              <a:t>, </a:t>
            </a:r>
            <a:r>
              <a:rPr lang="en-US" sz="1600" dirty="0" err="1"/>
              <a:t>DayWeekMonth</a:t>
            </a:r>
            <a:r>
              <a:rPr lang="en-US" sz="1600" dirty="0"/>
              <a:t>, and None.</a:t>
            </a:r>
          </a:p>
          <a:p>
            <a:r>
              <a:rPr lang="en-US" sz="1600" b="1" dirty="0" err="1" smtClean="0"/>
              <a:t>SelectMonthText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text that appears for selecting </a:t>
            </a:r>
            <a:r>
              <a:rPr lang="en-US" sz="1600" dirty="0" smtClean="0"/>
              <a:t>a month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SelectWeekText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text that appears for selecting a week.</a:t>
            </a:r>
          </a:p>
          <a:p>
            <a:r>
              <a:rPr lang="en-US" sz="1600" b="1" dirty="0" err="1" smtClean="0"/>
              <a:t>ShowDayHeader</a:t>
            </a:r>
            <a:r>
              <a:rPr lang="en-US" sz="1600" dirty="0" smtClean="0"/>
              <a:t>—Enables </a:t>
            </a:r>
            <a:r>
              <a:rPr lang="en-US" sz="1600" dirty="0"/>
              <a:t>you to hide or display the day names at the top of </a:t>
            </a:r>
            <a:r>
              <a:rPr lang="en-US" sz="1600" dirty="0" smtClean="0"/>
              <a:t>the Calendar </a:t>
            </a:r>
            <a:r>
              <a:rPr lang="en-US" sz="1600" dirty="0"/>
              <a:t>control.</a:t>
            </a:r>
          </a:p>
          <a:p>
            <a:r>
              <a:rPr lang="en-US" sz="1600" b="1" dirty="0" err="1" smtClean="0"/>
              <a:t>ShowNextPrevMonth</a:t>
            </a:r>
            <a:r>
              <a:rPr lang="en-US" sz="1600" dirty="0" smtClean="0"/>
              <a:t>—Enables </a:t>
            </a:r>
            <a:r>
              <a:rPr lang="en-US" sz="1600" dirty="0"/>
              <a:t>you to hide or display the links for the next and </a:t>
            </a:r>
            <a:r>
              <a:rPr lang="en-US" sz="1600" dirty="0" smtClean="0"/>
              <a:t>previous months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ShowTitle</a:t>
            </a:r>
            <a:r>
              <a:rPr lang="en-US" sz="1600" dirty="0" smtClean="0"/>
              <a:t>—Enables </a:t>
            </a:r>
            <a:r>
              <a:rPr lang="en-US" sz="1600" dirty="0"/>
              <a:t>you to hide or display the title bar displayed at the top of </a:t>
            </a:r>
            <a:r>
              <a:rPr lang="en-US" sz="1600" dirty="0" smtClean="0"/>
              <a:t>the calendar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TitleFormat</a:t>
            </a:r>
            <a:r>
              <a:rPr lang="en-US" sz="1600" dirty="0" smtClean="0"/>
              <a:t>—Enables </a:t>
            </a:r>
            <a:r>
              <a:rPr lang="en-US" sz="1600" dirty="0"/>
              <a:t>you to format the title bar. Possible values are Month </a:t>
            </a:r>
            <a:r>
              <a:rPr lang="en-US" sz="1600" dirty="0" smtClean="0"/>
              <a:t>and </a:t>
            </a:r>
            <a:r>
              <a:rPr lang="en-US" sz="1600" dirty="0" err="1" smtClean="0"/>
              <a:t>MonthYear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TodaysDate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current date. This property defaults to </a:t>
            </a:r>
            <a:r>
              <a:rPr lang="en-US" sz="1600" dirty="0" smtClean="0"/>
              <a:t>the current </a:t>
            </a:r>
            <a:r>
              <a:rPr lang="en-US" sz="1600" dirty="0"/>
              <a:t>date on the server.</a:t>
            </a:r>
          </a:p>
          <a:p>
            <a:r>
              <a:rPr lang="en-US" sz="1600" b="1" dirty="0" err="1" smtClean="0"/>
              <a:t>VisibleDate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month displayed by the Calendar </a:t>
            </a:r>
            <a:r>
              <a:rPr lang="en-US" sz="1600" dirty="0" err="1" smtClean="0"/>
              <a:t>control.vThis</a:t>
            </a:r>
            <a:r>
              <a:rPr lang="en-US" sz="1600" dirty="0" smtClean="0"/>
              <a:t> </a:t>
            </a:r>
            <a:r>
              <a:rPr lang="en-US" sz="1600" dirty="0"/>
              <a:t>property defaults to displaying the month that contains the date specified </a:t>
            </a:r>
            <a:r>
              <a:rPr lang="en-US" sz="1600" dirty="0" err="1" smtClean="0"/>
              <a:t>byvTodaysDate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7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r>
              <a:rPr lang="en-US" dirty="0" smtClean="0"/>
              <a:t>Add: Calendar, </a:t>
            </a:r>
            <a:r>
              <a:rPr lang="en-US" dirty="0" err="1" smtClean="0"/>
              <a:t>ListBox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 smtClean="0"/>
              <a:t>Button:</a:t>
            </a:r>
          </a:p>
          <a:p>
            <a:pPr lvl="2"/>
            <a:r>
              <a:rPr lang="en-US" dirty="0"/>
              <a:t>ListBox1.Items.Add(Calendar1.SelectedDate)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4" r="72311" b="12884"/>
          <a:stretch/>
        </p:blipFill>
        <p:spPr bwMode="auto">
          <a:xfrm>
            <a:off x="2700670" y="228600"/>
            <a:ext cx="2700670" cy="367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6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578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Other Controls</vt:lpstr>
      <vt:lpstr>List Controls</vt:lpstr>
      <vt:lpstr>RadioButtonList</vt:lpstr>
      <vt:lpstr>PowerPoint Presentation</vt:lpstr>
      <vt:lpstr>DropDownList</vt:lpstr>
      <vt:lpstr>Sample for Moving ListBox Items</vt:lpstr>
      <vt:lpstr>Displaying a Calendar</vt:lpstr>
      <vt:lpstr>Calendar Properties</vt:lpstr>
      <vt:lpstr>PowerPoint Presentation</vt:lpstr>
      <vt:lpstr>Sample for DropDown List</vt:lpstr>
      <vt:lpstr>Sample for RadioButtonList</vt:lpstr>
      <vt:lpstr>Sample for CheckBoxList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Other Controls</dc:title>
  <dc:creator>Michell</dc:creator>
  <cp:lastModifiedBy>Michelle</cp:lastModifiedBy>
  <cp:revision>15</cp:revision>
  <dcterms:created xsi:type="dcterms:W3CDTF">2012-07-02T03:09:34Z</dcterms:created>
  <dcterms:modified xsi:type="dcterms:W3CDTF">2013-03-24T05:53:49Z</dcterms:modified>
</cp:coreProperties>
</file>