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66" r:id="rId6"/>
    <p:sldId id="267" r:id="rId7"/>
    <p:sldId id="268" r:id="rId8"/>
    <p:sldId id="269"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2" autoAdjust="0"/>
    <p:restoredTop sz="94617" autoAdjust="0"/>
  </p:normalViewPr>
  <p:slideViewPr>
    <p:cSldViewPr>
      <p:cViewPr varScale="1">
        <p:scale>
          <a:sx n="48" d="100"/>
          <a:sy n="48" d="100"/>
        </p:scale>
        <p:origin x="-114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A5D1DC-9EF4-4564-9CD4-355A9F9216B3}" type="datetimeFigureOut">
              <a:rPr lang="en-US" smtClean="0"/>
              <a:t>3/23/2013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4B0FB-17AB-45EF-A493-C21ABCB9A267}" type="slidenum">
              <a:rPr lang="en-US" smtClean="0"/>
              <a:t>‹#›</a:t>
            </a:fld>
            <a:endParaRPr lang="en-US"/>
          </a:p>
        </p:txBody>
      </p:sp>
    </p:spTree>
    <p:extLst>
      <p:ext uri="{BB962C8B-B14F-4D97-AF65-F5344CB8AC3E}">
        <p14:creationId xmlns:p14="http://schemas.microsoft.com/office/powerpoint/2010/main" val="3607904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A5D1DC-9EF4-4564-9CD4-355A9F9216B3}" type="datetimeFigureOut">
              <a:rPr lang="en-US" smtClean="0"/>
              <a:t>3/23/2013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4B0FB-17AB-45EF-A493-C21ABCB9A267}" type="slidenum">
              <a:rPr lang="en-US" smtClean="0"/>
              <a:t>‹#›</a:t>
            </a:fld>
            <a:endParaRPr lang="en-US"/>
          </a:p>
        </p:txBody>
      </p:sp>
    </p:spTree>
    <p:extLst>
      <p:ext uri="{BB962C8B-B14F-4D97-AF65-F5344CB8AC3E}">
        <p14:creationId xmlns:p14="http://schemas.microsoft.com/office/powerpoint/2010/main" val="3092449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A5D1DC-9EF4-4564-9CD4-355A9F9216B3}" type="datetimeFigureOut">
              <a:rPr lang="en-US" smtClean="0"/>
              <a:t>3/23/2013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4B0FB-17AB-45EF-A493-C21ABCB9A267}" type="slidenum">
              <a:rPr lang="en-US" smtClean="0"/>
              <a:t>‹#›</a:t>
            </a:fld>
            <a:endParaRPr lang="en-US"/>
          </a:p>
        </p:txBody>
      </p:sp>
    </p:spTree>
    <p:extLst>
      <p:ext uri="{BB962C8B-B14F-4D97-AF65-F5344CB8AC3E}">
        <p14:creationId xmlns:p14="http://schemas.microsoft.com/office/powerpoint/2010/main" val="2273992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A5D1DC-9EF4-4564-9CD4-355A9F9216B3}" type="datetimeFigureOut">
              <a:rPr lang="en-US" smtClean="0"/>
              <a:t>3/23/2013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4B0FB-17AB-45EF-A493-C21ABCB9A267}" type="slidenum">
              <a:rPr lang="en-US" smtClean="0"/>
              <a:t>‹#›</a:t>
            </a:fld>
            <a:endParaRPr lang="en-US"/>
          </a:p>
        </p:txBody>
      </p:sp>
    </p:spTree>
    <p:extLst>
      <p:ext uri="{BB962C8B-B14F-4D97-AF65-F5344CB8AC3E}">
        <p14:creationId xmlns:p14="http://schemas.microsoft.com/office/powerpoint/2010/main" val="3313436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A5D1DC-9EF4-4564-9CD4-355A9F9216B3}" type="datetimeFigureOut">
              <a:rPr lang="en-US" smtClean="0"/>
              <a:t>3/23/2013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4B0FB-17AB-45EF-A493-C21ABCB9A267}" type="slidenum">
              <a:rPr lang="en-US" smtClean="0"/>
              <a:t>‹#›</a:t>
            </a:fld>
            <a:endParaRPr lang="en-US"/>
          </a:p>
        </p:txBody>
      </p:sp>
    </p:spTree>
    <p:extLst>
      <p:ext uri="{BB962C8B-B14F-4D97-AF65-F5344CB8AC3E}">
        <p14:creationId xmlns:p14="http://schemas.microsoft.com/office/powerpoint/2010/main" val="3704697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A5D1DC-9EF4-4564-9CD4-355A9F9216B3}" type="datetimeFigureOut">
              <a:rPr lang="en-US" smtClean="0"/>
              <a:t>3/23/2013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C4B0FB-17AB-45EF-A493-C21ABCB9A267}" type="slidenum">
              <a:rPr lang="en-US" smtClean="0"/>
              <a:t>‹#›</a:t>
            </a:fld>
            <a:endParaRPr lang="en-US"/>
          </a:p>
        </p:txBody>
      </p:sp>
    </p:spTree>
    <p:extLst>
      <p:ext uri="{BB962C8B-B14F-4D97-AF65-F5344CB8AC3E}">
        <p14:creationId xmlns:p14="http://schemas.microsoft.com/office/powerpoint/2010/main" val="2957520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A5D1DC-9EF4-4564-9CD4-355A9F9216B3}" type="datetimeFigureOut">
              <a:rPr lang="en-US" smtClean="0"/>
              <a:t>3/23/2013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C4B0FB-17AB-45EF-A493-C21ABCB9A267}" type="slidenum">
              <a:rPr lang="en-US" smtClean="0"/>
              <a:t>‹#›</a:t>
            </a:fld>
            <a:endParaRPr lang="en-US"/>
          </a:p>
        </p:txBody>
      </p:sp>
    </p:spTree>
    <p:extLst>
      <p:ext uri="{BB962C8B-B14F-4D97-AF65-F5344CB8AC3E}">
        <p14:creationId xmlns:p14="http://schemas.microsoft.com/office/powerpoint/2010/main" val="98548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A5D1DC-9EF4-4564-9CD4-355A9F9216B3}" type="datetimeFigureOut">
              <a:rPr lang="en-US" smtClean="0"/>
              <a:t>3/23/2013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C4B0FB-17AB-45EF-A493-C21ABCB9A267}" type="slidenum">
              <a:rPr lang="en-US" smtClean="0"/>
              <a:t>‹#›</a:t>
            </a:fld>
            <a:endParaRPr lang="en-US"/>
          </a:p>
        </p:txBody>
      </p:sp>
    </p:spTree>
    <p:extLst>
      <p:ext uri="{BB962C8B-B14F-4D97-AF65-F5344CB8AC3E}">
        <p14:creationId xmlns:p14="http://schemas.microsoft.com/office/powerpoint/2010/main" val="161341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5D1DC-9EF4-4564-9CD4-355A9F9216B3}" type="datetimeFigureOut">
              <a:rPr lang="en-US" smtClean="0"/>
              <a:t>3/23/2013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C4B0FB-17AB-45EF-A493-C21ABCB9A267}" type="slidenum">
              <a:rPr lang="en-US" smtClean="0"/>
              <a:t>‹#›</a:t>
            </a:fld>
            <a:endParaRPr lang="en-US"/>
          </a:p>
        </p:txBody>
      </p:sp>
    </p:spTree>
    <p:extLst>
      <p:ext uri="{BB962C8B-B14F-4D97-AF65-F5344CB8AC3E}">
        <p14:creationId xmlns:p14="http://schemas.microsoft.com/office/powerpoint/2010/main" val="2918690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A5D1DC-9EF4-4564-9CD4-355A9F9216B3}" type="datetimeFigureOut">
              <a:rPr lang="en-US" smtClean="0"/>
              <a:t>3/23/2013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C4B0FB-17AB-45EF-A493-C21ABCB9A267}" type="slidenum">
              <a:rPr lang="en-US" smtClean="0"/>
              <a:t>‹#›</a:t>
            </a:fld>
            <a:endParaRPr lang="en-US"/>
          </a:p>
        </p:txBody>
      </p:sp>
    </p:spTree>
    <p:extLst>
      <p:ext uri="{BB962C8B-B14F-4D97-AF65-F5344CB8AC3E}">
        <p14:creationId xmlns:p14="http://schemas.microsoft.com/office/powerpoint/2010/main" val="3576930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A5D1DC-9EF4-4564-9CD4-355A9F9216B3}" type="datetimeFigureOut">
              <a:rPr lang="en-US" smtClean="0"/>
              <a:t>3/23/2013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C4B0FB-17AB-45EF-A493-C21ABCB9A267}" type="slidenum">
              <a:rPr lang="en-US" smtClean="0"/>
              <a:t>‹#›</a:t>
            </a:fld>
            <a:endParaRPr lang="en-US"/>
          </a:p>
        </p:txBody>
      </p:sp>
    </p:spTree>
    <p:extLst>
      <p:ext uri="{BB962C8B-B14F-4D97-AF65-F5344CB8AC3E}">
        <p14:creationId xmlns:p14="http://schemas.microsoft.com/office/powerpoint/2010/main" val="2221213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A5D1DC-9EF4-4564-9CD4-355A9F9216B3}" type="datetimeFigureOut">
              <a:rPr lang="en-US" smtClean="0"/>
              <a:t>3/23/2013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C4B0FB-17AB-45EF-A493-C21ABCB9A267}" type="slidenum">
              <a:rPr lang="en-US" smtClean="0"/>
              <a:t>‹#›</a:t>
            </a:fld>
            <a:endParaRPr lang="en-US"/>
          </a:p>
        </p:txBody>
      </p:sp>
    </p:spTree>
    <p:extLst>
      <p:ext uri="{BB962C8B-B14F-4D97-AF65-F5344CB8AC3E}">
        <p14:creationId xmlns:p14="http://schemas.microsoft.com/office/powerpoint/2010/main" val="1093657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16175"/>
            <a:ext cx="7772400" cy="1470025"/>
          </a:xfrm>
        </p:spPr>
        <p:txBody>
          <a:bodyPr>
            <a:normAutofit/>
          </a:bodyPr>
          <a:lstStyle/>
          <a:p>
            <a:r>
              <a:rPr lang="en-US" dirty="0" smtClean="0"/>
              <a:t>Session State</a:t>
            </a:r>
            <a:endParaRPr lang="en-US" dirty="0"/>
          </a:p>
        </p:txBody>
      </p:sp>
    </p:spTree>
    <p:extLst>
      <p:ext uri="{BB962C8B-B14F-4D97-AF65-F5344CB8AC3E}">
        <p14:creationId xmlns:p14="http://schemas.microsoft.com/office/powerpoint/2010/main" val="25961496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lstStyle/>
          <a:p>
            <a:r>
              <a:rPr lang="en-US" dirty="0" smtClean="0"/>
              <a:t>Session State</a:t>
            </a:r>
            <a:endParaRPr lang="en-US" dirty="0"/>
          </a:p>
        </p:txBody>
      </p:sp>
    </p:spTree>
    <p:extLst>
      <p:ext uri="{BB962C8B-B14F-4D97-AF65-F5344CB8AC3E}">
        <p14:creationId xmlns:p14="http://schemas.microsoft.com/office/powerpoint/2010/main" val="1128355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How to use Session State</a:t>
            </a:r>
            <a:endParaRPr lang="en-US" dirty="0"/>
          </a:p>
        </p:txBody>
      </p:sp>
      <p:sp>
        <p:nvSpPr>
          <p:cNvPr id="3" name="Content Placeholder 2"/>
          <p:cNvSpPr>
            <a:spLocks noGrp="1"/>
          </p:cNvSpPr>
          <p:nvPr>
            <p:ph idx="1"/>
          </p:nvPr>
        </p:nvSpPr>
        <p:spPr>
          <a:xfrm>
            <a:off x="457200" y="838200"/>
            <a:ext cx="8229600" cy="3886200"/>
          </a:xfrm>
        </p:spPr>
        <p:txBody>
          <a:bodyPr>
            <a:normAutofit fontScale="85000" lnSpcReduction="20000"/>
          </a:bodyPr>
          <a:lstStyle/>
          <a:p>
            <a:r>
              <a:rPr lang="en-US" dirty="0" smtClean="0"/>
              <a:t>ASP.NET uses </a:t>
            </a:r>
            <a:r>
              <a:rPr lang="en-US" i="1" dirty="0" smtClean="0"/>
              <a:t>session state </a:t>
            </a:r>
            <a:r>
              <a:rPr lang="en-US" dirty="0" smtClean="0"/>
              <a:t>to track the state of each user of an application. To do that, it creates a </a:t>
            </a:r>
            <a:r>
              <a:rPr lang="en-US" i="1" dirty="0" smtClean="0"/>
              <a:t>session state object</a:t>
            </a:r>
            <a:r>
              <a:rPr lang="en-US" dirty="0" smtClean="0"/>
              <a:t> that contains a </a:t>
            </a:r>
            <a:r>
              <a:rPr lang="en-US" i="1" dirty="0" smtClean="0"/>
              <a:t>session ID. </a:t>
            </a:r>
            <a:r>
              <a:rPr lang="en-US" dirty="0" smtClean="0"/>
              <a:t>This ID is passed to the browser and then back to  the server with the next request so the server can identify the session associated with that request.</a:t>
            </a:r>
          </a:p>
          <a:p>
            <a:r>
              <a:rPr lang="en-US" dirty="0" smtClean="0"/>
              <a:t>Because session states sends only the session ID to the browser, it doesn’t slow response time. By default, though, session state objects are maintained in server memory so they can slow performance on the server side.</a:t>
            </a:r>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625" t="13018" r="28618" b="55544"/>
          <a:stretch/>
        </p:blipFill>
        <p:spPr bwMode="auto">
          <a:xfrm>
            <a:off x="898358" y="4724400"/>
            <a:ext cx="7483642" cy="1796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6973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143000"/>
          </a:xfrm>
        </p:spPr>
        <p:txBody>
          <a:bodyPr>
            <a:normAutofit fontScale="90000"/>
          </a:bodyPr>
          <a:lstStyle/>
          <a:p>
            <a:r>
              <a:rPr lang="en-US" dirty="0" smtClean="0"/>
              <a:t>Sample program using the Session state</a:t>
            </a:r>
            <a:endParaRPr lang="en-US" dirty="0"/>
          </a:p>
        </p:txBody>
      </p:sp>
      <p:sp>
        <p:nvSpPr>
          <p:cNvPr id="3" name="Content Placeholder 2"/>
          <p:cNvSpPr>
            <a:spLocks noGrp="1"/>
          </p:cNvSpPr>
          <p:nvPr>
            <p:ph idx="1"/>
          </p:nvPr>
        </p:nvSpPr>
        <p:spPr>
          <a:xfrm>
            <a:off x="152400" y="2514600"/>
            <a:ext cx="8839200" cy="4114800"/>
          </a:xfrm>
        </p:spPr>
        <p:txBody>
          <a:bodyPr>
            <a:normAutofit fontScale="77500" lnSpcReduction="20000"/>
          </a:bodyPr>
          <a:lstStyle/>
          <a:p>
            <a:pPr marL="0" indent="0">
              <a:buNone/>
            </a:pPr>
            <a:r>
              <a:rPr lang="en-US" dirty="0" smtClean="0"/>
              <a:t>Dim </a:t>
            </a:r>
            <a:r>
              <a:rPr lang="en-US" dirty="0" err="1"/>
              <a:t>clickcount</a:t>
            </a:r>
            <a:r>
              <a:rPr lang="en-US" dirty="0"/>
              <a:t> As Integer</a:t>
            </a:r>
          </a:p>
          <a:p>
            <a:r>
              <a:rPr lang="en-US" dirty="0" smtClean="0"/>
              <a:t>Button Code:</a:t>
            </a:r>
            <a:endParaRPr lang="en-US" dirty="0"/>
          </a:p>
          <a:p>
            <a:pPr lvl="1"/>
            <a:r>
              <a:rPr lang="en-US" dirty="0" err="1" smtClean="0"/>
              <a:t>clickcount</a:t>
            </a:r>
            <a:r>
              <a:rPr lang="en-US" dirty="0" smtClean="0"/>
              <a:t> </a:t>
            </a:r>
            <a:r>
              <a:rPr lang="en-US" dirty="0"/>
              <a:t>+= 1</a:t>
            </a:r>
          </a:p>
          <a:p>
            <a:pPr lvl="1"/>
            <a:r>
              <a:rPr lang="en-US" dirty="0" smtClean="0"/>
              <a:t>Label1.Text </a:t>
            </a:r>
            <a:r>
              <a:rPr lang="en-US" dirty="0"/>
              <a:t>= "You clicked the button " &amp; </a:t>
            </a:r>
            <a:r>
              <a:rPr lang="en-US" dirty="0" err="1"/>
              <a:t>clickcount</a:t>
            </a:r>
            <a:r>
              <a:rPr lang="en-US" dirty="0"/>
              <a:t> &amp; " times."</a:t>
            </a:r>
          </a:p>
          <a:p>
            <a:pPr lvl="1"/>
            <a:r>
              <a:rPr lang="en-US" dirty="0" smtClean="0"/>
              <a:t>Session</a:t>
            </a:r>
            <a:r>
              <a:rPr lang="en-US" dirty="0"/>
              <a:t>("</a:t>
            </a:r>
            <a:r>
              <a:rPr lang="en-US" dirty="0" err="1"/>
              <a:t>SaveClickCount</a:t>
            </a:r>
            <a:r>
              <a:rPr lang="en-US" dirty="0"/>
              <a:t>") = </a:t>
            </a:r>
            <a:r>
              <a:rPr lang="en-US" dirty="0" err="1"/>
              <a:t>clickcount</a:t>
            </a:r>
            <a:endParaRPr lang="en-US" dirty="0"/>
          </a:p>
          <a:p>
            <a:r>
              <a:rPr lang="en-US" dirty="0" err="1" smtClean="0"/>
              <a:t>Page_Load</a:t>
            </a:r>
            <a:r>
              <a:rPr lang="en-US" dirty="0" smtClean="0"/>
              <a:t> Code:</a:t>
            </a:r>
            <a:endParaRPr lang="en-US" dirty="0"/>
          </a:p>
          <a:p>
            <a:pPr lvl="1"/>
            <a:r>
              <a:rPr lang="en-US" dirty="0" smtClean="0"/>
              <a:t>If </a:t>
            </a:r>
            <a:r>
              <a:rPr lang="en-US" dirty="0"/>
              <a:t>Session("</a:t>
            </a:r>
            <a:r>
              <a:rPr lang="en-US" dirty="0" err="1"/>
              <a:t>SaveClickCount</a:t>
            </a:r>
            <a:r>
              <a:rPr lang="en-US" dirty="0"/>
              <a:t>") Is Nothing Then</a:t>
            </a:r>
          </a:p>
          <a:p>
            <a:pPr lvl="1"/>
            <a:r>
              <a:rPr lang="en-US" dirty="0" err="1" smtClean="0"/>
              <a:t>clickcount</a:t>
            </a:r>
            <a:r>
              <a:rPr lang="en-US" dirty="0" smtClean="0"/>
              <a:t> </a:t>
            </a:r>
            <a:r>
              <a:rPr lang="en-US" dirty="0"/>
              <a:t>= 0</a:t>
            </a:r>
          </a:p>
          <a:p>
            <a:pPr lvl="1"/>
            <a:r>
              <a:rPr lang="en-US" dirty="0" smtClean="0"/>
              <a:t>Else</a:t>
            </a:r>
            <a:endParaRPr lang="en-US" dirty="0"/>
          </a:p>
          <a:p>
            <a:pPr lvl="1"/>
            <a:r>
              <a:rPr lang="en-US" dirty="0" err="1" smtClean="0"/>
              <a:t>clickcount</a:t>
            </a:r>
            <a:r>
              <a:rPr lang="en-US" dirty="0" smtClean="0"/>
              <a:t> </a:t>
            </a:r>
            <a:r>
              <a:rPr lang="en-US" dirty="0"/>
              <a:t>= Session("</a:t>
            </a:r>
            <a:r>
              <a:rPr lang="en-US" dirty="0" err="1"/>
              <a:t>SaveClickCount</a:t>
            </a:r>
            <a:r>
              <a:rPr lang="en-US" dirty="0"/>
              <a:t>").</a:t>
            </a:r>
            <a:r>
              <a:rPr lang="en-US" dirty="0" err="1"/>
              <a:t>ToString</a:t>
            </a:r>
            <a:endParaRPr lang="en-US" dirty="0"/>
          </a:p>
          <a:p>
            <a:pPr lvl="1"/>
            <a:r>
              <a:rPr lang="en-US" dirty="0" smtClean="0"/>
              <a:t>End If</a:t>
            </a:r>
            <a:endParaRPr lang="en-US"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737" t="40246" r="60855" b="44596"/>
          <a:stretch/>
        </p:blipFill>
        <p:spPr bwMode="auto">
          <a:xfrm>
            <a:off x="3124200" y="1219200"/>
            <a:ext cx="2667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3456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14600"/>
            <a:ext cx="8229600" cy="3611563"/>
          </a:xfrm>
        </p:spPr>
        <p:txBody>
          <a:bodyPr/>
          <a:lstStyle/>
          <a:p>
            <a:r>
              <a:rPr lang="en-US" dirty="0" smtClean="0"/>
              <a:t>WebForm1 Button Code:</a:t>
            </a:r>
          </a:p>
          <a:p>
            <a:pPr lvl="1"/>
            <a:r>
              <a:rPr lang="en-US" dirty="0"/>
              <a:t>Session("Color") = ListBox1.SelectedValue</a:t>
            </a:r>
          </a:p>
          <a:p>
            <a:pPr lvl="1"/>
            <a:r>
              <a:rPr lang="en-US" dirty="0" err="1" smtClean="0"/>
              <a:t>Response.Redirect</a:t>
            </a:r>
            <a:r>
              <a:rPr lang="en-US" dirty="0"/>
              <a:t>("Webform2.aspx") </a:t>
            </a:r>
          </a:p>
          <a:p>
            <a:r>
              <a:rPr lang="en-US" dirty="0" smtClean="0"/>
              <a:t>WebForm2 Page Load Code:</a:t>
            </a:r>
          </a:p>
          <a:p>
            <a:pPr lvl="1"/>
            <a:r>
              <a:rPr lang="en-US" dirty="0"/>
              <a:t> Label1.Text = Session("Color").</a:t>
            </a:r>
            <a:r>
              <a:rPr lang="en-US" dirty="0" err="1"/>
              <a:t>ToString</a:t>
            </a:r>
            <a:endParaRPr lang="en-US" dirty="0"/>
          </a:p>
          <a:p>
            <a:pPr lvl="1"/>
            <a:endParaRPr lang="en-US"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289" t="23403" r="85691" b="51895"/>
          <a:stretch/>
        </p:blipFill>
        <p:spPr bwMode="auto">
          <a:xfrm>
            <a:off x="2133600" y="609600"/>
            <a:ext cx="1074821" cy="1411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125" t="23123" r="89638" b="73228"/>
          <a:stretch/>
        </p:blipFill>
        <p:spPr bwMode="auto">
          <a:xfrm>
            <a:off x="4724400" y="762000"/>
            <a:ext cx="705853" cy="208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7563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color and text</a:t>
            </a:r>
            <a:endParaRPr lang="en-US" dirty="0"/>
          </a:p>
        </p:txBody>
      </p:sp>
      <p:sp>
        <p:nvSpPr>
          <p:cNvPr id="3" name="Content Placeholder 2"/>
          <p:cNvSpPr>
            <a:spLocks noGrp="1"/>
          </p:cNvSpPr>
          <p:nvPr>
            <p:ph idx="1"/>
          </p:nvPr>
        </p:nvSpPr>
        <p:spPr>
          <a:xfrm>
            <a:off x="457200" y="3581400"/>
            <a:ext cx="8229600" cy="2971800"/>
          </a:xfrm>
        </p:spPr>
        <p:txBody>
          <a:bodyPr>
            <a:normAutofit fontScale="77500" lnSpcReduction="20000"/>
          </a:bodyPr>
          <a:lstStyle/>
          <a:p>
            <a:r>
              <a:rPr lang="en-US" dirty="0" smtClean="0"/>
              <a:t>Webform1 Button Code:</a:t>
            </a:r>
          </a:p>
          <a:p>
            <a:pPr lvl="1"/>
            <a:r>
              <a:rPr lang="en-US" dirty="0"/>
              <a:t>Session("Color") = ListBox1.SelectedValue</a:t>
            </a:r>
          </a:p>
          <a:p>
            <a:pPr lvl="1"/>
            <a:r>
              <a:rPr lang="en-US" dirty="0" err="1" smtClean="0"/>
              <a:t>Response.Redirect</a:t>
            </a:r>
            <a:r>
              <a:rPr lang="en-US" dirty="0"/>
              <a:t>("Webform2.aspx")  </a:t>
            </a:r>
          </a:p>
          <a:p>
            <a:r>
              <a:rPr lang="en-US" dirty="0" smtClean="0"/>
              <a:t>Webform2 Page Load Code:</a:t>
            </a:r>
          </a:p>
          <a:p>
            <a:pPr lvl="1"/>
            <a:r>
              <a:rPr lang="en-US" dirty="0"/>
              <a:t>Label1.Style.Add("color", Session("color").</a:t>
            </a:r>
            <a:r>
              <a:rPr lang="en-US" dirty="0" err="1"/>
              <a:t>ToString</a:t>
            </a:r>
            <a:r>
              <a:rPr lang="en-US" dirty="0"/>
              <a:t>)</a:t>
            </a:r>
          </a:p>
          <a:p>
            <a:pPr lvl="1"/>
            <a:r>
              <a:rPr lang="en-US" dirty="0" smtClean="0"/>
              <a:t>Label1.Text </a:t>
            </a:r>
            <a:r>
              <a:rPr lang="en-US" dirty="0"/>
              <a:t>= Session("color").</a:t>
            </a:r>
            <a:r>
              <a:rPr lang="en-US" dirty="0" err="1" smtClean="0"/>
              <a:t>ToString</a:t>
            </a:r>
            <a:endParaRPr lang="en-US" dirty="0" smtClean="0"/>
          </a:p>
          <a:p>
            <a:r>
              <a:rPr lang="en-US" dirty="0" smtClean="0"/>
              <a:t>Webform2 Button Code:</a:t>
            </a:r>
          </a:p>
          <a:p>
            <a:pPr lvl="1"/>
            <a:r>
              <a:rPr lang="en-US" dirty="0" err="1"/>
              <a:t>Response.Redirect</a:t>
            </a:r>
            <a:r>
              <a:rPr lang="en-US" dirty="0"/>
              <a:t>("Webform1.aspx")</a:t>
            </a:r>
          </a:p>
          <a:p>
            <a:pPr lvl="1"/>
            <a:endParaRPr lang="en-US" dirty="0"/>
          </a:p>
          <a:p>
            <a:pPr lvl="1"/>
            <a:endParaRPr lang="en-US"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9018" r="88651" b="46561"/>
          <a:stretch/>
        </p:blipFill>
        <p:spPr bwMode="auto">
          <a:xfrm>
            <a:off x="2286000" y="1367588"/>
            <a:ext cx="1600200" cy="201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8175" r="92599" b="61158"/>
          <a:stretch/>
        </p:blipFill>
        <p:spPr bwMode="auto">
          <a:xfrm>
            <a:off x="4912895" y="1860884"/>
            <a:ext cx="72189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9146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dates</a:t>
            </a:r>
            <a:endParaRPr lang="en-US" dirty="0"/>
          </a:p>
        </p:txBody>
      </p:sp>
      <p:sp>
        <p:nvSpPr>
          <p:cNvPr id="3" name="Content Placeholder 2"/>
          <p:cNvSpPr>
            <a:spLocks noGrp="1"/>
          </p:cNvSpPr>
          <p:nvPr>
            <p:ph idx="1"/>
          </p:nvPr>
        </p:nvSpPr>
        <p:spPr>
          <a:xfrm>
            <a:off x="152400" y="3830054"/>
            <a:ext cx="8839200" cy="2723146"/>
          </a:xfrm>
        </p:spPr>
        <p:txBody>
          <a:bodyPr>
            <a:normAutofit fontScale="85000" lnSpcReduction="20000"/>
          </a:bodyPr>
          <a:lstStyle/>
          <a:p>
            <a:r>
              <a:rPr lang="en-US" dirty="0" smtClean="0"/>
              <a:t>Webform1 Button Code:</a:t>
            </a:r>
          </a:p>
          <a:p>
            <a:pPr lvl="1"/>
            <a:r>
              <a:rPr lang="en-US" dirty="0"/>
              <a:t>Session("</a:t>
            </a:r>
            <a:r>
              <a:rPr lang="en-US" dirty="0" err="1"/>
              <a:t>DateSelect</a:t>
            </a:r>
            <a:r>
              <a:rPr lang="en-US" dirty="0"/>
              <a:t>") = Calendar1.SelectedDate.Date</a:t>
            </a:r>
          </a:p>
          <a:p>
            <a:pPr lvl="1"/>
            <a:r>
              <a:rPr lang="en-US" dirty="0" err="1" smtClean="0"/>
              <a:t>Response.Redirect</a:t>
            </a:r>
            <a:r>
              <a:rPr lang="en-US" dirty="0"/>
              <a:t>("Webform2.aspx")   </a:t>
            </a:r>
          </a:p>
          <a:p>
            <a:r>
              <a:rPr lang="en-US" dirty="0" smtClean="0"/>
              <a:t>Webform2 Page Load Code:</a:t>
            </a:r>
          </a:p>
          <a:p>
            <a:pPr lvl="1"/>
            <a:r>
              <a:rPr lang="en-US" dirty="0"/>
              <a:t> Label1.Text = Session("</a:t>
            </a:r>
            <a:r>
              <a:rPr lang="en-US" dirty="0" err="1"/>
              <a:t>DateSelect</a:t>
            </a:r>
            <a:r>
              <a:rPr lang="en-US" dirty="0"/>
              <a:t>").</a:t>
            </a:r>
            <a:r>
              <a:rPr lang="en-US" dirty="0" err="1" smtClean="0"/>
              <a:t>ToString</a:t>
            </a:r>
            <a:endParaRPr lang="en-US" dirty="0" smtClean="0"/>
          </a:p>
          <a:p>
            <a:r>
              <a:rPr lang="en-US" dirty="0" smtClean="0"/>
              <a:t>Webform2 Button Code:</a:t>
            </a:r>
          </a:p>
          <a:p>
            <a:pPr lvl="1"/>
            <a:r>
              <a:rPr lang="en-US" dirty="0" err="1"/>
              <a:t>Response.Redirect</a:t>
            </a:r>
            <a:r>
              <a:rPr lang="en-US" dirty="0"/>
              <a:t>("Webform1.aspx")</a:t>
            </a:r>
          </a:p>
          <a:p>
            <a:pPr marL="457200" lvl="1" indent="0">
              <a:buNone/>
            </a:pPr>
            <a:endParaRPr lang="en-US" dirty="0"/>
          </a:p>
          <a:p>
            <a:pPr lvl="1"/>
            <a:endParaRPr lang="en-US"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7895" r="72697" b="27755"/>
          <a:stretch/>
        </p:blipFill>
        <p:spPr bwMode="auto">
          <a:xfrm>
            <a:off x="838200" y="1295400"/>
            <a:ext cx="2662989" cy="2534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8456" r="82895" b="60035"/>
          <a:stretch/>
        </p:blipFill>
        <p:spPr bwMode="auto">
          <a:xfrm>
            <a:off x="4876800" y="2009272"/>
            <a:ext cx="1668379" cy="657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3263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Sample for transferring username to other </a:t>
            </a:r>
            <a:r>
              <a:rPr lang="en-US" dirty="0" err="1" smtClean="0"/>
              <a:t>webform</a:t>
            </a:r>
            <a:endParaRPr lang="en-US" dirty="0"/>
          </a:p>
        </p:txBody>
      </p:sp>
      <p:sp>
        <p:nvSpPr>
          <p:cNvPr id="3" name="Content Placeholder 2"/>
          <p:cNvSpPr>
            <a:spLocks noGrp="1"/>
          </p:cNvSpPr>
          <p:nvPr>
            <p:ph idx="1"/>
          </p:nvPr>
        </p:nvSpPr>
        <p:spPr>
          <a:xfrm>
            <a:off x="152400" y="2895600"/>
            <a:ext cx="8839200" cy="3657600"/>
          </a:xfrm>
        </p:spPr>
        <p:txBody>
          <a:bodyPr>
            <a:normAutofit fontScale="85000" lnSpcReduction="20000"/>
          </a:bodyPr>
          <a:lstStyle/>
          <a:p>
            <a:r>
              <a:rPr lang="en-US" dirty="0" smtClean="0"/>
              <a:t>Webform1 Button Code:</a:t>
            </a:r>
          </a:p>
          <a:p>
            <a:pPr lvl="1"/>
            <a:r>
              <a:rPr lang="en-US" dirty="0"/>
              <a:t>If </a:t>
            </a:r>
            <a:r>
              <a:rPr lang="en-US" dirty="0" err="1"/>
              <a:t>IsValid</a:t>
            </a:r>
            <a:r>
              <a:rPr lang="en-US" dirty="0"/>
              <a:t> Then</a:t>
            </a:r>
          </a:p>
          <a:p>
            <a:pPr lvl="1"/>
            <a:r>
              <a:rPr lang="en-US" dirty="0" smtClean="0"/>
              <a:t>Session</a:t>
            </a:r>
            <a:r>
              <a:rPr lang="en-US" dirty="0"/>
              <a:t>("username") = TextBox1.Text</a:t>
            </a:r>
          </a:p>
          <a:p>
            <a:pPr lvl="1"/>
            <a:r>
              <a:rPr lang="en-US" dirty="0" err="1" smtClean="0"/>
              <a:t>Response.Redirect</a:t>
            </a:r>
            <a:r>
              <a:rPr lang="en-US" dirty="0"/>
              <a:t>("Webform2.aspx")</a:t>
            </a:r>
          </a:p>
          <a:p>
            <a:pPr lvl="1"/>
            <a:r>
              <a:rPr lang="en-US" dirty="0" smtClean="0"/>
              <a:t>End </a:t>
            </a:r>
            <a:r>
              <a:rPr lang="en-US" dirty="0"/>
              <a:t>If  </a:t>
            </a:r>
            <a:endParaRPr lang="en-US" dirty="0" smtClean="0"/>
          </a:p>
          <a:p>
            <a:r>
              <a:rPr lang="en-US" dirty="0" smtClean="0"/>
              <a:t>Webform2 Page Load Code:</a:t>
            </a:r>
          </a:p>
          <a:p>
            <a:pPr lvl="1"/>
            <a:r>
              <a:rPr lang="en-US" dirty="0"/>
              <a:t>Label1.Text = "Welcome " + Session("username").</a:t>
            </a:r>
            <a:r>
              <a:rPr lang="en-US" dirty="0" err="1" smtClean="0"/>
              <a:t>ToString</a:t>
            </a:r>
            <a:endParaRPr lang="en-US" dirty="0" smtClean="0"/>
          </a:p>
          <a:p>
            <a:r>
              <a:rPr lang="en-US" dirty="0" smtClean="0"/>
              <a:t>Webform2 Button Code:</a:t>
            </a:r>
          </a:p>
          <a:p>
            <a:pPr lvl="1"/>
            <a:r>
              <a:rPr lang="en-US" dirty="0" err="1"/>
              <a:t>Response.Redirect</a:t>
            </a:r>
            <a:r>
              <a:rPr lang="en-US" dirty="0"/>
              <a:t>("Webform1.aspx")</a:t>
            </a:r>
          </a:p>
          <a:p>
            <a:pPr marL="457200" lvl="1" indent="0">
              <a:buNone/>
            </a:pPr>
            <a:endParaRPr lang="en-US" dirty="0"/>
          </a:p>
          <a:p>
            <a:pPr lvl="1"/>
            <a:endParaRPr lang="en-US" dirty="0"/>
          </a:p>
          <a:p>
            <a:pPr lvl="1"/>
            <a:endParaRPr lang="en-US" dirty="0"/>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8175" r="70559" b="57790"/>
          <a:stretch/>
        </p:blipFill>
        <p:spPr bwMode="auto">
          <a:xfrm>
            <a:off x="1524000" y="1921041"/>
            <a:ext cx="2871537" cy="80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7193" r="86678" b="60596"/>
          <a:stretch/>
        </p:blipFill>
        <p:spPr bwMode="auto">
          <a:xfrm>
            <a:off x="5181600" y="1848851"/>
            <a:ext cx="1299411" cy="697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8227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TotalTime>
  <Words>332</Words>
  <Application>Microsoft Office PowerPoint</Application>
  <PresentationFormat>On-screen Show (4:3)</PresentationFormat>
  <Paragraphs>50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Session State</vt:lpstr>
      <vt:lpstr>Session State</vt:lpstr>
      <vt:lpstr>How to use Session State</vt:lpstr>
      <vt:lpstr>Sample program using the Session state</vt:lpstr>
      <vt:lpstr>PowerPoint Presentation</vt:lpstr>
      <vt:lpstr>Changing color and text</vt:lpstr>
      <vt:lpstr>Selecting dates</vt:lpstr>
      <vt:lpstr>Sample for transferring username to other webform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Using HTML and CSS in ASP.Net</dc:title>
  <dc:creator>Michell</dc:creator>
  <cp:lastModifiedBy>Michelle</cp:lastModifiedBy>
  <cp:revision>30</cp:revision>
  <dcterms:created xsi:type="dcterms:W3CDTF">2012-07-05T23:49:12Z</dcterms:created>
  <dcterms:modified xsi:type="dcterms:W3CDTF">2013-03-24T05:54:37Z</dcterms:modified>
</cp:coreProperties>
</file>