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14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0BEE-7F03-4BA2-AB3C-EDC317D3473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25D5-15E2-4C6B-82F6-6F2BDCCA1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8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0BEE-7F03-4BA2-AB3C-EDC317D3473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25D5-15E2-4C6B-82F6-6F2BDCCA1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0BEE-7F03-4BA2-AB3C-EDC317D3473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25D5-15E2-4C6B-82F6-6F2BDCCA1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9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0BEE-7F03-4BA2-AB3C-EDC317D3473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25D5-15E2-4C6B-82F6-6F2BDCCA1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4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0BEE-7F03-4BA2-AB3C-EDC317D3473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25D5-15E2-4C6B-82F6-6F2BDCCA1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0BEE-7F03-4BA2-AB3C-EDC317D3473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25D5-15E2-4C6B-82F6-6F2BDCCA1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9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0BEE-7F03-4BA2-AB3C-EDC317D3473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25D5-15E2-4C6B-82F6-6F2BDCCA1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0BEE-7F03-4BA2-AB3C-EDC317D3473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25D5-15E2-4C6B-82F6-6F2BDCCA1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7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0BEE-7F03-4BA2-AB3C-EDC317D3473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25D5-15E2-4C6B-82F6-6F2BDCCA1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0BEE-7F03-4BA2-AB3C-EDC317D3473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25D5-15E2-4C6B-82F6-6F2BDCCA1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0BEE-7F03-4BA2-AB3C-EDC317D3473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25D5-15E2-4C6B-82F6-6F2BDCCA1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4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0BEE-7F03-4BA2-AB3C-EDC317D3473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425D5-15E2-4C6B-82F6-6F2BDCCA1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/>
          <a:lstStyle/>
          <a:p>
            <a:r>
              <a:rPr lang="en-US" dirty="0"/>
              <a:t>Designing Websites with</a:t>
            </a:r>
            <a:br>
              <a:rPr lang="en-US" dirty="0"/>
            </a:br>
            <a:r>
              <a:rPr lang="en-US" dirty="0"/>
              <a:t>Master Pages</a:t>
            </a:r>
          </a:p>
        </p:txBody>
      </p:sp>
    </p:spTree>
    <p:extLst>
      <p:ext uri="{BB962C8B-B14F-4D97-AF65-F5344CB8AC3E}">
        <p14:creationId xmlns:p14="http://schemas.microsoft.com/office/powerpoint/2010/main" val="72142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Default2.aspx (Gallery)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6" t="13069" b="6930"/>
          <a:stretch/>
        </p:blipFill>
        <p:spPr bwMode="auto">
          <a:xfrm>
            <a:off x="914400" y="1447799"/>
            <a:ext cx="7456967" cy="457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29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Codes for the buttons on Master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Codes for Home Button:</a:t>
            </a:r>
          </a:p>
          <a:p>
            <a:pPr lvl="1"/>
            <a:r>
              <a:rPr lang="en-US" dirty="0" smtClean="0"/>
              <a:t>ContentPlaceHolder1.Page.Response.Redirect</a:t>
            </a:r>
            <a:r>
              <a:rPr lang="en-US" dirty="0"/>
              <a:t>("Default.aspx</a:t>
            </a:r>
            <a:r>
              <a:rPr lang="en-US" dirty="0" smtClean="0"/>
              <a:t>")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endParaRPr lang="en-US" dirty="0" smtClean="0"/>
          </a:p>
          <a:p>
            <a:r>
              <a:rPr lang="en-US" dirty="0" smtClean="0"/>
              <a:t>Codes for Gallery Button:</a:t>
            </a:r>
          </a:p>
          <a:p>
            <a:pPr lvl="1"/>
            <a:r>
              <a:rPr lang="en-US" dirty="0" smtClean="0"/>
              <a:t>ContentPlaceHolder1.Page.Response.Redirect</a:t>
            </a:r>
            <a:r>
              <a:rPr lang="en-US" dirty="0"/>
              <a:t>("Default2.aspx</a:t>
            </a:r>
            <a:r>
              <a:rPr lang="en-US" dirty="0" smtClean="0"/>
              <a:t>")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8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Master Page enables you to share the same </a:t>
            </a:r>
            <a:r>
              <a:rPr lang="en-US" dirty="0" smtClean="0"/>
              <a:t>content among </a:t>
            </a:r>
            <a:r>
              <a:rPr lang="en-US" dirty="0"/>
              <a:t>multiple content pages in a website. You can use </a:t>
            </a:r>
            <a:r>
              <a:rPr lang="en-US" dirty="0" smtClean="0"/>
              <a:t>a Master </a:t>
            </a:r>
            <a:r>
              <a:rPr lang="en-US" dirty="0"/>
              <a:t>Page to create a common page layout</a:t>
            </a:r>
            <a:r>
              <a:rPr lang="en-US" dirty="0" smtClean="0"/>
              <a:t>.</a:t>
            </a:r>
          </a:p>
          <a:p>
            <a:r>
              <a:rPr lang="en-US" dirty="0"/>
              <a:t>You also can use Master Pages to display common content </a:t>
            </a:r>
            <a:r>
              <a:rPr lang="en-US" dirty="0" smtClean="0"/>
              <a:t>in multiple </a:t>
            </a:r>
            <a:r>
              <a:rPr lang="en-US" dirty="0"/>
              <a:t>pages. For example, if you want to display a </a:t>
            </a:r>
            <a:r>
              <a:rPr lang="en-US" dirty="0" smtClean="0"/>
              <a:t>standard header </a:t>
            </a:r>
            <a:r>
              <a:rPr lang="en-US" dirty="0"/>
              <a:t>and footer in each page in your website, </a:t>
            </a:r>
            <a:r>
              <a:rPr lang="en-US" dirty="0" smtClean="0"/>
              <a:t>you can </a:t>
            </a:r>
            <a:r>
              <a:rPr lang="en-US" dirty="0"/>
              <a:t>create the standard header and footer in a Master Page.</a:t>
            </a:r>
          </a:p>
        </p:txBody>
      </p:sp>
    </p:spTree>
    <p:extLst>
      <p:ext uri="{BB962C8B-B14F-4D97-AF65-F5344CB8AC3E}">
        <p14:creationId xmlns:p14="http://schemas.microsoft.com/office/powerpoint/2010/main" val="348143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Master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You create a Master Page in Visual Web Developer by selecting the Website </a:t>
            </a:r>
            <a:r>
              <a:rPr lang="en-US" dirty="0" smtClean="0"/>
              <a:t>menu option</a:t>
            </a:r>
            <a:r>
              <a:rPr lang="en-US" dirty="0"/>
              <a:t>, Add New Item, and the Master Page item</a:t>
            </a:r>
            <a:r>
              <a:rPr lang="en-US" dirty="0" smtClean="0"/>
              <a:t>.</a:t>
            </a:r>
          </a:p>
          <a:p>
            <a:r>
              <a:rPr lang="en-US" dirty="0"/>
              <a:t>You can see two special things about the Master </a:t>
            </a:r>
            <a:r>
              <a:rPr lang="en-US" dirty="0" smtClean="0"/>
              <a:t>Page. </a:t>
            </a:r>
            <a:r>
              <a:rPr lang="en-US" dirty="0"/>
              <a:t>First, the file </a:t>
            </a:r>
            <a:r>
              <a:rPr lang="en-US" dirty="0" smtClean="0"/>
              <a:t>contains a </a:t>
            </a:r>
            <a:r>
              <a:rPr lang="en-US" dirty="0"/>
              <a:t>&lt;%@ Master %&gt; directive instead of the normal &lt;%@ Page %&gt; directive. Second, </a:t>
            </a:r>
            <a:r>
              <a:rPr lang="en-US" dirty="0" smtClean="0"/>
              <a:t>the Master </a:t>
            </a:r>
            <a:r>
              <a:rPr lang="en-US" dirty="0"/>
              <a:t>Page includes two </a:t>
            </a:r>
            <a:r>
              <a:rPr lang="en-US" dirty="0" err="1"/>
              <a:t>ContentPlaceHolder</a:t>
            </a:r>
            <a:r>
              <a:rPr lang="en-US" dirty="0"/>
              <a:t> controls</a:t>
            </a:r>
            <a:r>
              <a:rPr lang="en-US" dirty="0" smtClean="0"/>
              <a:t>.</a:t>
            </a:r>
          </a:p>
          <a:p>
            <a:r>
              <a:rPr lang="en-US" dirty="0"/>
              <a:t>When the Master Page merges with a particular content page, the content from </a:t>
            </a:r>
            <a:r>
              <a:rPr lang="en-US" dirty="0" smtClean="0"/>
              <a:t>the content </a:t>
            </a:r>
            <a:r>
              <a:rPr lang="en-US" dirty="0"/>
              <a:t>page appears in the areas marked by </a:t>
            </a:r>
            <a:r>
              <a:rPr lang="en-US" dirty="0" err="1"/>
              <a:t>ContentPlaceHolder</a:t>
            </a:r>
            <a:r>
              <a:rPr lang="en-US" dirty="0"/>
              <a:t> controls. You can add </a:t>
            </a:r>
            <a:r>
              <a:rPr lang="en-US" dirty="0" smtClean="0"/>
              <a:t>as many </a:t>
            </a:r>
            <a:r>
              <a:rPr lang="en-US" dirty="0" err="1"/>
              <a:t>ContentPlaceHolders</a:t>
            </a:r>
            <a:r>
              <a:rPr lang="en-US" dirty="0"/>
              <a:t> to a Master Page as you need.</a:t>
            </a:r>
          </a:p>
        </p:txBody>
      </p:sp>
    </p:spTree>
    <p:extLst>
      <p:ext uri="{BB962C8B-B14F-4D97-AF65-F5344CB8AC3E}">
        <p14:creationId xmlns:p14="http://schemas.microsoft.com/office/powerpoint/2010/main" val="23230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Content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Visual Web Developer, you create an ASP.NET page associated with a </a:t>
            </a:r>
            <a:r>
              <a:rPr lang="en-US" dirty="0" smtClean="0"/>
              <a:t>particular Master </a:t>
            </a:r>
            <a:r>
              <a:rPr lang="en-US" dirty="0"/>
              <a:t>Page by selecting Website, Add New Item, and Web Form. Next, check </a:t>
            </a:r>
            <a:r>
              <a:rPr lang="en-US" dirty="0" smtClean="0"/>
              <a:t>the check </a:t>
            </a:r>
            <a:r>
              <a:rPr lang="en-US" dirty="0"/>
              <a:t>box labeled Select Master Page. When you click Add, a dialog box appears </a:t>
            </a:r>
            <a:r>
              <a:rPr lang="en-US" dirty="0" smtClean="0"/>
              <a:t>that enables </a:t>
            </a:r>
            <a:r>
              <a:rPr lang="en-US" dirty="0"/>
              <a:t>you to select a Master Page.</a:t>
            </a:r>
          </a:p>
        </p:txBody>
      </p:sp>
    </p:spTree>
    <p:extLst>
      <p:ext uri="{BB962C8B-B14F-4D97-AF65-F5344CB8AC3E}">
        <p14:creationId xmlns:p14="http://schemas.microsoft.com/office/powerpoint/2010/main" val="407285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content page does not contain any of the standard opening and closing XHTML tags.</a:t>
            </a:r>
          </a:p>
          <a:p>
            <a:r>
              <a:rPr lang="en-US" dirty="0"/>
              <a:t>All these tags are contained in the Master Page. All the content contained in the </a:t>
            </a:r>
            <a:r>
              <a:rPr lang="en-US" dirty="0" smtClean="0"/>
              <a:t>content page </a:t>
            </a:r>
            <a:r>
              <a:rPr lang="en-US" dirty="0"/>
              <a:t>must be added with Content controls.</a:t>
            </a:r>
          </a:p>
          <a:p>
            <a:r>
              <a:rPr lang="en-US" dirty="0"/>
              <a:t>You must place all the content contained in a content page within the Content controls. </a:t>
            </a:r>
            <a:r>
              <a:rPr lang="en-US" dirty="0" smtClean="0"/>
              <a:t>If you </a:t>
            </a:r>
            <a:r>
              <a:rPr lang="en-US" dirty="0"/>
              <a:t>attempt to place any content outside these controls, you get an exception.</a:t>
            </a:r>
          </a:p>
          <a:p>
            <a:r>
              <a:rPr lang="en-US" dirty="0"/>
              <a:t>The Content control includes a </a:t>
            </a:r>
            <a:r>
              <a:rPr lang="en-US" dirty="0" err="1"/>
              <a:t>ContentPlaceHolderID</a:t>
            </a:r>
            <a:r>
              <a:rPr lang="en-US" dirty="0"/>
              <a:t> property. This property points </a:t>
            </a:r>
            <a:r>
              <a:rPr lang="en-US" dirty="0" smtClean="0"/>
              <a:t>to the </a:t>
            </a:r>
            <a:r>
              <a:rPr lang="en-US" dirty="0"/>
              <a:t>ID of a </a:t>
            </a:r>
            <a:r>
              <a:rPr lang="en-US" dirty="0" err="1"/>
              <a:t>ContentPlaceHolder</a:t>
            </a:r>
            <a:r>
              <a:rPr lang="en-US" dirty="0"/>
              <a:t> control contained in the Master Page.</a:t>
            </a:r>
          </a:p>
          <a:p>
            <a:r>
              <a:rPr lang="en-US" dirty="0"/>
              <a:t>Within a Content control, you can place anything that you would normally add to </a:t>
            </a:r>
            <a:r>
              <a:rPr lang="en-US" dirty="0" smtClean="0"/>
              <a:t>an ASP.NET </a:t>
            </a:r>
            <a:r>
              <a:rPr lang="en-US" dirty="0"/>
              <a:t>page, including XHTML tags and ASP.NET controls.</a:t>
            </a:r>
          </a:p>
        </p:txBody>
      </p:sp>
    </p:spTree>
    <p:extLst>
      <p:ext uri="{BB962C8B-B14F-4D97-AF65-F5344CB8AC3E}">
        <p14:creationId xmlns:p14="http://schemas.microsoft.com/office/powerpoint/2010/main" val="235530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Master Page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Master Pages enable you to display the same content in multiple content pages. </a:t>
            </a:r>
            <a:r>
              <a:rPr lang="en-US" dirty="0" smtClean="0"/>
              <a:t>You quickly </a:t>
            </a:r>
            <a:r>
              <a:rPr lang="en-US" dirty="0"/>
              <a:t>discover that you need to override the content displayed by a Master Page in </a:t>
            </a:r>
            <a:r>
              <a:rPr lang="en-US" dirty="0" smtClean="0"/>
              <a:t>the case </a:t>
            </a:r>
            <a:r>
              <a:rPr lang="en-US" dirty="0"/>
              <a:t>of particular content pages.</a:t>
            </a:r>
          </a:p>
          <a:p>
            <a:r>
              <a:rPr lang="en-US" dirty="0"/>
              <a:t>For example, normally the Master Page contains the opening and closing HTML </a:t>
            </a:r>
            <a:r>
              <a:rPr lang="en-US" dirty="0" smtClean="0"/>
              <a:t>tags, including </a:t>
            </a:r>
            <a:r>
              <a:rPr lang="en-US" dirty="0"/>
              <a:t>the &lt;title&gt; tag. This means that every content page displays the same </a:t>
            </a:r>
            <a:r>
              <a:rPr lang="en-US" dirty="0" smtClean="0"/>
              <a:t>title. Normally</a:t>
            </a:r>
            <a:r>
              <a:rPr lang="en-US" dirty="0"/>
              <a:t>, you want each page to display a unique title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/>
              <a:t>Title </a:t>
            </a:r>
            <a:r>
              <a:rPr lang="en-US" dirty="0"/>
              <a:t>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you need to modify only the title displayed in each content page, you can take </a:t>
            </a:r>
            <a:r>
              <a:rPr lang="en-US" dirty="0" smtClean="0"/>
              <a:t>advantage of </a:t>
            </a:r>
            <a:r>
              <a:rPr lang="en-US" dirty="0"/>
              <a:t>the &lt;%@ Page %&gt; directive’s Title attribute. This attribute </a:t>
            </a:r>
            <a:r>
              <a:rPr lang="en-US" dirty="0" smtClean="0"/>
              <a:t>accepts </a:t>
            </a:r>
            <a:r>
              <a:rPr lang="en-US" dirty="0"/>
              <a:t>any string value</a:t>
            </a:r>
            <a:r>
              <a:rPr lang="en-US" dirty="0" smtClean="0"/>
              <a:t>.</a:t>
            </a:r>
          </a:p>
          <a:p>
            <a:r>
              <a:rPr lang="en-US" dirty="0"/>
              <a:t>&lt;%@ Page Title="Content Title" Language="C#" </a:t>
            </a:r>
            <a:r>
              <a:rPr lang="en-US" dirty="0" err="1"/>
              <a:t>MasterPageFile</a:t>
            </a:r>
            <a:r>
              <a:rPr lang="en-US" dirty="0"/>
              <a:t>="~/</a:t>
            </a:r>
            <a:r>
              <a:rPr lang="en-US" dirty="0" err="1"/>
              <a:t>MasterPage.master</a:t>
            </a:r>
            <a:r>
              <a:rPr lang="en-US" dirty="0"/>
              <a:t>" </a:t>
            </a:r>
            <a:r>
              <a:rPr lang="en-US" dirty="0" err="1"/>
              <a:t>AutoEventWireup</a:t>
            </a:r>
            <a:r>
              <a:rPr lang="en-US" dirty="0"/>
              <a:t>="true" </a:t>
            </a:r>
            <a:r>
              <a:rPr lang="en-US" dirty="0" err="1"/>
              <a:t>CodeFile</a:t>
            </a:r>
            <a:r>
              <a:rPr lang="en-US" dirty="0"/>
              <a:t>="</a:t>
            </a:r>
            <a:r>
              <a:rPr lang="en-US" dirty="0" err="1"/>
              <a:t>Default.aspx.cs</a:t>
            </a:r>
            <a:r>
              <a:rPr lang="en-US" dirty="0"/>
              <a:t>" Inherits="_Default" </a:t>
            </a:r>
            <a:r>
              <a:rPr lang="en-US" dirty="0" smtClean="0"/>
              <a:t>%&gt;</a:t>
            </a:r>
          </a:p>
          <a:p>
            <a:r>
              <a:rPr lang="en-US" dirty="0"/>
              <a:t>There is one requirement for the Title attribute to work. The HTML &lt;head&gt; tag in </a:t>
            </a:r>
            <a:r>
              <a:rPr lang="en-US" dirty="0" smtClean="0"/>
              <a:t>the Master </a:t>
            </a:r>
            <a:r>
              <a:rPr lang="en-US" dirty="0"/>
              <a:t>Page must be a server-side Head tag. In other words, the &lt;head&gt; tag must </a:t>
            </a:r>
            <a:r>
              <a:rPr lang="en-US" dirty="0" smtClean="0"/>
              <a:t>include the </a:t>
            </a:r>
            <a:r>
              <a:rPr lang="en-US" dirty="0" err="1"/>
              <a:t>runat</a:t>
            </a:r>
            <a:r>
              <a:rPr lang="en-US" dirty="0"/>
              <a:t>=”server” attribute. When you create a new Web Form or Master Page in </a:t>
            </a:r>
            <a:r>
              <a:rPr lang="en-US" dirty="0" smtClean="0"/>
              <a:t>Visual Web </a:t>
            </a:r>
            <a:r>
              <a:rPr lang="en-US" dirty="0"/>
              <a:t>Developer, a server-side &lt;head&gt; tag is automatically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2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Master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2" t="15674" b="15488"/>
          <a:stretch/>
        </p:blipFill>
        <p:spPr bwMode="auto">
          <a:xfrm>
            <a:off x="891363" y="1628552"/>
            <a:ext cx="7414437" cy="393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17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Default.aspx (Home)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4" t="11209" b="14744"/>
          <a:stretch/>
        </p:blipFill>
        <p:spPr bwMode="auto">
          <a:xfrm>
            <a:off x="793898" y="1711842"/>
            <a:ext cx="7435702" cy="42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26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637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Designing Websites with Master Pages</vt:lpstr>
      <vt:lpstr>Master Page</vt:lpstr>
      <vt:lpstr>Creating Master Pages</vt:lpstr>
      <vt:lpstr>Create Content Pages</vt:lpstr>
      <vt:lpstr>Content Page</vt:lpstr>
      <vt:lpstr>Modifying Master Page Content</vt:lpstr>
      <vt:lpstr>Using the Title Attribute</vt:lpstr>
      <vt:lpstr>Sample Master Page</vt:lpstr>
      <vt:lpstr>Default.aspx (Home)</vt:lpstr>
      <vt:lpstr>Default2.aspx (Gallery)</vt:lpstr>
      <vt:lpstr>Codes for the buttons on Master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Websites with Master Pages</dc:title>
  <dc:creator>Michelle</dc:creator>
  <cp:lastModifiedBy>Michelle</cp:lastModifiedBy>
  <cp:revision>8</cp:revision>
  <dcterms:created xsi:type="dcterms:W3CDTF">2013-02-23T02:20:12Z</dcterms:created>
  <dcterms:modified xsi:type="dcterms:W3CDTF">2013-07-23T20:20:35Z</dcterms:modified>
</cp:coreProperties>
</file>