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2E58-9870-4E2F-B8B5-CF8B69E5E3E2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11EE-29CB-49A0-BD42-83B0B64C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/>
              <a:t>Designing Websites</a:t>
            </a:r>
            <a:br>
              <a:rPr lang="en-US" dirty="0"/>
            </a:br>
            <a:r>
              <a:rPr lang="en-US" dirty="0"/>
              <a:t>with Themes</a:t>
            </a:r>
          </a:p>
        </p:txBody>
      </p:sp>
    </p:spTree>
    <p:extLst>
      <p:ext uri="{BB962C8B-B14F-4D97-AF65-F5344CB8AC3E}">
        <p14:creationId xmlns:p14="http://schemas.microsoft.com/office/powerpoint/2010/main" val="96264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91600" cy="6477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first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 dirty="0" smtClean="0"/>
              <a:t>is an </a:t>
            </a:r>
            <a:r>
              <a:rPr lang="en-US" dirty="0"/>
              <a:t>example of a Named Skin and includes a </a:t>
            </a:r>
            <a:r>
              <a:rPr lang="en-US" dirty="0" err="1" smtClean="0"/>
              <a:t>SkinID</a:t>
            </a:r>
            <a:r>
              <a:rPr lang="en-US" dirty="0" smtClean="0"/>
              <a:t> property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SkinID</a:t>
            </a:r>
            <a:r>
              <a:rPr lang="en-US" dirty="0"/>
              <a:t> property represents the name of the Named Skin. You use the </a:t>
            </a:r>
            <a:r>
              <a:rPr lang="en-US" dirty="0" smtClean="0"/>
              <a:t>value of </a:t>
            </a:r>
            <a:r>
              <a:rPr lang="en-US" dirty="0"/>
              <a:t>this property when applying the Skin in a page.</a:t>
            </a:r>
          </a:p>
          <a:p>
            <a:r>
              <a:rPr lang="en-US" dirty="0" smtClean="0"/>
              <a:t>It also </a:t>
            </a:r>
            <a:r>
              <a:rPr lang="en-US" dirty="0"/>
              <a:t>includes a Default Skin for a </a:t>
            </a:r>
            <a:r>
              <a:rPr lang="en-US" dirty="0" err="1"/>
              <a:t>TextBox</a:t>
            </a:r>
            <a:r>
              <a:rPr lang="en-US" dirty="0"/>
              <a:t> control. The Default </a:t>
            </a:r>
            <a:r>
              <a:rPr lang="en-US" dirty="0" smtClean="0"/>
              <a:t>Skin does </a:t>
            </a:r>
            <a:r>
              <a:rPr lang="en-US" dirty="0"/>
              <a:t>not include a </a:t>
            </a:r>
            <a:r>
              <a:rPr lang="en-US" dirty="0" err="1"/>
              <a:t>SkinID</a:t>
            </a:r>
            <a:r>
              <a:rPr lang="en-US" dirty="0"/>
              <a:t> property. If a </a:t>
            </a:r>
            <a:r>
              <a:rPr lang="en-US" dirty="0" err="1"/>
              <a:t>TextBox</a:t>
            </a:r>
            <a:r>
              <a:rPr lang="en-US" dirty="0"/>
              <a:t> control in a page is not associated with </a:t>
            </a:r>
            <a:r>
              <a:rPr lang="en-US" dirty="0" smtClean="0"/>
              <a:t>a Named </a:t>
            </a:r>
            <a:r>
              <a:rPr lang="en-US" dirty="0"/>
              <a:t>Skin, the Default Skin is applied to the </a:t>
            </a:r>
            <a:r>
              <a:rPr lang="en-US" dirty="0" err="1"/>
              <a:t>TextBox</a:t>
            </a:r>
            <a:r>
              <a:rPr lang="en-US" dirty="0"/>
              <a:t>.</a:t>
            </a:r>
          </a:p>
          <a:p>
            <a:r>
              <a:rPr lang="en-US" dirty="0"/>
              <a:t>A Theme can contain only one Default Skin for each type of control. However, a Theme </a:t>
            </a:r>
            <a:r>
              <a:rPr lang="en-US" dirty="0" smtClean="0"/>
              <a:t>can contain </a:t>
            </a:r>
            <a:r>
              <a:rPr lang="en-US" dirty="0"/>
              <a:t>as many Named Skins as you want. Each Named Skin must have a unique name.</a:t>
            </a:r>
          </a:p>
          <a:p>
            <a:r>
              <a:rPr lang="en-US" dirty="0"/>
              <a:t>The page in </a:t>
            </a:r>
            <a:r>
              <a:rPr lang="en-US" dirty="0" smtClean="0"/>
              <a:t>the next example </a:t>
            </a:r>
            <a:r>
              <a:rPr lang="en-US" dirty="0"/>
              <a:t>contains two </a:t>
            </a:r>
            <a:r>
              <a:rPr lang="en-US" dirty="0" err="1"/>
              <a:t>TextBox</a:t>
            </a:r>
            <a:r>
              <a:rPr lang="en-US" dirty="0"/>
              <a:t> controls. The first </a:t>
            </a:r>
            <a:r>
              <a:rPr lang="en-US" dirty="0" err="1"/>
              <a:t>TextBox</a:t>
            </a:r>
            <a:r>
              <a:rPr lang="en-US" dirty="0"/>
              <a:t> control includes </a:t>
            </a:r>
            <a:r>
              <a:rPr lang="en-US" dirty="0" smtClean="0"/>
              <a:t>a </a:t>
            </a:r>
            <a:r>
              <a:rPr lang="en-US" dirty="0" err="1" smtClean="0"/>
              <a:t>SkinID</a:t>
            </a:r>
            <a:r>
              <a:rPr lang="en-US" dirty="0" smtClean="0"/>
              <a:t> </a:t>
            </a:r>
            <a:r>
              <a:rPr lang="en-US" dirty="0"/>
              <a:t>attribute. This attribute causes the Named Skin to be applied to the control. </a:t>
            </a:r>
            <a:r>
              <a:rPr lang="en-US" dirty="0" smtClean="0"/>
              <a:t>The second </a:t>
            </a:r>
            <a:r>
              <a:rPr lang="en-US" dirty="0" err="1"/>
              <a:t>TextBox</a:t>
            </a:r>
            <a:r>
              <a:rPr lang="en-US" dirty="0"/>
              <a:t>, on the other hand, does not include a </a:t>
            </a:r>
            <a:r>
              <a:rPr lang="en-US" dirty="0" err="1"/>
              <a:t>SkinID</a:t>
            </a:r>
            <a:r>
              <a:rPr lang="en-US" dirty="0"/>
              <a:t> property. The Default </a:t>
            </a:r>
            <a:r>
              <a:rPr lang="en-US" dirty="0" smtClean="0"/>
              <a:t>Skin is </a:t>
            </a:r>
            <a:r>
              <a:rPr lang="en-US" dirty="0"/>
              <a:t>applied to the second </a:t>
            </a:r>
            <a:r>
              <a:rPr lang="en-US" dirty="0" err="1"/>
              <a:t>TextBox</a:t>
            </a:r>
            <a:r>
              <a:rPr lang="en-US" dirty="0"/>
              <a:t> control.</a:t>
            </a:r>
          </a:p>
        </p:txBody>
      </p:sp>
    </p:spTree>
    <p:extLst>
      <p:ext uri="{BB962C8B-B14F-4D97-AF65-F5344CB8AC3E}">
        <p14:creationId xmlns:p14="http://schemas.microsoft.com/office/powerpoint/2010/main" val="7387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Skin2 Page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4" b="14372"/>
          <a:stretch/>
        </p:blipFill>
        <p:spPr bwMode="auto">
          <a:xfrm>
            <a:off x="304800" y="1656907"/>
            <a:ext cx="8534400" cy="421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953000" y="4495800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41148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name of the skin id you want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Themes Versus </a:t>
            </a:r>
            <a:r>
              <a:rPr lang="en-US" b="1" dirty="0" err="1"/>
              <a:t>StyleSheetThemes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you apply a Theme to a page, the Skins in the Theme override any existing </a:t>
            </a:r>
            <a:r>
              <a:rPr lang="en-US" dirty="0" smtClean="0"/>
              <a:t>properties of </a:t>
            </a:r>
            <a:r>
              <a:rPr lang="en-US" dirty="0"/>
              <a:t>the controls in the page. In other words, properties in a Skin override properties </a:t>
            </a:r>
            <a:r>
              <a:rPr lang="en-US" dirty="0" smtClean="0"/>
              <a:t>in a </a:t>
            </a:r>
            <a:r>
              <a:rPr lang="en-US" dirty="0"/>
              <a:t>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override any existing control properties that have an effect on the appearance </a:t>
            </a:r>
            <a:r>
              <a:rPr lang="en-US" dirty="0" smtClean="0"/>
              <a:t>of the </a:t>
            </a:r>
            <a:r>
              <a:rPr lang="en-US" dirty="0"/>
              <a:t>control.</a:t>
            </a:r>
          </a:p>
          <a:p>
            <a:r>
              <a:rPr lang="en-US" dirty="0"/>
              <a:t>However, there are situations in which you might want to override Skin properties. </a:t>
            </a:r>
            <a:r>
              <a:rPr lang="en-US" dirty="0" smtClean="0"/>
              <a:t>For example</a:t>
            </a:r>
            <a:r>
              <a:rPr lang="en-US" dirty="0"/>
              <a:t>, you might want to display every Label in your website with an orange </a:t>
            </a:r>
            <a:r>
              <a:rPr lang="en-US" dirty="0" smtClean="0"/>
              <a:t>background color </a:t>
            </a:r>
            <a:r>
              <a:rPr lang="en-US" dirty="0"/>
              <a:t>except for one Label. In that case, it would be nice if there were a way </a:t>
            </a:r>
            <a:r>
              <a:rPr lang="en-US" dirty="0" smtClean="0"/>
              <a:t>to override </a:t>
            </a:r>
            <a:r>
              <a:rPr lang="en-US" dirty="0"/>
              <a:t>the Skin property.</a:t>
            </a:r>
          </a:p>
          <a:p>
            <a:r>
              <a:rPr lang="en-US" dirty="0"/>
              <a:t>You can override Skin properties by applying a Theme to a page with </a:t>
            </a:r>
            <a:r>
              <a:rPr lang="en-US" dirty="0" smtClean="0"/>
              <a:t>the </a:t>
            </a:r>
            <a:r>
              <a:rPr lang="en-US" dirty="0" err="1" smtClean="0"/>
              <a:t>StyleSheetTheme</a:t>
            </a:r>
            <a:r>
              <a:rPr lang="en-US" dirty="0" smtClean="0"/>
              <a:t> </a:t>
            </a:r>
            <a:r>
              <a:rPr lang="en-US" dirty="0"/>
              <a:t>attribute instead of the Theme attribute. </a:t>
            </a:r>
          </a:p>
        </p:txBody>
      </p:sp>
    </p:spTree>
    <p:extLst>
      <p:ext uri="{BB962C8B-B14F-4D97-AF65-F5344CB8AC3E}">
        <p14:creationId xmlns:p14="http://schemas.microsoft.com/office/powerpoint/2010/main" val="90839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ASP.NET control includes an </a:t>
            </a:r>
            <a:r>
              <a:rPr lang="en-US" dirty="0" err="1"/>
              <a:t>EnableTheming</a:t>
            </a:r>
            <a:r>
              <a:rPr lang="en-US" dirty="0"/>
              <a:t> property. You can use </a:t>
            </a:r>
            <a:r>
              <a:rPr lang="en-US" dirty="0" smtClean="0"/>
              <a:t>the </a:t>
            </a:r>
            <a:r>
              <a:rPr lang="en-US" dirty="0" err="1" smtClean="0"/>
              <a:t>EnableTheming</a:t>
            </a:r>
            <a:r>
              <a:rPr lang="en-US" dirty="0" smtClean="0"/>
              <a:t> </a:t>
            </a:r>
            <a:r>
              <a:rPr lang="en-US" dirty="0"/>
              <a:t>property to prevent a Skin from being applied to a particular </a:t>
            </a:r>
            <a:r>
              <a:rPr lang="en-US" dirty="0" smtClean="0"/>
              <a:t>control in </a:t>
            </a:r>
            <a:r>
              <a:rPr lang="en-US" dirty="0"/>
              <a:t>a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disable a theme on a control by changing the </a:t>
            </a:r>
            <a:r>
              <a:rPr lang="en-US" b="1" dirty="0" err="1" smtClean="0"/>
              <a:t>EnableTheming</a:t>
            </a:r>
            <a:r>
              <a:rPr lang="en-US" dirty="0" smtClean="0"/>
              <a:t> property to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ASP.NET Theme enables you to apply a consistent style . </a:t>
            </a:r>
            <a:r>
              <a:rPr lang="en-US" dirty="0" smtClean="0"/>
              <a:t>Summary to </a:t>
            </a:r>
            <a:r>
              <a:rPr lang="en-US" dirty="0"/>
              <a:t>the pages in your website. You can use a Theme </a:t>
            </a:r>
            <a:r>
              <a:rPr lang="en-US" dirty="0" smtClean="0"/>
              <a:t>to control </a:t>
            </a:r>
            <a:r>
              <a:rPr lang="en-US" dirty="0"/>
              <a:t>the appearance of both the HTML elements </a:t>
            </a:r>
            <a:r>
              <a:rPr lang="en-US" dirty="0" smtClean="0"/>
              <a:t>and ASP.NET </a:t>
            </a:r>
            <a:r>
              <a:rPr lang="en-US" dirty="0"/>
              <a:t>controls that appear in a page.</a:t>
            </a:r>
          </a:p>
          <a:p>
            <a:r>
              <a:rPr lang="en-US" dirty="0"/>
              <a:t>Themes are different than Master Pages. A Master </a:t>
            </a:r>
            <a:r>
              <a:rPr lang="en-US" dirty="0" smtClean="0"/>
              <a:t>Page enables </a:t>
            </a:r>
            <a:r>
              <a:rPr lang="en-US" dirty="0"/>
              <a:t>you to share content across multiple pages in </a:t>
            </a:r>
            <a:r>
              <a:rPr lang="en-US" dirty="0" smtClean="0"/>
              <a:t>a website</a:t>
            </a:r>
            <a:r>
              <a:rPr lang="en-US" dirty="0"/>
              <a:t>. A Theme, on the other hand, enables you </a:t>
            </a:r>
            <a:r>
              <a:rPr lang="en-US" dirty="0" smtClean="0"/>
              <a:t>to control </a:t>
            </a:r>
            <a:r>
              <a:rPr lang="en-US" dirty="0"/>
              <a:t>the appearance of the content.</a:t>
            </a:r>
          </a:p>
        </p:txBody>
      </p:sp>
    </p:spTree>
    <p:extLst>
      <p:ext uri="{BB962C8B-B14F-4D97-AF65-F5344CB8AC3E}">
        <p14:creationId xmlns:p14="http://schemas.microsoft.com/office/powerpoint/2010/main" val="253174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Creating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using Visual Web Developer, you can create a new Theme folder by </a:t>
            </a:r>
            <a:r>
              <a:rPr lang="en-US" dirty="0" smtClean="0"/>
              <a:t>right-clicking the </a:t>
            </a:r>
            <a:r>
              <a:rPr lang="en-US" dirty="0"/>
              <a:t>name of your project in the Solution Explorer window and selecting Add </a:t>
            </a:r>
            <a:r>
              <a:rPr lang="en-US" dirty="0" smtClean="0"/>
              <a:t>Folder, Theme </a:t>
            </a:r>
            <a:r>
              <a:rPr lang="en-US" dirty="0"/>
              <a:t>Folder</a:t>
            </a:r>
            <a:r>
              <a:rPr lang="en-US" dirty="0" smtClean="0"/>
              <a:t>.</a:t>
            </a:r>
          </a:p>
          <a:p>
            <a:r>
              <a:rPr lang="en-US" dirty="0"/>
              <a:t>A Theme folder can contain a variety of different types of files, including images and </a:t>
            </a:r>
            <a:r>
              <a:rPr lang="en-US" dirty="0" smtClean="0"/>
              <a:t>text files</a:t>
            </a:r>
            <a:r>
              <a:rPr lang="en-US" dirty="0"/>
              <a:t>. You also can organize the contents of a Theme folder by adding multiple </a:t>
            </a:r>
            <a:r>
              <a:rPr lang="en-US" dirty="0" smtClean="0"/>
              <a:t>subfolders to </a:t>
            </a:r>
            <a:r>
              <a:rPr lang="en-US" dirty="0"/>
              <a:t>a Theme folder.</a:t>
            </a:r>
          </a:p>
          <a:p>
            <a:r>
              <a:rPr lang="en-US" dirty="0"/>
              <a:t>Following are the most important types of files in a Theme folder:</a:t>
            </a:r>
          </a:p>
          <a:p>
            <a:pPr lvl="1"/>
            <a:r>
              <a:rPr lang="en-US" dirty="0"/>
              <a:t>. Skin Files</a:t>
            </a:r>
          </a:p>
          <a:p>
            <a:pPr lvl="1"/>
            <a:r>
              <a:rPr lang="en-US" dirty="0" smtClean="0"/>
              <a:t>. </a:t>
            </a:r>
            <a:r>
              <a:rPr lang="en-US" dirty="0"/>
              <a:t>Cascading Style Sheet </a:t>
            </a:r>
            <a:r>
              <a:rPr lang="en-US" dirty="0" smtClean="0"/>
              <a:t>Files</a:t>
            </a:r>
          </a:p>
          <a:p>
            <a:r>
              <a:rPr lang="en-US" dirty="0"/>
              <a:t>Be careful about how you name your Theme (the folder name). The contents of </a:t>
            </a:r>
            <a:r>
              <a:rPr lang="en-US" dirty="0" smtClean="0"/>
              <a:t>a Theme </a:t>
            </a:r>
            <a:r>
              <a:rPr lang="en-US" dirty="0"/>
              <a:t>folder are automatically compiled in the background into a new class. </a:t>
            </a:r>
            <a:r>
              <a:rPr lang="en-US" dirty="0" smtClean="0"/>
              <a:t>Don’t name </a:t>
            </a:r>
            <a:r>
              <a:rPr lang="en-US" dirty="0"/>
              <a:t>a Theme with a class name that conflicts with an existing class name in </a:t>
            </a:r>
            <a:r>
              <a:rPr lang="en-US" dirty="0" smtClean="0"/>
              <a:t>your project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0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Skins to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Theme can contain one or more Skin files. A Skin enables you to modify any of </a:t>
            </a:r>
            <a:r>
              <a:rPr lang="en-US" dirty="0" smtClean="0"/>
              <a:t>the properties </a:t>
            </a:r>
            <a:r>
              <a:rPr lang="en-US" dirty="0"/>
              <a:t>of an ASP.NET control that have an effect on its appearance.</a:t>
            </a:r>
          </a:p>
          <a:p>
            <a:r>
              <a:rPr lang="en-US" dirty="0"/>
              <a:t>For example, imagine that you decide that you want every </a:t>
            </a:r>
            <a:r>
              <a:rPr lang="en-US" dirty="0" err="1"/>
              <a:t>TextBox</a:t>
            </a:r>
            <a:r>
              <a:rPr lang="en-US" dirty="0"/>
              <a:t> control in your </a:t>
            </a:r>
            <a:r>
              <a:rPr lang="en-US" dirty="0" smtClean="0"/>
              <a:t>web application </a:t>
            </a:r>
            <a:r>
              <a:rPr lang="en-US" dirty="0"/>
              <a:t>to appear with a yellow background color and a dotted border. </a:t>
            </a:r>
          </a:p>
        </p:txBody>
      </p:sp>
    </p:spTree>
    <p:extLst>
      <p:ext uri="{BB962C8B-B14F-4D97-AF65-F5344CB8AC3E}">
        <p14:creationId xmlns:p14="http://schemas.microsoft.com/office/powerpoint/2010/main" val="262927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name a Skin file anything </a:t>
            </a:r>
            <a:r>
              <a:rPr lang="en-US" dirty="0" smtClean="0"/>
              <a:t>you want</a:t>
            </a:r>
            <a:r>
              <a:rPr lang="en-US" dirty="0"/>
              <a:t>. I recommend following a naming convention in which you name the Skin file </a:t>
            </a:r>
            <a:r>
              <a:rPr lang="en-US" dirty="0" smtClean="0"/>
              <a:t>after the </a:t>
            </a:r>
            <a:r>
              <a:rPr lang="en-US" dirty="0"/>
              <a:t>name of the control that the Skin modifies.</a:t>
            </a:r>
          </a:p>
          <a:p>
            <a:r>
              <a:rPr lang="en-US" dirty="0"/>
              <a:t>A Theme folder can contain a single Skin file that contains Skins for hundreds of controls.</a:t>
            </a:r>
          </a:p>
          <a:p>
            <a:r>
              <a:rPr lang="en-US" dirty="0"/>
              <a:t>Alternatively, a Theme can contain hundreds of Skin files, each of which contains a </a:t>
            </a:r>
            <a:r>
              <a:rPr lang="en-US" dirty="0" smtClean="0"/>
              <a:t>single Skin</a:t>
            </a:r>
            <a:r>
              <a:rPr lang="en-US" dirty="0"/>
              <a:t>. It doesn’t matter how you organize your Skins into files because everything in </a:t>
            </a:r>
            <a:r>
              <a:rPr lang="en-US" dirty="0" smtClean="0"/>
              <a:t>a Theme </a:t>
            </a:r>
            <a:r>
              <a:rPr lang="en-US" dirty="0"/>
              <a:t>folder eventually gets compiled into one Theme class.</a:t>
            </a:r>
          </a:p>
          <a:p>
            <a:r>
              <a:rPr lang="en-US" dirty="0"/>
              <a:t>The Skin file in </a:t>
            </a:r>
            <a:r>
              <a:rPr lang="en-US" dirty="0" smtClean="0"/>
              <a:t>next example contains </a:t>
            </a:r>
            <a:r>
              <a:rPr lang="en-US" dirty="0"/>
              <a:t>a declaration of a </a:t>
            </a:r>
            <a:r>
              <a:rPr lang="en-US" dirty="0" err="1"/>
              <a:t>TextBox</a:t>
            </a:r>
            <a:r>
              <a:rPr lang="en-US" dirty="0"/>
              <a:t> control. The </a:t>
            </a:r>
            <a:r>
              <a:rPr lang="en-US" dirty="0" err="1" smtClean="0"/>
              <a:t>TextBox</a:t>
            </a:r>
            <a:r>
              <a:rPr lang="en-US" dirty="0" smtClean="0"/>
              <a:t> control </a:t>
            </a:r>
            <a:r>
              <a:rPr lang="en-US" dirty="0"/>
              <a:t>includes a </a:t>
            </a:r>
            <a:r>
              <a:rPr lang="en-US" dirty="0" err="1"/>
              <a:t>BackColor</a:t>
            </a:r>
            <a:r>
              <a:rPr lang="en-US" dirty="0"/>
              <a:t> property set to the value Yellow and a </a:t>
            </a:r>
            <a:r>
              <a:rPr lang="en-US" dirty="0" err="1"/>
              <a:t>BorderStyle</a:t>
            </a:r>
            <a:r>
              <a:rPr lang="en-US" dirty="0"/>
              <a:t> </a:t>
            </a:r>
            <a:r>
              <a:rPr lang="en-US" dirty="0" smtClean="0"/>
              <a:t>property set </a:t>
            </a:r>
            <a:r>
              <a:rPr lang="en-US" dirty="0"/>
              <a:t>to the value Dotted.</a:t>
            </a:r>
          </a:p>
          <a:p>
            <a:r>
              <a:rPr lang="en-US" dirty="0"/>
              <a:t>The </a:t>
            </a:r>
            <a:r>
              <a:rPr lang="en-US" dirty="0" err="1"/>
              <a:t>TextBox</a:t>
            </a:r>
            <a:r>
              <a:rPr lang="en-US" dirty="0"/>
              <a:t> control includes a </a:t>
            </a:r>
            <a:r>
              <a:rPr lang="en-US" dirty="0" err="1"/>
              <a:t>Runat</a:t>
            </a:r>
            <a:r>
              <a:rPr lang="en-US" dirty="0"/>
              <a:t>=”Server” attribute, but it does not include an </a:t>
            </a:r>
            <a:r>
              <a:rPr lang="en-US" dirty="0" smtClean="0"/>
              <a:t>ID attribute</a:t>
            </a:r>
            <a:r>
              <a:rPr lang="en-US" dirty="0"/>
              <a:t>. You must always include a </a:t>
            </a:r>
            <a:r>
              <a:rPr lang="en-US" dirty="0" err="1"/>
              <a:t>Runat</a:t>
            </a:r>
            <a:r>
              <a:rPr lang="en-US" dirty="0"/>
              <a:t> attribute, but you can never include the </a:t>
            </a:r>
            <a:r>
              <a:rPr lang="en-US" dirty="0" smtClean="0"/>
              <a:t>ID attribute </a:t>
            </a:r>
            <a:r>
              <a:rPr lang="en-US" dirty="0"/>
              <a:t>when declaring a control in a Skin.</a:t>
            </a:r>
          </a:p>
        </p:txBody>
      </p:sp>
    </p:spTree>
    <p:extLst>
      <p:ext uri="{BB962C8B-B14F-4D97-AF65-F5344CB8AC3E}">
        <p14:creationId xmlns:p14="http://schemas.microsoft.com/office/powerpoint/2010/main" val="362683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Theme1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9" t="11210" b="6930"/>
          <a:stretch/>
        </p:blipFill>
        <p:spPr bwMode="auto">
          <a:xfrm>
            <a:off x="914400" y="1371600"/>
            <a:ext cx="7371907" cy="46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334000" y="45720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4572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theme you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Theme1: </a:t>
            </a:r>
            <a:r>
              <a:rPr lang="en-US" dirty="0" err="1" smtClean="0"/>
              <a:t>YellowTxtBox.skin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1" t="11953" b="14744"/>
          <a:stretch/>
        </p:blipFill>
        <p:spPr bwMode="auto">
          <a:xfrm>
            <a:off x="760228" y="1754372"/>
            <a:ext cx="7393172" cy="418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9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Named Skins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previous section, we created something called a Default Skin.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Default Skin </a:t>
            </a:r>
            <a:r>
              <a:rPr lang="en-US" dirty="0" smtClean="0"/>
              <a:t>is applied </a:t>
            </a:r>
            <a:r>
              <a:rPr lang="en-US" dirty="0"/>
              <a:t>to every instance of a control of a certain type.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Default Skin </a:t>
            </a:r>
            <a:r>
              <a:rPr lang="en-US" dirty="0" smtClean="0"/>
              <a:t>is applied </a:t>
            </a:r>
            <a:r>
              <a:rPr lang="en-US" dirty="0"/>
              <a:t>to every instance of a </a:t>
            </a:r>
            <a:r>
              <a:rPr lang="en-US" dirty="0" err="1"/>
              <a:t>TextBox</a:t>
            </a:r>
            <a:r>
              <a:rPr lang="en-US" dirty="0"/>
              <a:t> control.</a:t>
            </a:r>
          </a:p>
          <a:p>
            <a:r>
              <a:rPr lang="en-US" dirty="0"/>
              <a:t>You also have the option of creating a Named Skin. When you create a Named Skin, </a:t>
            </a:r>
            <a:r>
              <a:rPr lang="en-US" dirty="0" smtClean="0"/>
              <a:t>you can </a:t>
            </a:r>
            <a:r>
              <a:rPr lang="en-US" dirty="0"/>
              <a:t>decide when you want to apply the Skin.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you might want required </a:t>
            </a:r>
            <a:r>
              <a:rPr lang="en-US" dirty="0" smtClean="0"/>
              <a:t>fields in </a:t>
            </a:r>
            <a:r>
              <a:rPr lang="en-US" dirty="0"/>
              <a:t>a form to appear with a red border. In that case, you can create a Named Skin </a:t>
            </a:r>
            <a:r>
              <a:rPr lang="en-US" dirty="0" smtClean="0"/>
              <a:t>and apply </a:t>
            </a:r>
            <a:r>
              <a:rPr lang="en-US" dirty="0"/>
              <a:t>the Skin to only particular </a:t>
            </a:r>
            <a:r>
              <a:rPr lang="en-US" dirty="0" err="1"/>
              <a:t>TextBox</a:t>
            </a:r>
            <a:r>
              <a:rPr lang="en-US" dirty="0"/>
              <a:t> controls.</a:t>
            </a:r>
          </a:p>
        </p:txBody>
      </p:sp>
    </p:spTree>
    <p:extLst>
      <p:ext uri="{BB962C8B-B14F-4D97-AF65-F5344CB8AC3E}">
        <p14:creationId xmlns:p14="http://schemas.microsoft.com/office/powerpoint/2010/main" val="35692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Skin2: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5" r="19768" b="8791"/>
          <a:stretch/>
        </p:blipFill>
        <p:spPr bwMode="auto">
          <a:xfrm>
            <a:off x="381000" y="1371600"/>
            <a:ext cx="8382000" cy="48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0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981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Designing Websites with Themes</vt:lpstr>
      <vt:lpstr>Themes</vt:lpstr>
      <vt:lpstr>Creating Themes</vt:lpstr>
      <vt:lpstr>Adding Skins to Themes</vt:lpstr>
      <vt:lpstr>PowerPoint Presentation</vt:lpstr>
      <vt:lpstr>Example using Theme1</vt:lpstr>
      <vt:lpstr>Theme1: YellowTxtBox.skin</vt:lpstr>
      <vt:lpstr>Creating Named Skins</vt:lpstr>
      <vt:lpstr>Example Skin2:</vt:lpstr>
      <vt:lpstr>PowerPoint Presentation</vt:lpstr>
      <vt:lpstr>Example Skin2 Page</vt:lpstr>
      <vt:lpstr>Themes Versus StyleSheetThemes</vt:lpstr>
      <vt:lpstr>Disabling Themes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Websites with Themes</dc:title>
  <dc:creator>Michelle</dc:creator>
  <cp:lastModifiedBy>Michelle</cp:lastModifiedBy>
  <cp:revision>12</cp:revision>
  <dcterms:created xsi:type="dcterms:W3CDTF">2013-02-23T02:46:43Z</dcterms:created>
  <dcterms:modified xsi:type="dcterms:W3CDTF">2013-02-23T03:17:00Z</dcterms:modified>
</cp:coreProperties>
</file>