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88" autoAdjust="0"/>
  </p:normalViewPr>
  <p:slideViewPr>
    <p:cSldViewPr>
      <p:cViewPr varScale="1">
        <p:scale>
          <a:sx n="46" d="100"/>
          <a:sy n="46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0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6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1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4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0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3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2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EF-39C6-4D8F-8D2D-B5546939EE02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8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4CEF-39C6-4D8F-8D2D-B5546939EE02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0E86-A67A-4943-AB22-CF269CA1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8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Creating </a:t>
            </a:r>
            <a:r>
              <a:rPr lang="en-US" dirty="0" smtClean="0"/>
              <a:t>Websites in </a:t>
            </a:r>
            <a:r>
              <a:rPr lang="en-US" dirty="0" err="1" smtClean="0"/>
              <a:t>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2" t="14728" r="26278" b="8181"/>
          <a:stretch/>
        </p:blipFill>
        <p:spPr bwMode="auto">
          <a:xfrm>
            <a:off x="381000" y="727364"/>
            <a:ext cx="7994073" cy="552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44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t="19455" r="15838" b="10000"/>
          <a:stretch/>
        </p:blipFill>
        <p:spPr bwMode="auto">
          <a:xfrm>
            <a:off x="457200" y="457200"/>
            <a:ext cx="8305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01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8" t="14364" r="15625" b="11454"/>
          <a:stretch/>
        </p:blipFill>
        <p:spPr bwMode="auto">
          <a:xfrm>
            <a:off x="609600" y="609600"/>
            <a:ext cx="8001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1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2" t="14728" r="19034" b="7091"/>
          <a:stretch/>
        </p:blipFill>
        <p:spPr bwMode="auto">
          <a:xfrm>
            <a:off x="609600" y="609600"/>
            <a:ext cx="7772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34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use Source View to modify the design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4" t="14728" r="16052" b="6364"/>
          <a:stretch/>
        </p:blipFill>
        <p:spPr bwMode="auto">
          <a:xfrm>
            <a:off x="609600" y="1600200"/>
            <a:ext cx="8001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73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 the form design using Split View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1" t="39455" r="16691" b="13635"/>
          <a:stretch/>
        </p:blipFill>
        <p:spPr bwMode="auto">
          <a:xfrm>
            <a:off x="523009" y="1676400"/>
            <a:ext cx="8108373" cy="470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44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5" t="14001" r="20312" b="8181"/>
          <a:stretch/>
        </p:blipFill>
        <p:spPr bwMode="auto">
          <a:xfrm>
            <a:off x="685800" y="7620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32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6" t="16909" r="19887" b="9637"/>
          <a:stretch/>
        </p:blipFill>
        <p:spPr bwMode="auto">
          <a:xfrm>
            <a:off x="609600" y="609600"/>
            <a:ext cx="8001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17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2" t="17636" r="19034" b="9273"/>
          <a:stretch/>
        </p:blipFill>
        <p:spPr bwMode="auto">
          <a:xfrm>
            <a:off x="609600" y="685800"/>
            <a:ext cx="8001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430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redirect or transfer to another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Response.Redirect</a:t>
            </a:r>
            <a:r>
              <a:rPr lang="en-US" dirty="0" smtClean="0"/>
              <a:t>(“Cart.aspx”)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2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Visual Studio 2010, a web application is called a </a:t>
            </a:r>
            <a:r>
              <a:rPr lang="en-US" i="1" dirty="0" smtClean="0"/>
              <a:t>web site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web project</a:t>
            </a:r>
            <a:r>
              <a:rPr lang="en-US" dirty="0" smtClean="0"/>
              <a:t> is a project that is used for the development of a web site. Web sites are often referred to as web projects. However, </a:t>
            </a:r>
            <a:r>
              <a:rPr lang="en-US" dirty="0" err="1" smtClean="0"/>
              <a:t>ASP.Net</a:t>
            </a:r>
            <a:r>
              <a:rPr lang="en-US" dirty="0" smtClean="0"/>
              <a:t> web sites don’t use project files. Instead, they use </a:t>
            </a:r>
            <a:r>
              <a:rPr lang="en-US" dirty="0" err="1" smtClean="0"/>
              <a:t>web.config</a:t>
            </a:r>
            <a:r>
              <a:rPr lang="en-US" dirty="0" smtClean="0"/>
              <a:t> files to store project information.</a:t>
            </a:r>
          </a:p>
          <a:p>
            <a:r>
              <a:rPr lang="en-US" dirty="0" smtClean="0"/>
              <a:t>To create a new </a:t>
            </a:r>
            <a:r>
              <a:rPr lang="en-US" dirty="0" err="1" smtClean="0"/>
              <a:t>ASP.Net</a:t>
            </a:r>
            <a:r>
              <a:rPr lang="en-US" dirty="0" smtClean="0"/>
              <a:t> web application, use the </a:t>
            </a:r>
            <a:r>
              <a:rPr lang="en-US" i="1" dirty="0" smtClean="0"/>
              <a:t>File &gt; New Web Site</a:t>
            </a:r>
            <a:r>
              <a:rPr lang="en-US" dirty="0" smtClean="0"/>
              <a:t> command.</a:t>
            </a:r>
          </a:p>
          <a:p>
            <a:r>
              <a:rPr lang="en-US" dirty="0" smtClean="0"/>
              <a:t>When you start a new web site, Visual Studio creates a solution file for the web site in the default location for solution files, which is normally My Documents \ Visual Studio 2010 \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73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9" t="19091" r="20526" b="21273"/>
          <a:stretch/>
        </p:blipFill>
        <p:spPr bwMode="auto">
          <a:xfrm>
            <a:off x="457200" y="1662544"/>
            <a:ext cx="8077200" cy="458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65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web site dialog box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2" t="20545" r="16264" b="15818"/>
          <a:stretch/>
        </p:blipFill>
        <p:spPr bwMode="auto">
          <a:xfrm>
            <a:off x="533400" y="1524000"/>
            <a:ext cx="8001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19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location options for ASP.NET </a:t>
            </a:r>
            <a:r>
              <a:rPr lang="en-US" smtClean="0"/>
              <a:t>web sites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7" t="32909" r="20952" b="33545"/>
          <a:stretch/>
        </p:blipFill>
        <p:spPr bwMode="auto">
          <a:xfrm>
            <a:off x="256309" y="2057400"/>
            <a:ext cx="8610601" cy="354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4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t="16182" r="12855" b="9636"/>
          <a:stretch/>
        </p:blipFill>
        <p:spPr bwMode="auto">
          <a:xfrm>
            <a:off x="152400" y="609600"/>
            <a:ext cx="8534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5" t="24909" r="14560" b="21272"/>
          <a:stretch/>
        </p:blipFill>
        <p:spPr bwMode="auto">
          <a:xfrm>
            <a:off x="304800" y="443344"/>
            <a:ext cx="8458200" cy="588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2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1" t="14364" r="13921" b="8181"/>
          <a:stretch/>
        </p:blipFill>
        <p:spPr bwMode="auto">
          <a:xfrm>
            <a:off x="457200" y="609600"/>
            <a:ext cx="8305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2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7" t="34727" r="15838" b="24909"/>
          <a:stretch/>
        </p:blipFill>
        <p:spPr bwMode="auto">
          <a:xfrm>
            <a:off x="547254" y="1143000"/>
            <a:ext cx="8305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1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9" t="18727" r="14347" b="11818"/>
          <a:stretch/>
        </p:blipFill>
        <p:spPr bwMode="auto">
          <a:xfrm>
            <a:off x="533400" y="7620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20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165</Words>
  <Application>Microsoft Office PowerPoint</Application>
  <PresentationFormat>On-screen Show (4:3)</PresentationFormat>
  <Paragraphs>13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Creating Websites in ASP.Net</vt:lpstr>
      <vt:lpstr>Web site</vt:lpstr>
      <vt:lpstr>New web site dialog box</vt:lpstr>
      <vt:lpstr>Three location options for ASP.NET web sites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use Source View to modify the design</vt:lpstr>
      <vt:lpstr>Modify the form design using Split View</vt:lpstr>
      <vt:lpstr>PowerPoint Presentation</vt:lpstr>
      <vt:lpstr>PowerPoint Presentation</vt:lpstr>
      <vt:lpstr>PowerPoint Presentation</vt:lpstr>
      <vt:lpstr>How to redirect or transfer to another page</vt:lpstr>
      <vt:lpstr>Session State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Creating ASP.Net Website</dc:title>
  <dc:creator>Michell</dc:creator>
  <cp:lastModifiedBy>Michelle</cp:lastModifiedBy>
  <cp:revision>36</cp:revision>
  <dcterms:created xsi:type="dcterms:W3CDTF">2012-06-19T21:11:29Z</dcterms:created>
  <dcterms:modified xsi:type="dcterms:W3CDTF">2013-02-16T18:21:02Z</dcterms:modified>
</cp:coreProperties>
</file>