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6FA7-6BF9-4BBF-B694-E90D1413169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9E05-4DB1-4821-A37C-B031F89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3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CheckBox</a:t>
            </a:r>
            <a:r>
              <a:rPr lang="en-US" dirty="0" smtClean="0"/>
              <a:t> Properties, Methods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Properties:</a:t>
            </a:r>
          </a:p>
          <a:p>
            <a:pPr lvl="1"/>
            <a:r>
              <a:rPr lang="en-US" b="1" dirty="0" smtClean="0"/>
              <a:t>Checked</a:t>
            </a:r>
            <a:r>
              <a:rPr lang="en-US" dirty="0" smtClean="0"/>
              <a:t>—Enables </a:t>
            </a:r>
            <a:r>
              <a:rPr lang="en-US" dirty="0"/>
              <a:t>you to get or set whether the </a:t>
            </a:r>
            <a:r>
              <a:rPr lang="en-US" dirty="0" err="1"/>
              <a:t>CheckBox</a:t>
            </a:r>
            <a:r>
              <a:rPr lang="en-US" dirty="0"/>
              <a:t> is checked.</a:t>
            </a:r>
          </a:p>
          <a:p>
            <a:pPr lvl="1"/>
            <a:r>
              <a:rPr lang="en-US" b="1" dirty="0" smtClean="0"/>
              <a:t>Enabled</a:t>
            </a:r>
            <a:r>
              <a:rPr lang="en-US" dirty="0" smtClean="0"/>
              <a:t>—Enables </a:t>
            </a:r>
            <a:r>
              <a:rPr lang="en-US" dirty="0"/>
              <a:t>you to disable the </a:t>
            </a:r>
            <a:r>
              <a:rPr lang="en-US" dirty="0" err="1"/>
              <a:t>TextBox</a:t>
            </a:r>
            <a:r>
              <a:rPr lang="en-US" dirty="0"/>
              <a:t>.</a:t>
            </a:r>
          </a:p>
          <a:p>
            <a:pPr lvl="1"/>
            <a:r>
              <a:rPr lang="en-US" b="1" dirty="0" err="1" smtClean="0"/>
              <a:t>TabIndex</a:t>
            </a:r>
            <a:r>
              <a:rPr lang="en-US" dirty="0" smtClean="0"/>
              <a:t>—Enables </a:t>
            </a:r>
            <a:r>
              <a:rPr lang="en-US" dirty="0"/>
              <a:t>you to specify the tab order of the check box.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—Enables </a:t>
            </a:r>
            <a:r>
              <a:rPr lang="en-US" dirty="0"/>
              <a:t>you to provide a label for the check box.</a:t>
            </a:r>
          </a:p>
          <a:p>
            <a:pPr lvl="1"/>
            <a:r>
              <a:rPr lang="en-US" b="1" dirty="0" err="1" smtClean="0"/>
              <a:t>TextAlign</a:t>
            </a:r>
            <a:r>
              <a:rPr lang="en-US" dirty="0" smtClean="0"/>
              <a:t>—Enables </a:t>
            </a:r>
            <a:r>
              <a:rPr lang="en-US" dirty="0"/>
              <a:t>you to align the label for the check box. Possible values are </a:t>
            </a:r>
            <a:r>
              <a:rPr lang="en-US" dirty="0" smtClean="0"/>
              <a:t>Left and </a:t>
            </a:r>
            <a:r>
              <a:rPr lang="en-US" dirty="0"/>
              <a:t>Right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Methods:</a:t>
            </a:r>
          </a:p>
          <a:p>
            <a:pPr lvl="1"/>
            <a:r>
              <a:rPr lang="en-US" b="1" dirty="0"/>
              <a:t>Focus</a:t>
            </a:r>
            <a:r>
              <a:rPr lang="en-US" dirty="0"/>
              <a:t>—Enables you to set the initial form focus to the check box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Event:</a:t>
            </a:r>
          </a:p>
          <a:p>
            <a:pPr lvl="1"/>
            <a:r>
              <a:rPr lang="en-US" b="1" dirty="0" err="1"/>
              <a:t>CheckedChanged</a:t>
            </a:r>
            <a:r>
              <a:rPr lang="en-US" dirty="0"/>
              <a:t>—Raised on the server when the check box is checked or unchecked.</a:t>
            </a:r>
          </a:p>
        </p:txBody>
      </p:sp>
    </p:spTree>
    <p:extLst>
      <p:ext uri="{BB962C8B-B14F-4D97-AF65-F5344CB8AC3E}">
        <p14:creationId xmlns:p14="http://schemas.microsoft.com/office/powerpoint/2010/main" val="3304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5105400"/>
            <a:ext cx="8842744" cy="152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Protected </a:t>
            </a:r>
            <a:r>
              <a:rPr lang="en-US" sz="2100" dirty="0"/>
              <a:t>Sub Button1_Click(</a:t>
            </a:r>
            <a:r>
              <a:rPr lang="en-US" sz="2100" dirty="0" err="1"/>
              <a:t>ByVal</a:t>
            </a:r>
            <a:r>
              <a:rPr lang="en-US" sz="2100" dirty="0"/>
              <a:t> sender As Object, </a:t>
            </a:r>
            <a:r>
              <a:rPr lang="en-US" sz="2100" dirty="0" err="1"/>
              <a:t>ByVal</a:t>
            </a:r>
            <a:r>
              <a:rPr lang="en-US" sz="2100" dirty="0"/>
              <a:t> e As </a:t>
            </a:r>
            <a:r>
              <a:rPr lang="en-US" sz="2100" dirty="0" err="1"/>
              <a:t>EventArgs</a:t>
            </a:r>
            <a:r>
              <a:rPr lang="en-US" sz="2100" dirty="0"/>
              <a:t>) Handles Button1.Click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Label1.Text = CheckBox1.Checked.ToString</a:t>
            </a:r>
          </a:p>
          <a:p>
            <a:pPr marL="0" indent="0">
              <a:buNone/>
            </a:pPr>
            <a:r>
              <a:rPr lang="en-US" sz="1700" dirty="0" smtClean="0"/>
              <a:t>End </a:t>
            </a:r>
            <a:r>
              <a:rPr lang="en-US" sz="1700" dirty="0"/>
              <a:t>Sub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69619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3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RadioButton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always use the </a:t>
            </a:r>
            <a:r>
              <a:rPr lang="en-US" dirty="0" err="1"/>
              <a:t>RadioButton</a:t>
            </a:r>
            <a:r>
              <a:rPr lang="en-US" dirty="0"/>
              <a:t> control in a group. Only one radio button in a group </a:t>
            </a:r>
            <a:r>
              <a:rPr lang="en-US" dirty="0" smtClean="0"/>
              <a:t>of </a:t>
            </a:r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dirty="0"/>
              <a:t>controls can be checked at a time.</a:t>
            </a:r>
          </a:p>
        </p:txBody>
      </p:sp>
    </p:spTree>
    <p:extLst>
      <p:ext uri="{BB962C8B-B14F-4D97-AF65-F5344CB8AC3E}">
        <p14:creationId xmlns:p14="http://schemas.microsoft.com/office/powerpoint/2010/main" val="169459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Properties, Methods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Properties:</a:t>
            </a:r>
          </a:p>
          <a:p>
            <a:pPr lvl="1"/>
            <a:r>
              <a:rPr lang="en-US" b="1" dirty="0" smtClean="0"/>
              <a:t>Checked</a:t>
            </a:r>
            <a:r>
              <a:rPr lang="en-US" dirty="0" smtClean="0"/>
              <a:t>—Enables </a:t>
            </a:r>
            <a:r>
              <a:rPr lang="en-US" dirty="0"/>
              <a:t>you to get or set whether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dirty="0"/>
              <a:t>control is checked.</a:t>
            </a:r>
          </a:p>
          <a:p>
            <a:pPr lvl="1"/>
            <a:r>
              <a:rPr lang="en-US" b="1" dirty="0" smtClean="0"/>
              <a:t>Enabled</a:t>
            </a:r>
            <a:r>
              <a:rPr lang="en-US" dirty="0" smtClean="0"/>
              <a:t>—Enables </a:t>
            </a:r>
            <a:r>
              <a:rPr lang="en-US" dirty="0"/>
              <a:t>you to disable the </a:t>
            </a:r>
            <a:r>
              <a:rPr lang="en-US" dirty="0" err="1"/>
              <a:t>RadioButton</a:t>
            </a:r>
            <a:r>
              <a:rPr lang="en-US" dirty="0"/>
              <a:t>.</a:t>
            </a:r>
          </a:p>
          <a:p>
            <a:pPr lvl="1"/>
            <a:r>
              <a:rPr lang="en-US" b="1" dirty="0" err="1" smtClean="0"/>
              <a:t>GroupName</a:t>
            </a:r>
            <a:r>
              <a:rPr lang="en-US" dirty="0" smtClean="0"/>
              <a:t>—Enables </a:t>
            </a:r>
            <a:r>
              <a:rPr lang="en-US" dirty="0"/>
              <a:t>you to group </a:t>
            </a:r>
            <a:r>
              <a:rPr lang="en-US" dirty="0" err="1"/>
              <a:t>RadioButton</a:t>
            </a:r>
            <a:r>
              <a:rPr lang="en-US" dirty="0"/>
              <a:t> controls.</a:t>
            </a:r>
          </a:p>
          <a:p>
            <a:pPr lvl="1"/>
            <a:r>
              <a:rPr lang="en-US" b="1" dirty="0" err="1" smtClean="0"/>
              <a:t>TabIndex</a:t>
            </a:r>
            <a:r>
              <a:rPr lang="en-US" dirty="0" smtClean="0"/>
              <a:t>—Enables </a:t>
            </a:r>
            <a:r>
              <a:rPr lang="en-US" dirty="0"/>
              <a:t>you to specify the tab order of the </a:t>
            </a:r>
            <a:r>
              <a:rPr lang="en-US" dirty="0" err="1"/>
              <a:t>RadioButton</a:t>
            </a:r>
            <a:r>
              <a:rPr lang="en-US" dirty="0"/>
              <a:t> control.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—Enables </a:t>
            </a:r>
            <a:r>
              <a:rPr lang="en-US" dirty="0"/>
              <a:t>you to label the </a:t>
            </a:r>
            <a:r>
              <a:rPr lang="en-US" dirty="0" err="1"/>
              <a:t>RadioButton</a:t>
            </a:r>
            <a:r>
              <a:rPr lang="en-US" dirty="0"/>
              <a:t> control.</a:t>
            </a:r>
          </a:p>
          <a:p>
            <a:pPr lvl="1"/>
            <a:r>
              <a:rPr lang="en-US" b="1" dirty="0" err="1" smtClean="0"/>
              <a:t>TextAlign</a:t>
            </a:r>
            <a:r>
              <a:rPr lang="en-US" dirty="0" smtClean="0"/>
              <a:t>—Enables </a:t>
            </a:r>
            <a:r>
              <a:rPr lang="en-US" dirty="0"/>
              <a:t>you to align the </a:t>
            </a:r>
            <a:r>
              <a:rPr lang="en-US" dirty="0" err="1"/>
              <a:t>RadioButton</a:t>
            </a:r>
            <a:r>
              <a:rPr lang="en-US" dirty="0"/>
              <a:t> label. Possible values are Left </a:t>
            </a:r>
            <a:r>
              <a:rPr lang="en-US" dirty="0" smtClean="0"/>
              <a:t>and Right.</a:t>
            </a:r>
          </a:p>
          <a:p>
            <a:r>
              <a:rPr lang="en-US" b="1" dirty="0" smtClean="0"/>
              <a:t>Methods:</a:t>
            </a:r>
          </a:p>
          <a:p>
            <a:pPr lvl="1"/>
            <a:r>
              <a:rPr lang="en-US" dirty="0"/>
              <a:t>Focus—Enables you to set the initial form focus to the </a:t>
            </a:r>
            <a:r>
              <a:rPr lang="en-US" dirty="0" err="1"/>
              <a:t>RadioButton</a:t>
            </a:r>
            <a:r>
              <a:rPr lang="en-US" dirty="0"/>
              <a:t> control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Events:</a:t>
            </a:r>
          </a:p>
          <a:p>
            <a:pPr lvl="1"/>
            <a:r>
              <a:rPr lang="en-US" sz="2400" dirty="0" err="1"/>
              <a:t>CheckedChanged</a:t>
            </a:r>
            <a:r>
              <a:rPr lang="en-US" dirty="0"/>
              <a:t>—Raised on the server when the </a:t>
            </a:r>
            <a:r>
              <a:rPr lang="en-US" sz="2400" dirty="0" err="1"/>
              <a:t>RadioButton</a:t>
            </a:r>
            <a:r>
              <a:rPr lang="en-US" sz="2400" dirty="0"/>
              <a:t> </a:t>
            </a:r>
            <a:r>
              <a:rPr lang="en-US" dirty="0"/>
              <a:t>is checked </a:t>
            </a:r>
            <a:r>
              <a:rPr lang="en-US" dirty="0" smtClean="0"/>
              <a:t>or unchecked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779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615610"/>
            <a:ext cx="8839200" cy="42423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Change the </a:t>
            </a:r>
            <a:r>
              <a:rPr lang="en-US" dirty="0" err="1" smtClean="0"/>
              <a:t>GroupName</a:t>
            </a:r>
            <a:r>
              <a:rPr lang="en-US" dirty="0" smtClean="0"/>
              <a:t> property of the </a:t>
            </a:r>
            <a:r>
              <a:rPr lang="en-US" dirty="0" err="1" smtClean="0"/>
              <a:t>RadioButtons</a:t>
            </a:r>
            <a:r>
              <a:rPr lang="en-US" dirty="0" smtClean="0"/>
              <a:t> First</a:t>
            </a:r>
          </a:p>
          <a:p>
            <a:pPr marL="0" indent="0">
              <a:buNone/>
            </a:pPr>
            <a:r>
              <a:rPr lang="en-US" dirty="0" smtClean="0"/>
              <a:t>Protected </a:t>
            </a:r>
            <a:r>
              <a:rPr lang="en-US" dirty="0"/>
              <a:t>Sub Button1_Click(</a:t>
            </a:r>
            <a:r>
              <a:rPr lang="en-US" dirty="0" err="1"/>
              <a:t>ByVal</a:t>
            </a:r>
            <a:r>
              <a:rPr lang="en-US" dirty="0"/>
              <a:t> sender As Object, </a:t>
            </a:r>
            <a:r>
              <a:rPr lang="en-US" dirty="0" err="1"/>
              <a:t>ByVal</a:t>
            </a:r>
            <a:r>
              <a:rPr lang="en-US" dirty="0"/>
              <a:t> e As </a:t>
            </a:r>
            <a:r>
              <a:rPr lang="en-US" dirty="0" err="1"/>
              <a:t>EventArgs</a:t>
            </a:r>
            <a:r>
              <a:rPr lang="en-US" dirty="0"/>
              <a:t>) Handles Button1.Click</a:t>
            </a:r>
          </a:p>
          <a:p>
            <a:pPr marL="0" indent="0">
              <a:buNone/>
            </a:pPr>
            <a:r>
              <a:rPr lang="en-US" dirty="0"/>
              <a:t>        If RadioButton1.Checked = True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            Label1.Text = RadioButton1.Text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ElseIf</a:t>
            </a:r>
            <a:r>
              <a:rPr lang="en-US" dirty="0"/>
              <a:t> RadioButton2.Checked = True Then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Label1.Text = RadioButton2.Text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ElseIf</a:t>
            </a:r>
            <a:r>
              <a:rPr lang="en-US" dirty="0"/>
              <a:t> RadioButton3.Checked = True Then</a:t>
            </a:r>
          </a:p>
          <a:p>
            <a:pPr marL="0" indent="0">
              <a:buNone/>
            </a:pPr>
            <a:r>
              <a:rPr lang="en-US" dirty="0"/>
              <a:t>            Label1.Text = RadioButton3.Text</a:t>
            </a:r>
          </a:p>
          <a:p>
            <a:pPr marL="0" indent="0">
              <a:buNone/>
            </a:pPr>
            <a:r>
              <a:rPr lang="en-US" dirty="0"/>
              <a:t>        End If</a:t>
            </a:r>
          </a:p>
          <a:p>
            <a:pPr marL="0" indent="0">
              <a:buNone/>
            </a:pPr>
            <a:r>
              <a:rPr lang="en-US" dirty="0"/>
              <a:t>    End </a:t>
            </a:r>
            <a:r>
              <a:rPr lang="en-US" dirty="0" smtClean="0"/>
              <a:t>Sub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7"/>
          <a:stretch/>
        </p:blipFill>
        <p:spPr bwMode="auto">
          <a:xfrm>
            <a:off x="1529981" y="304800"/>
            <a:ext cx="6076950" cy="23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58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/>
              <a:t>Submitting Form Data</a:t>
            </a:r>
          </a:p>
        </p:txBody>
      </p:sp>
    </p:spTree>
    <p:extLst>
      <p:ext uri="{BB962C8B-B14F-4D97-AF65-F5344CB8AC3E}">
        <p14:creationId xmlns:p14="http://schemas.microsoft.com/office/powerpoint/2010/main" val="180032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b="1" dirty="0" smtClean="0"/>
              <a:t>Button, </a:t>
            </a:r>
            <a:r>
              <a:rPr lang="en-US" b="1" dirty="0" err="1" smtClean="0"/>
              <a:t>LinkButton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/>
              <a:t>ImageButton</a:t>
            </a:r>
            <a:r>
              <a:rPr lang="en-US" b="1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Button control renders a push button that you can use to submit a form to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Button control is often the location where you can find most of the codes.</a:t>
            </a:r>
          </a:p>
          <a:p>
            <a:r>
              <a:rPr lang="en-US" dirty="0" smtClean="0"/>
              <a:t>The three buttons have the same function but the link button looks like a hyperlink and the image button is a picture.</a:t>
            </a:r>
          </a:p>
        </p:txBody>
      </p:sp>
    </p:spTree>
    <p:extLst>
      <p:ext uri="{BB962C8B-B14F-4D97-AF65-F5344CB8AC3E}">
        <p14:creationId xmlns:p14="http://schemas.microsoft.com/office/powerpoint/2010/main" val="233750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56037"/>
            <a:ext cx="8915400" cy="2773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Protected Sub Button1_Click(</a:t>
            </a:r>
            <a:r>
              <a:rPr lang="en-US" sz="2000" dirty="0" err="1"/>
              <a:t>ByVal</a:t>
            </a:r>
            <a:r>
              <a:rPr lang="en-US" sz="2000" dirty="0"/>
              <a:t> sender As Object, </a:t>
            </a:r>
            <a:r>
              <a:rPr lang="en-US" sz="2000" dirty="0" err="1"/>
              <a:t>ByVal</a:t>
            </a:r>
            <a:r>
              <a:rPr lang="en-US" sz="2000" dirty="0"/>
              <a:t> e As </a:t>
            </a:r>
            <a:r>
              <a:rPr lang="en-US" sz="2000" dirty="0" err="1"/>
              <a:t>EventArgs</a:t>
            </a:r>
            <a:r>
              <a:rPr lang="en-US" sz="2000" dirty="0"/>
              <a:t>) Handles Button1.Click</a:t>
            </a:r>
          </a:p>
          <a:p>
            <a:pPr marL="0" indent="0">
              <a:buNone/>
            </a:pPr>
            <a:r>
              <a:rPr lang="en-US" sz="2000" dirty="0"/>
              <a:t>        Label1.Text = </a:t>
            </a:r>
            <a:r>
              <a:rPr lang="en-US" sz="2000" dirty="0" err="1"/>
              <a:t>TimeOfDay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End Sub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1" b="64424"/>
          <a:stretch/>
        </p:blipFill>
        <p:spPr bwMode="auto">
          <a:xfrm>
            <a:off x="228600" y="772632"/>
            <a:ext cx="8506047" cy="189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06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/>
              <a:t>Displaying Images</a:t>
            </a:r>
          </a:p>
        </p:txBody>
      </p:sp>
    </p:spTree>
    <p:extLst>
      <p:ext uri="{BB962C8B-B14F-4D97-AF65-F5344CB8AC3E}">
        <p14:creationId xmlns:p14="http://schemas.microsoft.com/office/powerpoint/2010/main" val="399113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Image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in </a:t>
            </a:r>
            <a:r>
              <a:rPr lang="en-US" dirty="0" err="1" smtClean="0"/>
              <a:t>ASP.Net</a:t>
            </a:r>
            <a:r>
              <a:rPr lang="en-US" dirty="0" smtClean="0"/>
              <a:t> used in displaying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Standard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Container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1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Panel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Panel control enables you to work with a group of ASP.NET controls.</a:t>
            </a:r>
          </a:p>
          <a:p>
            <a:r>
              <a:rPr lang="en-US" dirty="0"/>
              <a:t>For example, you can use a Panel control to hide or show a group of ASP.NET controls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Property for Panel is </a:t>
            </a:r>
            <a:r>
              <a:rPr lang="en-US" b="1" dirty="0" err="1"/>
              <a:t>GroupingText</a:t>
            </a:r>
            <a:r>
              <a:rPr lang="en-US" dirty="0"/>
              <a:t>—Enables you to render the Panel control as a </a:t>
            </a:r>
            <a:r>
              <a:rPr lang="en-US" dirty="0" err="1"/>
              <a:t>fieldset</a:t>
            </a:r>
            <a:r>
              <a:rPr lang="en-US" dirty="0"/>
              <a:t> with a </a:t>
            </a:r>
            <a:r>
              <a:rPr lang="en-US" dirty="0" smtClean="0"/>
              <a:t>particular legend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2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10416"/>
            <a:ext cx="8766544" cy="38427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Visible property of the Panel to False first.</a:t>
            </a:r>
          </a:p>
          <a:p>
            <a:pPr marL="0" indent="0">
              <a:buNone/>
            </a:pPr>
            <a:r>
              <a:rPr lang="en-US" dirty="0"/>
              <a:t>Protected Sub Button1_Click(</a:t>
            </a:r>
            <a:r>
              <a:rPr lang="en-US" dirty="0" err="1"/>
              <a:t>ByVal</a:t>
            </a:r>
            <a:r>
              <a:rPr lang="en-US" dirty="0"/>
              <a:t> sender As Object, </a:t>
            </a:r>
            <a:r>
              <a:rPr lang="en-US" dirty="0" err="1"/>
              <a:t>ByVal</a:t>
            </a:r>
            <a:r>
              <a:rPr lang="en-US" dirty="0"/>
              <a:t> e As </a:t>
            </a:r>
            <a:r>
              <a:rPr lang="en-US" dirty="0" err="1"/>
              <a:t>EventArgs</a:t>
            </a:r>
            <a:r>
              <a:rPr lang="en-US" dirty="0"/>
              <a:t>) Handles Button1.Click</a:t>
            </a:r>
          </a:p>
          <a:p>
            <a:pPr marL="0" indent="0">
              <a:buNone/>
            </a:pPr>
            <a:r>
              <a:rPr lang="en-US" dirty="0"/>
              <a:t>        If Panel1.Visible = True Then</a:t>
            </a:r>
          </a:p>
          <a:p>
            <a:pPr marL="0" indent="0">
              <a:buNone/>
            </a:pPr>
            <a:r>
              <a:rPr lang="en-US" dirty="0"/>
              <a:t>            Panel1.Visible = False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Panel1.Visible = True</a:t>
            </a:r>
          </a:p>
          <a:p>
            <a:pPr marL="0" indent="0">
              <a:buNone/>
            </a:pPr>
            <a:r>
              <a:rPr lang="en-US" dirty="0"/>
              <a:t>        End If</a:t>
            </a:r>
          </a:p>
          <a:p>
            <a:pPr marL="0" indent="0">
              <a:buNone/>
            </a:pPr>
            <a:r>
              <a:rPr lang="en-US" dirty="0"/>
              <a:t>    End Sub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6" b="57907"/>
          <a:stretch/>
        </p:blipFill>
        <p:spPr bwMode="auto">
          <a:xfrm>
            <a:off x="1371600" y="304800"/>
            <a:ext cx="2211572" cy="240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10" b="59767"/>
          <a:stretch/>
        </p:blipFill>
        <p:spPr bwMode="auto">
          <a:xfrm>
            <a:off x="4681870" y="269358"/>
            <a:ext cx="2622698" cy="229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Using the Label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Whenever you need to modify the text displayed in a page dynamically, you can use </a:t>
            </a:r>
            <a:r>
              <a:rPr lang="en-US" dirty="0" smtClean="0"/>
              <a:t>the Label </a:t>
            </a:r>
            <a:r>
              <a:rPr lang="en-US" dirty="0"/>
              <a:t>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Properties:</a:t>
            </a:r>
          </a:p>
          <a:p>
            <a:pPr lvl="1"/>
            <a:r>
              <a:rPr lang="en-US" b="1" dirty="0" err="1" smtClean="0"/>
              <a:t>BackColor</a:t>
            </a:r>
            <a:r>
              <a:rPr lang="en-US" dirty="0" smtClean="0"/>
              <a:t>—Enables </a:t>
            </a:r>
            <a:r>
              <a:rPr lang="en-US" dirty="0"/>
              <a:t>you to change the background color of the label.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/>
              <a:t>BorderColor</a:t>
            </a:r>
            <a:r>
              <a:rPr lang="en-US" dirty="0"/>
              <a:t>—Enables you to set the color of a border rendered around the label.</a:t>
            </a:r>
          </a:p>
          <a:p>
            <a:pPr lvl="1"/>
            <a:r>
              <a:rPr lang="en-US" b="1" dirty="0" err="1" smtClean="0"/>
              <a:t>BorderStyle</a:t>
            </a:r>
            <a:r>
              <a:rPr lang="en-US" dirty="0" smtClean="0"/>
              <a:t>—Enables </a:t>
            </a:r>
            <a:r>
              <a:rPr lang="en-US" dirty="0"/>
              <a:t>you to display a border around the label. Possible values </a:t>
            </a:r>
            <a:r>
              <a:rPr lang="en-US" dirty="0" smtClean="0"/>
              <a:t>are </a:t>
            </a:r>
            <a:r>
              <a:rPr lang="en-US" dirty="0" err="1" smtClean="0"/>
              <a:t>NotSet</a:t>
            </a:r>
            <a:r>
              <a:rPr lang="en-US" dirty="0"/>
              <a:t>, None, Dotted, Dashed, Solid, Double, Groove, Ridge, Inset, and Outset.</a:t>
            </a:r>
          </a:p>
          <a:p>
            <a:pPr lvl="1"/>
            <a:r>
              <a:rPr lang="en-US" b="1" dirty="0" err="1" smtClean="0"/>
              <a:t>BorderWidth</a:t>
            </a:r>
            <a:r>
              <a:rPr lang="en-US" dirty="0" smtClean="0"/>
              <a:t>—Enables </a:t>
            </a:r>
            <a:r>
              <a:rPr lang="en-US" dirty="0"/>
              <a:t>you to set the size of a border rendered around the label.</a:t>
            </a:r>
          </a:p>
          <a:p>
            <a:pPr lvl="1"/>
            <a:r>
              <a:rPr lang="en-US" b="1" dirty="0" err="1" smtClean="0"/>
              <a:t>CssClass</a:t>
            </a:r>
            <a:r>
              <a:rPr lang="en-US" dirty="0" smtClean="0"/>
              <a:t>—Enables </a:t>
            </a:r>
            <a:r>
              <a:rPr lang="en-US" dirty="0"/>
              <a:t>you to associate a Cascading Style Sheet class with the label.</a:t>
            </a:r>
          </a:p>
          <a:p>
            <a:pPr lvl="1"/>
            <a:r>
              <a:rPr lang="en-US" b="1" dirty="0" smtClean="0"/>
              <a:t>Font</a:t>
            </a:r>
            <a:r>
              <a:rPr lang="en-US" dirty="0" smtClean="0"/>
              <a:t>—Enables </a:t>
            </a:r>
            <a:r>
              <a:rPr lang="en-US" dirty="0"/>
              <a:t>you to set the label’s font properties.</a:t>
            </a:r>
          </a:p>
          <a:p>
            <a:pPr lvl="1"/>
            <a:r>
              <a:rPr lang="en-US" b="1" dirty="0" err="1" smtClean="0"/>
              <a:t>ForeColor</a:t>
            </a:r>
            <a:r>
              <a:rPr lang="en-US" dirty="0" smtClean="0"/>
              <a:t>—Enables </a:t>
            </a:r>
            <a:r>
              <a:rPr lang="en-US" dirty="0"/>
              <a:t>you to set the color of the content rendered by the </a:t>
            </a:r>
            <a:r>
              <a:rPr lang="en-US" dirty="0" smtClean="0"/>
              <a:t>label.</a:t>
            </a:r>
          </a:p>
          <a:p>
            <a:pPr lvl="1"/>
            <a:r>
              <a:rPr lang="en-US" sz="2400" b="1" dirty="0" smtClean="0"/>
              <a:t>Style</a:t>
            </a:r>
            <a:r>
              <a:rPr lang="en-US" dirty="0" smtClean="0"/>
              <a:t>—Enables </a:t>
            </a:r>
            <a:r>
              <a:rPr lang="en-US" dirty="0"/>
              <a:t>you to assign style attributes to the label.</a:t>
            </a:r>
          </a:p>
          <a:p>
            <a:pPr lvl="1"/>
            <a:r>
              <a:rPr lang="en-US" sz="2400" b="1" dirty="0" smtClean="0"/>
              <a:t>ToolTip</a:t>
            </a:r>
            <a:r>
              <a:rPr lang="en-US" dirty="0" smtClean="0"/>
              <a:t>—Enables </a:t>
            </a:r>
            <a:r>
              <a:rPr lang="en-US" dirty="0"/>
              <a:t>you to set a label’s </a:t>
            </a:r>
            <a:r>
              <a:rPr lang="en-US" sz="2400" dirty="0"/>
              <a:t>title </a:t>
            </a:r>
            <a:r>
              <a:rPr lang="en-US" dirty="0"/>
              <a:t>attribute. (In Microsoft Internet </a:t>
            </a:r>
            <a:r>
              <a:rPr lang="en-US" dirty="0" smtClean="0"/>
              <a:t>Explorer, the </a:t>
            </a:r>
            <a:r>
              <a:rPr lang="en-US" sz="2800" dirty="0"/>
              <a:t>title </a:t>
            </a:r>
            <a:r>
              <a:rPr lang="en-US" dirty="0"/>
              <a:t>attribute displays as a floating tooltip.)</a:t>
            </a:r>
          </a:p>
        </p:txBody>
      </p:sp>
    </p:spTree>
    <p:extLst>
      <p:ext uri="{BB962C8B-B14F-4D97-AF65-F5344CB8AC3E}">
        <p14:creationId xmlns:p14="http://schemas.microsoft.com/office/powerpoint/2010/main" val="38731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Showing time using Label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14930" r="19114" b="8791"/>
          <a:stretch/>
        </p:blipFill>
        <p:spPr bwMode="auto">
          <a:xfrm>
            <a:off x="609600" y="1143000"/>
            <a:ext cx="8077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648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Protected Sub </a:t>
            </a:r>
            <a:r>
              <a:rPr lang="en-US" sz="1600" dirty="0" err="1"/>
              <a:t>Page_Load</a:t>
            </a:r>
            <a:r>
              <a:rPr lang="en-US" sz="1600" dirty="0"/>
              <a:t>(</a:t>
            </a:r>
            <a:r>
              <a:rPr lang="en-US" sz="1600" dirty="0" err="1"/>
              <a:t>ByVal</a:t>
            </a:r>
            <a:r>
              <a:rPr lang="en-US" sz="1600" dirty="0"/>
              <a:t> sender As Object, </a:t>
            </a:r>
            <a:r>
              <a:rPr lang="en-US" sz="1600" dirty="0" err="1"/>
              <a:t>ByVal</a:t>
            </a:r>
            <a:r>
              <a:rPr lang="en-US" sz="1600" dirty="0"/>
              <a:t> e As </a:t>
            </a:r>
            <a:r>
              <a:rPr lang="en-US" sz="1600" dirty="0" err="1"/>
              <a:t>System.EventArgs</a:t>
            </a:r>
            <a:r>
              <a:rPr lang="en-US" sz="1600" dirty="0"/>
              <a:t>) Handles </a:t>
            </a:r>
            <a:r>
              <a:rPr lang="en-US" sz="1600" dirty="0" err="1"/>
              <a:t>Me.Load</a:t>
            </a:r>
            <a:endParaRPr lang="en-US" sz="1600" dirty="0"/>
          </a:p>
          <a:p>
            <a:r>
              <a:rPr lang="en-US" sz="1600" dirty="0"/>
              <a:t>        Label1.Text = </a:t>
            </a:r>
            <a:r>
              <a:rPr lang="en-US" sz="1600" dirty="0" err="1"/>
              <a:t>TimeOfDay</a:t>
            </a:r>
            <a:endParaRPr lang="en-US" sz="1600" dirty="0"/>
          </a:p>
          <a:p>
            <a:r>
              <a:rPr lang="en-US" sz="1600" dirty="0"/>
              <a:t>    End Sub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8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ASP.NET Framework includes several controls that you can use to gather user input. </a:t>
            </a:r>
            <a:r>
              <a:rPr lang="en-US" dirty="0" smtClean="0"/>
              <a:t>In this </a:t>
            </a:r>
            <a:r>
              <a:rPr lang="en-US" dirty="0"/>
              <a:t>section, you learn how to use the </a:t>
            </a:r>
            <a:r>
              <a:rPr lang="en-US" dirty="0" err="1"/>
              <a:t>TextBox</a:t>
            </a:r>
            <a:r>
              <a:rPr lang="en-US" dirty="0"/>
              <a:t>, </a:t>
            </a:r>
            <a:r>
              <a:rPr lang="en-US" dirty="0" err="1"/>
              <a:t>CheckBox</a:t>
            </a:r>
            <a:r>
              <a:rPr lang="en-US" dirty="0"/>
              <a:t>, and </a:t>
            </a:r>
            <a:r>
              <a:rPr lang="en-US" dirty="0" err="1"/>
              <a:t>RadioButton</a:t>
            </a:r>
            <a:r>
              <a:rPr lang="en-US" dirty="0"/>
              <a:t> controls. </a:t>
            </a:r>
            <a:r>
              <a:rPr lang="en-US" dirty="0" smtClean="0"/>
              <a:t>These controls </a:t>
            </a:r>
            <a:r>
              <a:rPr lang="en-US" dirty="0"/>
              <a:t>correspond to the standard types of HTML input tags.</a:t>
            </a:r>
          </a:p>
        </p:txBody>
      </p:sp>
    </p:spTree>
    <p:extLst>
      <p:ext uri="{BB962C8B-B14F-4D97-AF65-F5344CB8AC3E}">
        <p14:creationId xmlns:p14="http://schemas.microsoft.com/office/powerpoint/2010/main" val="17629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TextBox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the </a:t>
            </a:r>
            <a:r>
              <a:rPr lang="en-US" dirty="0" err="1"/>
              <a:t>TextBox</a:t>
            </a:r>
            <a:r>
              <a:rPr lang="en-US" dirty="0"/>
              <a:t> control to display three different types of input fields </a:t>
            </a:r>
            <a:r>
              <a:rPr lang="en-US" dirty="0" smtClean="0"/>
              <a:t>depending on </a:t>
            </a:r>
            <a:r>
              <a:rPr lang="en-US" dirty="0"/>
              <a:t>the value of its </a:t>
            </a:r>
            <a:r>
              <a:rPr lang="en-US" dirty="0" err="1"/>
              <a:t>TextMode</a:t>
            </a:r>
            <a:r>
              <a:rPr lang="en-US" dirty="0"/>
              <a:t> property. </a:t>
            </a:r>
          </a:p>
          <a:p>
            <a:r>
              <a:rPr lang="en-US" dirty="0" smtClean="0"/>
              <a:t>The </a:t>
            </a:r>
            <a:r>
              <a:rPr lang="en-US" dirty="0" err="1"/>
              <a:t>TextMode</a:t>
            </a:r>
            <a:r>
              <a:rPr lang="en-US" dirty="0"/>
              <a:t> property accepts the following </a:t>
            </a:r>
            <a:r>
              <a:rPr lang="en-US" dirty="0" smtClean="0"/>
              <a:t>three values:</a:t>
            </a:r>
          </a:p>
          <a:p>
            <a:pPr lvl="1"/>
            <a:r>
              <a:rPr lang="en-US" sz="2400" b="1" dirty="0" err="1" smtClean="0"/>
              <a:t>SingleLine</a:t>
            </a:r>
            <a:r>
              <a:rPr lang="en-US" dirty="0" smtClean="0"/>
              <a:t>—Displays </a:t>
            </a:r>
            <a:r>
              <a:rPr lang="en-US" dirty="0"/>
              <a:t>a single-line input field.</a:t>
            </a:r>
          </a:p>
          <a:p>
            <a:pPr lvl="1"/>
            <a:r>
              <a:rPr lang="en-US" sz="2400" b="1" dirty="0" err="1" smtClean="0"/>
              <a:t>MultiLine</a:t>
            </a:r>
            <a:r>
              <a:rPr lang="en-US" dirty="0" smtClean="0"/>
              <a:t>—Displays </a:t>
            </a:r>
            <a:r>
              <a:rPr lang="en-US" dirty="0"/>
              <a:t>a multiline input field.</a:t>
            </a:r>
          </a:p>
          <a:p>
            <a:pPr lvl="1"/>
            <a:r>
              <a:rPr lang="en-US" sz="2400" b="1" dirty="0" smtClean="0"/>
              <a:t>Password</a:t>
            </a:r>
            <a:r>
              <a:rPr lang="en-US" dirty="0" smtClean="0"/>
              <a:t>—Displays </a:t>
            </a:r>
            <a:r>
              <a:rPr lang="en-US" dirty="0"/>
              <a:t>a single-line input field in which the text is hidden.</a:t>
            </a:r>
          </a:p>
        </p:txBody>
      </p:sp>
    </p:spTree>
    <p:extLst>
      <p:ext uri="{BB962C8B-B14F-4D97-AF65-F5344CB8AC3E}">
        <p14:creationId xmlns:p14="http://schemas.microsoft.com/office/powerpoint/2010/main" val="207502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 Properties, Methods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Properties:</a:t>
            </a:r>
          </a:p>
          <a:p>
            <a:pPr lvl="1"/>
            <a:r>
              <a:rPr lang="en-US" b="1" dirty="0" smtClean="0"/>
              <a:t>Enabled</a:t>
            </a:r>
            <a:r>
              <a:rPr lang="en-US" dirty="0" smtClean="0"/>
              <a:t>—Enables </a:t>
            </a:r>
            <a:r>
              <a:rPr lang="en-US" dirty="0"/>
              <a:t>you to disable the text box.</a:t>
            </a:r>
          </a:p>
          <a:p>
            <a:pPr lvl="1"/>
            <a:r>
              <a:rPr lang="en-US" b="1" dirty="0" err="1" smtClean="0"/>
              <a:t>MaxLength</a:t>
            </a:r>
            <a:r>
              <a:rPr lang="en-US" dirty="0" smtClean="0"/>
              <a:t>—Enables </a:t>
            </a:r>
            <a:r>
              <a:rPr lang="en-US" dirty="0"/>
              <a:t>you to specify the maximum length of data that a user </a:t>
            </a:r>
            <a:r>
              <a:rPr lang="en-US" dirty="0" smtClean="0"/>
              <a:t>can enter </a:t>
            </a:r>
            <a:r>
              <a:rPr lang="en-US" dirty="0"/>
              <a:t>in a text box. (This does not work when </a:t>
            </a:r>
            <a:r>
              <a:rPr lang="en-US" dirty="0" err="1"/>
              <a:t>TextMode</a:t>
            </a:r>
            <a:r>
              <a:rPr lang="en-US" dirty="0"/>
              <a:t> is set to Multiline.)</a:t>
            </a:r>
          </a:p>
          <a:p>
            <a:pPr lvl="1"/>
            <a:r>
              <a:rPr lang="en-US" b="1" dirty="0" err="1" smtClean="0"/>
              <a:t>ReadOnly</a:t>
            </a:r>
            <a:r>
              <a:rPr lang="en-US" dirty="0" smtClean="0"/>
              <a:t>—Enables </a:t>
            </a:r>
            <a:r>
              <a:rPr lang="en-US" dirty="0"/>
              <a:t>you to prevent users from changing the text in a text box.</a:t>
            </a:r>
          </a:p>
          <a:p>
            <a:pPr lvl="1"/>
            <a:r>
              <a:rPr lang="en-US" b="1" dirty="0" smtClean="0"/>
              <a:t>Rows</a:t>
            </a:r>
            <a:r>
              <a:rPr lang="en-US" dirty="0" smtClean="0"/>
              <a:t>—Enables </a:t>
            </a:r>
            <a:r>
              <a:rPr lang="en-US" dirty="0"/>
              <a:t>you to specify the number of rows to display.</a:t>
            </a:r>
          </a:p>
          <a:p>
            <a:pPr lvl="1"/>
            <a:r>
              <a:rPr lang="en-US" b="1" dirty="0" err="1" smtClean="0"/>
              <a:t>TabIndex</a:t>
            </a:r>
            <a:r>
              <a:rPr lang="en-US" dirty="0" smtClean="0"/>
              <a:t>—Enables </a:t>
            </a:r>
            <a:r>
              <a:rPr lang="en-US" dirty="0"/>
              <a:t>you to specify the tab order of the text box.</a:t>
            </a:r>
          </a:p>
          <a:p>
            <a:pPr lvl="1"/>
            <a:r>
              <a:rPr lang="en-US" b="1" dirty="0" smtClean="0"/>
              <a:t>Wrap</a:t>
            </a:r>
            <a:r>
              <a:rPr lang="en-US" dirty="0" smtClean="0"/>
              <a:t>—Enables </a:t>
            </a:r>
            <a:r>
              <a:rPr lang="en-US" dirty="0"/>
              <a:t>you to specify whether text word-wraps when the </a:t>
            </a:r>
            <a:r>
              <a:rPr lang="en-US" dirty="0" err="1"/>
              <a:t>TextMode</a:t>
            </a:r>
            <a:r>
              <a:rPr lang="en-US" dirty="0"/>
              <a:t> is set </a:t>
            </a:r>
            <a:r>
              <a:rPr lang="en-US" dirty="0" err="1" smtClean="0"/>
              <a:t>toMultiline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Method:</a:t>
            </a:r>
          </a:p>
          <a:p>
            <a:pPr lvl="1"/>
            <a:r>
              <a:rPr lang="en-US" b="1" dirty="0"/>
              <a:t>Focus</a:t>
            </a:r>
            <a:r>
              <a:rPr lang="en-US" dirty="0"/>
              <a:t>—Enables you to set the initial form focus to the text box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Event:</a:t>
            </a:r>
          </a:p>
          <a:p>
            <a:pPr lvl="1"/>
            <a:r>
              <a:rPr lang="en-US" b="1" dirty="0" err="1"/>
              <a:t>TextChanged</a:t>
            </a:r>
            <a:r>
              <a:rPr lang="en-US" dirty="0"/>
              <a:t>—Raised on the server when the contents of the text box are changed.</a:t>
            </a:r>
          </a:p>
        </p:txBody>
      </p:sp>
    </p:spTree>
    <p:extLst>
      <p:ext uri="{BB962C8B-B14F-4D97-AF65-F5344CB8AC3E}">
        <p14:creationId xmlns:p14="http://schemas.microsoft.com/office/powerpoint/2010/main" val="1730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04" y="1063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TextChanged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51437"/>
            <a:ext cx="9144000" cy="201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Protected Sub TextBox1_TextChanged(</a:t>
            </a:r>
            <a:r>
              <a:rPr lang="en-US" sz="2100" dirty="0" err="1"/>
              <a:t>ByVal</a:t>
            </a:r>
            <a:r>
              <a:rPr lang="en-US" sz="2100" dirty="0"/>
              <a:t> sender As Object, </a:t>
            </a:r>
            <a:r>
              <a:rPr lang="en-US" sz="2100" dirty="0" err="1"/>
              <a:t>ByVal</a:t>
            </a:r>
            <a:r>
              <a:rPr lang="en-US" sz="2100" dirty="0"/>
              <a:t> e As </a:t>
            </a:r>
            <a:r>
              <a:rPr lang="en-US" sz="2100" dirty="0" smtClean="0"/>
              <a:t>			</a:t>
            </a:r>
            <a:r>
              <a:rPr lang="en-US" sz="2100" dirty="0" err="1" smtClean="0"/>
              <a:t>System.EventArgs</a:t>
            </a:r>
            <a:r>
              <a:rPr lang="en-US" sz="2100" dirty="0"/>
              <a:t>) Handles TextBox1.TextChanged</a:t>
            </a:r>
          </a:p>
          <a:p>
            <a:pPr marL="0" indent="0">
              <a:buNone/>
            </a:pPr>
            <a:r>
              <a:rPr lang="en-US" sz="2100" dirty="0" smtClean="0"/>
              <a:t>       </a:t>
            </a:r>
            <a:r>
              <a:rPr lang="en-US" sz="2400" dirty="0" smtClean="0"/>
              <a:t> </a:t>
            </a:r>
            <a:r>
              <a:rPr lang="en-US" sz="2400" dirty="0"/>
              <a:t>Label2.Text = "Search for: " + TextBox1.Text</a:t>
            </a:r>
          </a:p>
          <a:p>
            <a:pPr marL="0" indent="0">
              <a:buNone/>
            </a:pPr>
            <a:r>
              <a:rPr lang="en-US" sz="2100" dirty="0" smtClean="0"/>
              <a:t> End </a:t>
            </a:r>
            <a:r>
              <a:rPr lang="en-US" sz="2100" dirty="0"/>
              <a:t>Sub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7" t="14559" r="24347" b="11023"/>
          <a:stretch/>
        </p:blipFill>
        <p:spPr bwMode="auto">
          <a:xfrm>
            <a:off x="1447800" y="1371600"/>
            <a:ext cx="627320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CheckBox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CheckBox</a:t>
            </a:r>
            <a:r>
              <a:rPr lang="en-US" dirty="0"/>
              <a:t> control enables you to </a:t>
            </a:r>
            <a:r>
              <a:rPr lang="en-US" dirty="0" smtClean="0"/>
              <a:t>display a </a:t>
            </a:r>
            <a:r>
              <a:rPr lang="en-US" dirty="0"/>
              <a:t>check box. </a:t>
            </a:r>
            <a:endParaRPr lang="en-US" dirty="0" smtClean="0"/>
          </a:p>
          <a:p>
            <a:r>
              <a:rPr lang="en-US" dirty="0" err="1" smtClean="0"/>
              <a:t>CheckBox</a:t>
            </a:r>
            <a:r>
              <a:rPr lang="en-US" dirty="0" smtClean="0"/>
              <a:t> enables you to select or deselect multiple options in a group of </a:t>
            </a:r>
            <a:r>
              <a:rPr lang="en-US" dirty="0" err="1" smtClean="0"/>
              <a:t>CheckBoxes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</a:t>
            </a:r>
            <a:r>
              <a:rPr lang="en-US" dirty="0" err="1" smtClean="0"/>
              <a:t>CheckBox</a:t>
            </a:r>
            <a:r>
              <a:rPr lang="en-US" dirty="0" smtClean="0"/>
              <a:t> have a check mark, it means it is selected, when the </a:t>
            </a:r>
            <a:r>
              <a:rPr lang="en-US" dirty="0" err="1" smtClean="0"/>
              <a:t>CheckBox</a:t>
            </a:r>
            <a:r>
              <a:rPr lang="en-US" dirty="0" smtClean="0"/>
              <a:t> doesn’t have a check mark it is deselected.</a:t>
            </a:r>
          </a:p>
          <a:p>
            <a:r>
              <a:rPr lang="en-US" dirty="0" smtClean="0"/>
              <a:t>You can check / select </a:t>
            </a:r>
            <a:r>
              <a:rPr lang="en-US" dirty="0" err="1" smtClean="0"/>
              <a:t>mulitple</a:t>
            </a:r>
            <a:r>
              <a:rPr lang="en-US" dirty="0" smtClean="0"/>
              <a:t> </a:t>
            </a:r>
            <a:r>
              <a:rPr lang="en-US" dirty="0" err="1" smtClean="0"/>
              <a:t>CheckBoxes</a:t>
            </a:r>
            <a:r>
              <a:rPr lang="en-US" dirty="0" smtClean="0"/>
              <a:t>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1041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ASP.Net Controls</vt:lpstr>
      <vt:lpstr>Standard Controls</vt:lpstr>
      <vt:lpstr>Using the Label Control</vt:lpstr>
      <vt:lpstr>Showing time using Label Control</vt:lpstr>
      <vt:lpstr>Accepting User Input</vt:lpstr>
      <vt:lpstr>Using the TextBox Control</vt:lpstr>
      <vt:lpstr>TextBox Properties, Methods and Events</vt:lpstr>
      <vt:lpstr>Sample for TextBox TextChanged event</vt:lpstr>
      <vt:lpstr>Using the CheckBox Control</vt:lpstr>
      <vt:lpstr>CheckBox Properties, Methods and Events</vt:lpstr>
      <vt:lpstr>Displaying checkbox</vt:lpstr>
      <vt:lpstr>Using the RadioButton Control</vt:lpstr>
      <vt:lpstr>RadioButton Properties, Methods and Events</vt:lpstr>
      <vt:lpstr>PowerPoint Presentation</vt:lpstr>
      <vt:lpstr>Submitting Form Data</vt:lpstr>
      <vt:lpstr>Using the Button, LinkButton and ImageButton Control</vt:lpstr>
      <vt:lpstr>PowerPoint Presentation</vt:lpstr>
      <vt:lpstr>Displaying Images</vt:lpstr>
      <vt:lpstr>Using the Image Control</vt:lpstr>
      <vt:lpstr>Container Controls</vt:lpstr>
      <vt:lpstr>Using the Panel Control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Testing and Debugging ASP.Net Applications</dc:title>
  <dc:creator>Michell</dc:creator>
  <cp:lastModifiedBy>Michelle</cp:lastModifiedBy>
  <cp:revision>39</cp:revision>
  <dcterms:created xsi:type="dcterms:W3CDTF">2012-06-23T17:22:12Z</dcterms:created>
  <dcterms:modified xsi:type="dcterms:W3CDTF">2013-02-16T18:22:44Z</dcterms:modified>
</cp:coreProperties>
</file>