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B410-29E8-41DC-B339-A76A3A0482F5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052E-9E3E-4FC1-A20E-4334105A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 smtClean="0"/>
              <a:t>Chapter 7 </a:t>
            </a:r>
            <a:r>
              <a:rPr lang="en-US" dirty="0" err="1" smtClean="0"/>
              <a:t>ASP.Net</a:t>
            </a:r>
            <a:r>
              <a:rPr lang="en-US" dirty="0" smtClean="0"/>
              <a:t>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Conditional update in </a:t>
            </a:r>
            <a:r>
              <a:rPr lang="en-US" dirty="0" err="1" smtClean="0"/>
              <a:t>UpdatePanel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Change Property:</a:t>
            </a:r>
          </a:p>
          <a:p>
            <a:pPr lvl="1"/>
            <a:r>
              <a:rPr lang="en-US" dirty="0" smtClean="0"/>
              <a:t>Update Panel 1:</a:t>
            </a:r>
          </a:p>
          <a:p>
            <a:pPr lvl="2"/>
            <a:r>
              <a:rPr lang="en-US" dirty="0" smtClean="0"/>
              <a:t>Triggers: </a:t>
            </a:r>
            <a:r>
              <a:rPr lang="en-US" dirty="0" err="1" smtClean="0"/>
              <a:t>AsyncPostBack</a:t>
            </a:r>
            <a:r>
              <a:rPr lang="en-US" dirty="0" smtClean="0"/>
              <a:t>, </a:t>
            </a:r>
            <a:r>
              <a:rPr lang="en-US" dirty="0" err="1" smtClean="0"/>
              <a:t>ControlID</a:t>
            </a:r>
            <a:r>
              <a:rPr lang="en-US" dirty="0" smtClean="0"/>
              <a:t>: Timer1, </a:t>
            </a:r>
            <a:r>
              <a:rPr lang="en-US" dirty="0" err="1" smtClean="0"/>
              <a:t>EventName</a:t>
            </a:r>
            <a:r>
              <a:rPr lang="en-US" dirty="0" smtClean="0"/>
              <a:t>: Tick</a:t>
            </a:r>
          </a:p>
          <a:p>
            <a:pPr lvl="1"/>
            <a:r>
              <a:rPr lang="en-US" dirty="0" smtClean="0"/>
              <a:t>Update Panel 2:</a:t>
            </a:r>
          </a:p>
          <a:p>
            <a:pPr lvl="2"/>
            <a:r>
              <a:rPr lang="en-US" dirty="0"/>
              <a:t>Triggers: </a:t>
            </a:r>
            <a:r>
              <a:rPr lang="en-US" dirty="0" err="1"/>
              <a:t>AsyncPostBack</a:t>
            </a:r>
            <a:r>
              <a:rPr lang="en-US" dirty="0"/>
              <a:t>, </a:t>
            </a:r>
            <a:r>
              <a:rPr lang="en-US" dirty="0" err="1"/>
              <a:t>ControlID</a:t>
            </a:r>
            <a:r>
              <a:rPr lang="en-US" dirty="0"/>
              <a:t>: Timer1, </a:t>
            </a:r>
            <a:r>
              <a:rPr lang="en-US" dirty="0" err="1"/>
              <a:t>EventName</a:t>
            </a:r>
            <a:r>
              <a:rPr lang="en-US" dirty="0"/>
              <a:t>: Tick</a:t>
            </a:r>
          </a:p>
          <a:p>
            <a:r>
              <a:rPr lang="en-US" dirty="0" smtClean="0"/>
              <a:t>Code Timer1: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	      If </a:t>
            </a:r>
            <a:r>
              <a:rPr lang="en-US" dirty="0"/>
              <a:t>CheckBox1.Checked = True Then</a:t>
            </a:r>
          </a:p>
          <a:p>
            <a:pPr marL="800100" lvl="2" indent="0">
              <a:buNone/>
            </a:pPr>
            <a:r>
              <a:rPr lang="en-US" dirty="0"/>
              <a:t>            Label1.Text = </a:t>
            </a:r>
            <a:r>
              <a:rPr lang="en-US" dirty="0" err="1"/>
              <a:t>TimeOfDay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        End If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        If CheckBox2.Checked = True Then</a:t>
            </a:r>
          </a:p>
          <a:p>
            <a:pPr marL="800100" lvl="2" indent="0">
              <a:buNone/>
            </a:pPr>
            <a:r>
              <a:rPr lang="en-US" dirty="0"/>
              <a:t>            Label2.Text = </a:t>
            </a:r>
            <a:r>
              <a:rPr lang="en-US" dirty="0" err="1"/>
              <a:t>TimeOfDay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        End If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2" t="22000" r="57922" b="50465"/>
          <a:stretch/>
        </p:blipFill>
        <p:spPr bwMode="auto">
          <a:xfrm>
            <a:off x="533400" y="990600"/>
            <a:ext cx="2590800" cy="14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9" r="82049" b="54436"/>
          <a:stretch/>
        </p:blipFill>
        <p:spPr bwMode="auto">
          <a:xfrm>
            <a:off x="3505200" y="1268776"/>
            <a:ext cx="1750828" cy="9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7" r="83140" b="53814"/>
          <a:stretch/>
        </p:blipFill>
        <p:spPr bwMode="auto">
          <a:xfrm>
            <a:off x="5256028" y="1282840"/>
            <a:ext cx="1644502" cy="96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1" r="82485" b="55303"/>
          <a:stretch/>
        </p:blipFill>
        <p:spPr bwMode="auto">
          <a:xfrm>
            <a:off x="7029893" y="1105691"/>
            <a:ext cx="1708298" cy="102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ASP.NET is a </a:t>
            </a:r>
            <a:r>
              <a:rPr lang="en-US" i="1" dirty="0"/>
              <a:t>server-side </a:t>
            </a:r>
            <a:r>
              <a:rPr lang="en-US" dirty="0"/>
              <a:t>technology for building web applications. Almost all the </a:t>
            </a:r>
            <a:r>
              <a:rPr lang="en-US" dirty="0" smtClean="0"/>
              <a:t>work happens </a:t>
            </a:r>
            <a:r>
              <a:rPr lang="en-US" dirty="0"/>
              <a:t>on the web server and not the web browser. Whenever you perform an action </a:t>
            </a:r>
            <a:r>
              <a:rPr lang="en-US" dirty="0" smtClean="0"/>
              <a:t>in an </a:t>
            </a:r>
            <a:r>
              <a:rPr lang="en-US" dirty="0"/>
              <a:t>ASP.NET page—such as clicking a button or sorting a </a:t>
            </a:r>
            <a:r>
              <a:rPr lang="en-US" dirty="0" err="1"/>
              <a:t>GridView</a:t>
            </a:r>
            <a:r>
              <a:rPr lang="en-US" dirty="0"/>
              <a:t>—the entire page </a:t>
            </a:r>
            <a:r>
              <a:rPr lang="en-US" dirty="0" smtClean="0"/>
              <a:t>must be </a:t>
            </a:r>
            <a:r>
              <a:rPr lang="en-US" dirty="0"/>
              <a:t>posted back to the web server. Any significant action on a page results in a </a:t>
            </a:r>
            <a:r>
              <a:rPr lang="en-US" dirty="0" err="1"/>
              <a:t>postback</a:t>
            </a:r>
            <a:r>
              <a:rPr lang="en-US" dirty="0" smtClean="0"/>
              <a:t>.</a:t>
            </a:r>
          </a:p>
          <a:p>
            <a:r>
              <a:rPr lang="en-US" dirty="0"/>
              <a:t>When you perform a </a:t>
            </a:r>
            <a:r>
              <a:rPr lang="en-US" dirty="0" err="1"/>
              <a:t>postback</a:t>
            </a:r>
            <a:r>
              <a:rPr lang="en-US" dirty="0"/>
              <a:t> in </a:t>
            </a:r>
            <a:r>
              <a:rPr lang="en-US" dirty="0" smtClean="0"/>
              <a:t>an ASP.NET </a:t>
            </a:r>
            <a:r>
              <a:rPr lang="en-US" dirty="0"/>
              <a:t>page, the entire page must be transported across the Internet from browser </a:t>
            </a:r>
            <a:r>
              <a:rPr lang="en-US" dirty="0" smtClean="0"/>
              <a:t>to server</a:t>
            </a:r>
            <a:r>
              <a:rPr lang="en-US" dirty="0"/>
              <a:t>. Next, the .NET class that corresponds to the page must re-render the entire </a:t>
            </a:r>
            <a:r>
              <a:rPr lang="en-US" dirty="0" smtClean="0"/>
              <a:t>page again </a:t>
            </a:r>
            <a:r>
              <a:rPr lang="en-US" dirty="0"/>
              <a:t>from scratch. Finally, the finished page must be sent back across the Internet to </a:t>
            </a:r>
            <a:r>
              <a:rPr lang="en-US" dirty="0" smtClean="0"/>
              <a:t>the browser</a:t>
            </a:r>
            <a:r>
              <a:rPr lang="en-US" dirty="0"/>
              <a:t>. This whole long, slow, agonizing process must occur even if you are updating </a:t>
            </a:r>
            <a:r>
              <a:rPr lang="en-US" dirty="0" smtClean="0"/>
              <a:t>a tiny </a:t>
            </a:r>
            <a:r>
              <a:rPr lang="en-US" dirty="0"/>
              <a:t>section of the page.</a:t>
            </a:r>
          </a:p>
        </p:txBody>
      </p:sp>
    </p:spTree>
    <p:extLst>
      <p:ext uri="{BB962C8B-B14F-4D97-AF65-F5344CB8AC3E}">
        <p14:creationId xmlns:p14="http://schemas.microsoft.com/office/powerpoint/2010/main" val="387538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</a:t>
            </a:r>
            <a:r>
              <a:rPr lang="en-US" dirty="0"/>
              <a:t>(Asynchronous JavaScript and 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enabled already-rendered web pages </a:t>
            </a:r>
            <a:r>
              <a:rPr lang="en-US" dirty="0" smtClean="0"/>
              <a:t>to make </a:t>
            </a:r>
            <a:r>
              <a:rPr lang="en-US" dirty="0"/>
              <a:t>asynchronous calls and retrieve XML, which </a:t>
            </a:r>
            <a:r>
              <a:rPr lang="en-US" dirty="0" smtClean="0"/>
              <a:t>could then </a:t>
            </a:r>
            <a:r>
              <a:rPr lang="en-US" dirty="0"/>
              <a:t>be used to modify the existing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are the commonly used controls in </a:t>
            </a:r>
            <a:r>
              <a:rPr lang="en-US" dirty="0" err="1" smtClean="0"/>
              <a:t>ASP.Net</a:t>
            </a:r>
            <a:r>
              <a:rPr lang="en-US" dirty="0" smtClean="0"/>
              <a:t> AJAX:</a:t>
            </a:r>
          </a:p>
          <a:p>
            <a:pPr lvl="1"/>
            <a:r>
              <a:rPr lang="en-US" dirty="0" err="1" smtClean="0"/>
              <a:t>UpdatePanel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Timer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UpdatePanel</a:t>
            </a:r>
            <a:r>
              <a:rPr lang="en-US" b="1" dirty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server-side AJAX framework consists of one main control: </a:t>
            </a:r>
            <a:r>
              <a:rPr lang="en-US" dirty="0" err="1"/>
              <a:t>UpdatePanel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 err="1" smtClean="0"/>
              <a:t>UpdatePanel</a:t>
            </a:r>
            <a:r>
              <a:rPr lang="en-US" dirty="0" smtClean="0"/>
              <a:t> </a:t>
            </a:r>
            <a:r>
              <a:rPr lang="en-US" dirty="0"/>
              <a:t>control enables you to update a portion of a page without updating </a:t>
            </a:r>
            <a:r>
              <a:rPr lang="en-US" dirty="0" smtClean="0"/>
              <a:t>the entire </a:t>
            </a:r>
            <a:r>
              <a:rPr lang="en-US" dirty="0"/>
              <a:t>page. In other words, it enables you to perform partial-page rendering.</a:t>
            </a:r>
          </a:p>
        </p:txBody>
      </p:sp>
    </p:spTree>
    <p:extLst>
      <p:ext uri="{BB962C8B-B14F-4D97-AF65-F5344CB8AC3E}">
        <p14:creationId xmlns:p14="http://schemas.microsoft.com/office/powerpoint/2010/main" val="159671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using </a:t>
            </a:r>
            <a:r>
              <a:rPr lang="en-US" dirty="0" err="1" smtClean="0"/>
              <a:t>UpdatePanel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r>
              <a:rPr lang="en-US" dirty="0" err="1" smtClean="0"/>
              <a:t>Page_Load</a:t>
            </a:r>
            <a:r>
              <a:rPr lang="en-US" dirty="0" smtClean="0"/>
              <a:t> Code:</a:t>
            </a:r>
          </a:p>
          <a:p>
            <a:pPr lvl="1"/>
            <a:r>
              <a:rPr lang="en-US" dirty="0"/>
              <a:t>Label1.Text = "Page Time: " + </a:t>
            </a:r>
            <a:r>
              <a:rPr lang="en-US" dirty="0" err="1"/>
              <a:t>TimeOfDay</a:t>
            </a:r>
            <a:endParaRPr lang="en-US" dirty="0"/>
          </a:p>
          <a:p>
            <a:r>
              <a:rPr lang="en-US" dirty="0" smtClean="0"/>
              <a:t>Button Code:</a:t>
            </a:r>
          </a:p>
          <a:p>
            <a:pPr lvl="1"/>
            <a:r>
              <a:rPr lang="en-US" dirty="0"/>
              <a:t>Label2.Text = "Current Time: " + </a:t>
            </a:r>
            <a:r>
              <a:rPr lang="en-US" dirty="0" err="1"/>
              <a:t>TimeOfDay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8" r="80814" b="57163"/>
          <a:stretch/>
        </p:blipFill>
        <p:spPr bwMode="auto">
          <a:xfrm>
            <a:off x="4677397" y="1524000"/>
            <a:ext cx="3688959" cy="159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t="21628" r="57631" b="57535"/>
          <a:stretch/>
        </p:blipFill>
        <p:spPr bwMode="auto">
          <a:xfrm>
            <a:off x="685800" y="1306177"/>
            <a:ext cx="3141921" cy="181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62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304800"/>
            <a:ext cx="9220200" cy="1417638"/>
          </a:xfrm>
        </p:spPr>
        <p:txBody>
          <a:bodyPr>
            <a:normAutofit/>
          </a:bodyPr>
          <a:lstStyle/>
          <a:p>
            <a:r>
              <a:rPr lang="en-US" dirty="0" smtClean="0"/>
              <a:t>Sample using Panel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1"/>
            <a:ext cx="9144000" cy="51815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Change Property of </a:t>
            </a:r>
            <a:r>
              <a:rPr lang="en-US" dirty="0" err="1" smtClean="0"/>
              <a:t>Dropdownlist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AutoPostBack</a:t>
            </a:r>
            <a:r>
              <a:rPr lang="en-US" dirty="0" smtClean="0"/>
              <a:t>: True</a:t>
            </a:r>
          </a:p>
          <a:p>
            <a:r>
              <a:rPr lang="en-US" dirty="0" err="1" smtClean="0"/>
              <a:t>DropdownList</a:t>
            </a:r>
            <a:r>
              <a:rPr lang="en-US" dirty="0" smtClean="0"/>
              <a:t> 1 Code:</a:t>
            </a:r>
          </a:p>
          <a:p>
            <a:pPr marL="0" indent="0">
              <a:buNone/>
            </a:pPr>
            <a:r>
              <a:rPr lang="en-US" dirty="0"/>
              <a:t>If DropDownList1.SelectedValue = "Clothing" Then</a:t>
            </a:r>
          </a:p>
          <a:p>
            <a:pPr marL="0" indent="0">
              <a:buNone/>
            </a:pPr>
            <a:r>
              <a:rPr lang="en-US" dirty="0"/>
              <a:t>            DropDownList2.Items.Clear()</a:t>
            </a:r>
          </a:p>
          <a:p>
            <a:pPr marL="0" indent="0">
              <a:buNone/>
            </a:pPr>
            <a:r>
              <a:rPr lang="en-US" dirty="0"/>
              <a:t>            DropDownList2.Items.Add("T-shirt")</a:t>
            </a:r>
          </a:p>
          <a:p>
            <a:pPr marL="0" indent="0">
              <a:buNone/>
            </a:pPr>
            <a:r>
              <a:rPr lang="en-US" dirty="0"/>
              <a:t>            DropDownList2.Items.Add("Pants")</a:t>
            </a:r>
          </a:p>
          <a:p>
            <a:pPr marL="0" indent="0">
              <a:buNone/>
            </a:pPr>
            <a:r>
              <a:rPr lang="en-US" dirty="0"/>
              <a:t>            DropDownList2.Items.Add("Polo")</a:t>
            </a:r>
          </a:p>
          <a:p>
            <a:pPr marL="0" indent="0">
              <a:buNone/>
            </a:pPr>
            <a:r>
              <a:rPr lang="en-US" dirty="0"/>
              <a:t>            DropDownList2.Items.Add("Skirt")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ElseIf</a:t>
            </a:r>
            <a:r>
              <a:rPr lang="en-US" dirty="0"/>
              <a:t> DropDownList1.SelectedValue = "Shoes" Then</a:t>
            </a:r>
          </a:p>
          <a:p>
            <a:pPr marL="0" indent="0">
              <a:buNone/>
            </a:pPr>
            <a:r>
              <a:rPr lang="en-US" dirty="0"/>
              <a:t>            DropDownList2.Items.Clear()</a:t>
            </a:r>
          </a:p>
          <a:p>
            <a:pPr marL="0" indent="0">
              <a:buNone/>
            </a:pPr>
            <a:r>
              <a:rPr lang="en-US" dirty="0"/>
              <a:t>            DropDownList2.Items.Add("Nike")</a:t>
            </a:r>
          </a:p>
          <a:p>
            <a:pPr marL="0" indent="0">
              <a:buNone/>
            </a:pPr>
            <a:r>
              <a:rPr lang="en-US" dirty="0"/>
              <a:t>            DropDownList2.Items.Add("Converse")</a:t>
            </a:r>
          </a:p>
          <a:p>
            <a:pPr marL="0" indent="0">
              <a:buNone/>
            </a:pPr>
            <a:r>
              <a:rPr lang="en-US" dirty="0"/>
              <a:t>            DropDownList2.Items.Add("Vans")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DropDownList2.Items.Clear()</a:t>
            </a:r>
          </a:p>
          <a:p>
            <a:pPr marL="0" indent="0">
              <a:buNone/>
            </a:pPr>
            <a:r>
              <a:rPr lang="en-US" dirty="0"/>
              <a:t>        End </a:t>
            </a:r>
            <a:r>
              <a:rPr lang="en-US" dirty="0" smtClean="0"/>
              <a:t>If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 t="22372" r="57486" b="55302"/>
          <a:stretch/>
        </p:blipFill>
        <p:spPr bwMode="auto">
          <a:xfrm>
            <a:off x="457200" y="762000"/>
            <a:ext cx="2580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4" r="84884" b="46000"/>
          <a:stretch/>
        </p:blipFill>
        <p:spPr bwMode="auto">
          <a:xfrm>
            <a:off x="4038600" y="762000"/>
            <a:ext cx="147438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8" r="85102" b="47116"/>
          <a:stretch/>
        </p:blipFill>
        <p:spPr bwMode="auto">
          <a:xfrm>
            <a:off x="6248400" y="815163"/>
            <a:ext cx="1453116" cy="108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20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648200"/>
            <a:ext cx="8991600" cy="1752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Button Code:</a:t>
            </a:r>
          </a:p>
          <a:p>
            <a:pPr lvl="1"/>
            <a:r>
              <a:rPr lang="en-US" dirty="0" smtClean="0"/>
              <a:t>ListBox1.Items.Add(TextBox1.Text </a:t>
            </a:r>
            <a:r>
              <a:rPr lang="en-US" dirty="0"/>
              <a:t>+ ": " + TextBox2.Text + ", Submitted: " + Now)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4" r="50000" b="17349"/>
          <a:stretch/>
        </p:blipFill>
        <p:spPr bwMode="auto">
          <a:xfrm>
            <a:off x="2209800" y="226828"/>
            <a:ext cx="4876800" cy="312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0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Timer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ASP.NET AJAX Timer control enables you to refresh an </a:t>
            </a:r>
            <a:r>
              <a:rPr lang="en-US" dirty="0" err="1"/>
              <a:t>UpdatePanel</a:t>
            </a:r>
            <a:r>
              <a:rPr lang="en-US" dirty="0"/>
              <a:t> (or the </a:t>
            </a:r>
            <a:r>
              <a:rPr lang="en-US" dirty="0" smtClean="0"/>
              <a:t>entire page</a:t>
            </a:r>
            <a:r>
              <a:rPr lang="en-US" dirty="0"/>
              <a:t>) on a timed basis. The Timer control has one important property:</a:t>
            </a:r>
          </a:p>
          <a:p>
            <a:pPr lvl="1"/>
            <a:r>
              <a:rPr lang="en-US" b="1" dirty="0" smtClean="0"/>
              <a:t>Interval</a:t>
            </a:r>
            <a:r>
              <a:rPr lang="en-US" dirty="0" smtClean="0"/>
              <a:t>—The </a:t>
            </a:r>
            <a:r>
              <a:rPr lang="en-US" dirty="0"/>
              <a:t>amount of time, in milliseconds, between Tick events. The </a:t>
            </a:r>
            <a:r>
              <a:rPr lang="en-US" dirty="0" smtClean="0"/>
              <a:t>default value </a:t>
            </a:r>
            <a:r>
              <a:rPr lang="en-US" dirty="0"/>
              <a:t>is 60,000 (1 minute).</a:t>
            </a:r>
          </a:p>
          <a:p>
            <a:r>
              <a:rPr lang="en-US" dirty="0"/>
              <a:t>The Timer control raises a Tick event every so many milliseconds, depending on the </a:t>
            </a:r>
            <a:r>
              <a:rPr lang="en-US" dirty="0" smtClean="0"/>
              <a:t>value of </a:t>
            </a:r>
            <a:r>
              <a:rPr lang="en-US" dirty="0"/>
              <a:t>its Interval property.</a:t>
            </a:r>
          </a:p>
          <a:p>
            <a:r>
              <a:rPr lang="en-US" dirty="0"/>
              <a:t>If you don’t associate the Timer control with an </a:t>
            </a:r>
            <a:r>
              <a:rPr lang="en-US" dirty="0" err="1"/>
              <a:t>UpdatePanel</a:t>
            </a:r>
            <a:r>
              <a:rPr lang="en-US" dirty="0"/>
              <a:t>, the Timer posts the </a:t>
            </a:r>
            <a:r>
              <a:rPr lang="en-US" dirty="0" smtClean="0"/>
              <a:t>entire page </a:t>
            </a:r>
            <a:r>
              <a:rPr lang="en-US" dirty="0"/>
              <a:t>back to the server performing a normal </a:t>
            </a:r>
            <a:r>
              <a:rPr lang="en-US" dirty="0" err="1"/>
              <a:t>postback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4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Using Timer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25996"/>
            <a:ext cx="8763000" cy="4203404"/>
          </a:xfrm>
        </p:spPr>
        <p:txBody>
          <a:bodyPr/>
          <a:lstStyle/>
          <a:p>
            <a:r>
              <a:rPr lang="en-US" dirty="0" smtClean="0"/>
              <a:t>Change Property:</a:t>
            </a:r>
          </a:p>
          <a:p>
            <a:pPr lvl="1"/>
            <a:r>
              <a:rPr lang="en-US" dirty="0" smtClean="0"/>
              <a:t>Timer:</a:t>
            </a:r>
          </a:p>
          <a:p>
            <a:pPr lvl="2"/>
            <a:r>
              <a:rPr lang="en-US" dirty="0" smtClean="0"/>
              <a:t>Interval: 1000</a:t>
            </a:r>
          </a:p>
          <a:p>
            <a:pPr lvl="1"/>
            <a:r>
              <a:rPr lang="en-US" dirty="0" err="1" smtClean="0"/>
              <a:t>UpdatePanel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Triggers: </a:t>
            </a:r>
            <a:r>
              <a:rPr lang="en-US" dirty="0" err="1" smtClean="0"/>
              <a:t>AsyncPostBack</a:t>
            </a:r>
            <a:r>
              <a:rPr lang="en-US" dirty="0" smtClean="0"/>
              <a:t>, </a:t>
            </a:r>
            <a:r>
              <a:rPr lang="en-US" dirty="0" err="1" smtClean="0"/>
              <a:t>ControlID</a:t>
            </a:r>
            <a:r>
              <a:rPr lang="en-US" dirty="0" smtClean="0"/>
              <a:t>: Timer1, </a:t>
            </a:r>
            <a:r>
              <a:rPr lang="en-US" dirty="0" err="1" smtClean="0"/>
              <a:t>EventName</a:t>
            </a:r>
            <a:r>
              <a:rPr lang="en-US" dirty="0" smtClean="0"/>
              <a:t>: Tick</a:t>
            </a:r>
          </a:p>
          <a:p>
            <a:r>
              <a:rPr lang="en-US" dirty="0" smtClean="0"/>
              <a:t>Timer Code:</a:t>
            </a:r>
          </a:p>
          <a:p>
            <a:pPr lvl="1"/>
            <a:r>
              <a:rPr lang="en-US" dirty="0"/>
              <a:t>Label1.Text = </a:t>
            </a:r>
            <a:r>
              <a:rPr lang="en-US" dirty="0" err="1"/>
              <a:t>TimeOfDay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0" t="21256" r="58576" b="59395"/>
          <a:stretch/>
        </p:blipFill>
        <p:spPr bwMode="auto">
          <a:xfrm>
            <a:off x="786809" y="1066800"/>
            <a:ext cx="2694060" cy="135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4" r="88808" b="54930"/>
          <a:stretch/>
        </p:blipFill>
        <p:spPr bwMode="auto">
          <a:xfrm>
            <a:off x="5346404" y="1371600"/>
            <a:ext cx="1091609" cy="97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6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539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Chapter 7 ASP.Net AJAX</vt:lpstr>
      <vt:lpstr>PowerPoint Presentation</vt:lpstr>
      <vt:lpstr>AJAX (Asynchronous JavaScript and XML)</vt:lpstr>
      <vt:lpstr>Using the UpdatePanel Control</vt:lpstr>
      <vt:lpstr>Sample using UpdatePanel control</vt:lpstr>
      <vt:lpstr>Sample using Panel Control </vt:lpstr>
      <vt:lpstr>PowerPoint Presentation</vt:lpstr>
      <vt:lpstr>AJAX Timer Control</vt:lpstr>
      <vt:lpstr>Using Timer Control</vt:lpstr>
      <vt:lpstr>Conditional update in UpdatePanel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ASP.Net AJAX</dc:title>
  <dc:creator>Michell</dc:creator>
  <cp:lastModifiedBy>Michell</cp:lastModifiedBy>
  <cp:revision>12</cp:revision>
  <dcterms:created xsi:type="dcterms:W3CDTF">2012-07-20T03:16:32Z</dcterms:created>
  <dcterms:modified xsi:type="dcterms:W3CDTF">2012-07-20T15:39:57Z</dcterms:modified>
</cp:coreProperties>
</file>