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5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80" r:id="rId13"/>
    <p:sldId id="28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69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</a:t>
            </a:r>
            <a:r>
              <a:rPr lang="en-GB" sz="2400" dirty="0" err="1"/>
              <a:t>yuksha</a:t>
            </a:r>
            <a:r>
              <a:rPr lang="en-GB" sz="2400" dirty="0"/>
              <a:t> R</a:t>
            </a:r>
            <a:endParaRPr lang="en-US" sz="2400" dirty="0"/>
          </a:p>
          <a:p>
            <a:r>
              <a:rPr lang="en-US" sz="2400" dirty="0"/>
              <a:t>REGISTER NO AND NMID: 2422j011</a:t>
            </a:r>
            <a:r>
              <a:rPr lang="en-GB" sz="2400" dirty="0"/>
              <a:t>8</a:t>
            </a:r>
            <a:r>
              <a:rPr lang="en-US" sz="2400" dirty="0"/>
              <a:t> And asbruaz2422j011</a:t>
            </a:r>
            <a:r>
              <a:rPr lang="en-GB" sz="2400" dirty="0"/>
              <a:t>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KPR College Of Arts Science And Research 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9C1C6-A886-F567-127C-7358AA69B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328091"/>
            <a:ext cx="8128000" cy="47488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DE34-A639-BF6F-EDFB-5FA96F5E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>
            <a:extLst>
              <a:ext uri="{FF2B5EF4-FFF2-40B4-BE49-F238E27FC236}">
                <a16:creationId xmlns:a16="http://schemas.microsoft.com/office/drawing/2014/main" id="{18BC543B-C86F-B162-47A0-971636850A4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>
            <a:extLst>
              <a:ext uri="{FF2B5EF4-FFF2-40B4-BE49-F238E27FC236}">
                <a16:creationId xmlns:a16="http://schemas.microsoft.com/office/drawing/2014/main" id="{D3114733-C2F1-96D6-9044-878DDF83DF68}"/>
              </a:ext>
            </a:extLst>
          </p:cNvPr>
          <p:cNvSpPr/>
          <p:nvPr/>
        </p:nvSpPr>
        <p:spPr>
          <a:xfrm>
            <a:off x="9782906" y="55292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>
            <a:extLst>
              <a:ext uri="{FF2B5EF4-FFF2-40B4-BE49-F238E27FC236}">
                <a16:creationId xmlns:a16="http://schemas.microsoft.com/office/drawing/2014/main" id="{6108EF53-7D28-B48D-3777-DE9AC03403F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>
            <a:extLst>
              <a:ext uri="{FF2B5EF4-FFF2-40B4-BE49-F238E27FC236}">
                <a16:creationId xmlns:a16="http://schemas.microsoft.com/office/drawing/2014/main" id="{EFBA3162-B05F-90CE-C358-C03BBA87779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>
            <a:extLst>
              <a:ext uri="{FF2B5EF4-FFF2-40B4-BE49-F238E27FC236}">
                <a16:creationId xmlns:a16="http://schemas.microsoft.com/office/drawing/2014/main" id="{C62BFB61-CD46-9416-6C1E-B2D9CBBAD0D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>
            <a:extLst>
              <a:ext uri="{FF2B5EF4-FFF2-40B4-BE49-F238E27FC236}">
                <a16:creationId xmlns:a16="http://schemas.microsoft.com/office/drawing/2014/main" id="{2CD4185B-2A57-02AF-11E1-C9911B8C9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3" name="object 8">
            <a:extLst>
              <a:ext uri="{FF2B5EF4-FFF2-40B4-BE49-F238E27FC236}">
                <a16:creationId xmlns:a16="http://schemas.microsoft.com/office/drawing/2014/main" id="{B1A447A5-82DB-CCE2-0282-A9F793F57CBC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>
            <a:extLst>
              <a:ext uri="{FF2B5EF4-FFF2-40B4-BE49-F238E27FC236}">
                <a16:creationId xmlns:a16="http://schemas.microsoft.com/office/drawing/2014/main" id="{32DA8EB2-F2B5-8EF7-9069-E55FD809E17A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ACFD7-19D8-FF2B-A7E8-3755061FA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0656"/>
            <a:ext cx="6356989" cy="49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GITHUB LINK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7B0FD-2FE6-7CC2-87D2-ED3F6228258B}"/>
              </a:ext>
            </a:extLst>
          </p:cNvPr>
          <p:cNvSpPr txBox="1"/>
          <p:nvPr/>
        </p:nvSpPr>
        <p:spPr>
          <a:xfrm>
            <a:off x="1357313" y="3082687"/>
            <a:ext cx="78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https://github.com/dyuksharaja/KPR25.git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62F2-662C-E882-C855-573FE294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>
            <a:extLst>
              <a:ext uri="{FF2B5EF4-FFF2-40B4-BE49-F238E27FC236}">
                <a16:creationId xmlns:a16="http://schemas.microsoft.com/office/drawing/2014/main" id="{23FD3C2D-7AAA-7A97-F9D0-F40C5D547F3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>
            <a:extLst>
              <a:ext uri="{FF2B5EF4-FFF2-40B4-BE49-F238E27FC236}">
                <a16:creationId xmlns:a16="http://schemas.microsoft.com/office/drawing/2014/main" id="{8596E581-AAD6-FA10-1D77-6AC217ED027F}"/>
              </a:ext>
            </a:extLst>
          </p:cNvPr>
          <p:cNvSpPr/>
          <p:nvPr/>
        </p:nvSpPr>
        <p:spPr>
          <a:xfrm>
            <a:off x="103632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>
            <a:extLst>
              <a:ext uri="{FF2B5EF4-FFF2-40B4-BE49-F238E27FC236}">
                <a16:creationId xmlns:a16="http://schemas.microsoft.com/office/drawing/2014/main" id="{D319DD21-046F-6CB8-F28C-522A8AC0568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>
            <a:extLst>
              <a:ext uri="{FF2B5EF4-FFF2-40B4-BE49-F238E27FC236}">
                <a16:creationId xmlns:a16="http://schemas.microsoft.com/office/drawing/2014/main" id="{FF0609B7-5CC8-0838-BD19-4E53EA363AC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7">
            <a:extLst>
              <a:ext uri="{FF2B5EF4-FFF2-40B4-BE49-F238E27FC236}">
                <a16:creationId xmlns:a16="http://schemas.microsoft.com/office/drawing/2014/main" id="{D4864049-BF2C-1151-6CB7-DD74671BE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79" name="object 9">
            <a:extLst>
              <a:ext uri="{FF2B5EF4-FFF2-40B4-BE49-F238E27FC236}">
                <a16:creationId xmlns:a16="http://schemas.microsoft.com/office/drawing/2014/main" id="{40AE3D2A-47C8-CFAF-6E90-0D7DA79D0FDD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9BEBD6-EF15-6A5E-1EA9-376B52F14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05850"/>
              </p:ext>
            </p:extLst>
          </p:nvPr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>
                  <a:extLst>
                    <a:ext uri="{9D8B030D-6E8A-4147-A177-3AD203B41FA5}">
                      <a16:colId xmlns:a16="http://schemas.microsoft.com/office/drawing/2014/main" val="410577271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4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/>
              <a:t>PROJECT</a:t>
            </a:r>
            <a:r>
              <a:rPr sz="4000" spc="-85" dirty="0"/>
              <a:t> </a:t>
            </a:r>
            <a:r>
              <a:rPr sz="4000" spc="25" dirty="0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0" name="TextBox 1048699"/>
          <p:cNvSpPr txBox="1"/>
          <p:nvPr/>
        </p:nvSpPr>
        <p:spPr>
          <a:xfrm>
            <a:off x="676275" y="1638934"/>
            <a:ext cx="785287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701" name="TextBox 1048700"/>
          <p:cNvSpPr txBox="1"/>
          <p:nvPr/>
        </p:nvSpPr>
        <p:spPr>
          <a:xfrm>
            <a:off x="672431" y="1775461"/>
            <a:ext cx="6862225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6" name="TextBox 1048705"/>
          <p:cNvSpPr txBox="1"/>
          <p:nvPr/>
        </p:nvSpPr>
        <p:spPr>
          <a:xfrm>
            <a:off x="723900" y="2225578"/>
            <a:ext cx="8870776" cy="1815882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ut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7CB45A-0D92-EC8C-07F1-A530A24D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0519"/>
              </p:ext>
            </p:extLst>
          </p:nvPr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512339699"/>
                    </a:ext>
                  </a:extLst>
                </a:gridCol>
              </a:tblGrid>
              <a:tr h="416104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609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504625-AE43-5B16-175A-2F035B355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6372"/>
              </p:ext>
            </p:extLst>
          </p:nvPr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858637392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9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5D7450-1247-6D72-1261-F732A154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94701"/>
              </p:ext>
            </p:extLst>
          </p:nvPr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751194581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dirty="0"/>
                        <a:t>Responsive design with attractive animations.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588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405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Dyuksha Raja</cp:lastModifiedBy>
  <cp:revision>3</cp:revision>
  <dcterms:created xsi:type="dcterms:W3CDTF">2024-03-29T04:07:22Z</dcterms:created>
  <dcterms:modified xsi:type="dcterms:W3CDTF">2025-09-04T16:08:16Z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69c93b6fa2304f24802ed76c68c84d7b</vt:lpwstr>
  </property>
</Properties>
</file>