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4" autoAdjust="0"/>
  </p:normalViewPr>
  <p:slideViewPr>
    <p:cSldViewPr>
      <p:cViewPr>
        <p:scale>
          <a:sx n="66" d="100"/>
          <a:sy n="66" d="100"/>
        </p:scale>
        <p:origin x="-120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FC68-03CE-4D24-A7A3-DCE990F41891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4D8B-DA04-4D17-BD83-E7BC2149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24D8B-DA04-4D17-BD83-E7BC2149E9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245D-0536-4303-AA7E-226A6286706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92F-DB2D-4E3C-858B-207D1386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0738" y="112488"/>
            <a:ext cx="5397698" cy="6059712"/>
            <a:chOff x="310738" y="112488"/>
            <a:chExt cx="5397698" cy="6059712"/>
          </a:xfrm>
        </p:grpSpPr>
        <p:sp>
          <p:nvSpPr>
            <p:cNvPr id="9" name="Oval 8"/>
            <p:cNvSpPr/>
            <p:nvPr/>
          </p:nvSpPr>
          <p:spPr>
            <a:xfrm>
              <a:off x="3414156" y="3972790"/>
              <a:ext cx="845127" cy="845127"/>
            </a:xfrm>
            <a:prstGeom prst="ellipse">
              <a:avLst/>
            </a:prstGeom>
            <a:noFill/>
            <a:ln w="38100" cmpd="dbl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200" dirty="0" smtClean="0">
                  <a:solidFill>
                    <a:srgbClr val="000000"/>
                  </a:solidFill>
                </a:rPr>
                <a:t>θ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4"/>
              <a:endCxn id="16" idx="0"/>
            </p:cNvCxnSpPr>
            <p:nvPr/>
          </p:nvCxnSpPr>
          <p:spPr>
            <a:xfrm>
              <a:off x="3836720" y="4817917"/>
              <a:ext cx="0" cy="3636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414156" y="5181600"/>
              <a:ext cx="845127" cy="8451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</a:rPr>
                <a:t>d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6"/>
              <a:endCxn id="78" idx="2"/>
            </p:cNvCxnSpPr>
            <p:nvPr/>
          </p:nvCxnSpPr>
          <p:spPr>
            <a:xfrm>
              <a:off x="1342905" y="4395354"/>
              <a:ext cx="40870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641273" y="3972790"/>
              <a:ext cx="845127" cy="8451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</a:rPr>
                <a:t>e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2"/>
              <a:endCxn id="9" idx="6"/>
            </p:cNvCxnSpPr>
            <p:nvPr/>
          </p:nvCxnSpPr>
          <p:spPr>
            <a:xfrm flipH="1">
              <a:off x="4259283" y="4395354"/>
              <a:ext cx="38199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414155" y="2602844"/>
              <a:ext cx="845127" cy="84512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</a:rPr>
                <a:t>z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4"/>
              <a:endCxn id="9" idx="0"/>
            </p:cNvCxnSpPr>
            <p:nvPr/>
          </p:nvCxnSpPr>
          <p:spPr>
            <a:xfrm>
              <a:off x="3836719" y="3447971"/>
              <a:ext cx="1" cy="5248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414155" y="1333417"/>
              <a:ext cx="845126" cy="84512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200" dirty="0" smtClean="0">
                  <a:solidFill>
                    <a:srgbClr val="000000"/>
                  </a:solidFill>
                </a:rPr>
                <a:t>α</a:t>
              </a:r>
              <a:endParaRPr lang="en-US" sz="3200" baseline="-250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66" idx="4"/>
              <a:endCxn id="27" idx="0"/>
            </p:cNvCxnSpPr>
            <p:nvPr/>
          </p:nvCxnSpPr>
          <p:spPr>
            <a:xfrm>
              <a:off x="3836718" y="2178544"/>
              <a:ext cx="1" cy="4243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 flipH="1">
              <a:off x="3053936" y="3591792"/>
              <a:ext cx="2654500" cy="2580408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10738" y="3782291"/>
              <a:ext cx="2590801" cy="1208808"/>
              <a:chOff x="1066798" y="3858491"/>
              <a:chExt cx="2590801" cy="120880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53838" y="4048990"/>
                <a:ext cx="845127" cy="84512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200" dirty="0" smtClean="0">
                    <a:solidFill>
                      <a:srgbClr val="000000"/>
                    </a:solidFill>
                  </a:rPr>
                  <a:t>σ</a:t>
                </a:r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066798" y="3858491"/>
                <a:ext cx="2590801" cy="12088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∞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07673" y="4048990"/>
                <a:ext cx="845127" cy="84512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rgbClr val="000000"/>
                    </a:solidFill>
                  </a:rPr>
                  <a:t>s</a:t>
                </a:r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82" name="Straight Arrow Connector 81"/>
            <p:cNvCxnSpPr>
              <a:stCxn id="78" idx="6"/>
              <a:endCxn id="9" idx="2"/>
            </p:cNvCxnSpPr>
            <p:nvPr/>
          </p:nvCxnSpPr>
          <p:spPr>
            <a:xfrm>
              <a:off x="2596740" y="4395354"/>
              <a:ext cx="81741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14155" y="112488"/>
              <a:ext cx="845126" cy="84512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200" dirty="0" smtClean="0">
                  <a:solidFill>
                    <a:srgbClr val="000000"/>
                  </a:solidFill>
                </a:rPr>
                <a:t>γ</a:t>
              </a:r>
              <a:endParaRPr lang="en-US" sz="3200" baseline="-250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4"/>
              <a:endCxn id="66" idx="0"/>
            </p:cNvCxnSpPr>
            <p:nvPr/>
          </p:nvCxnSpPr>
          <p:spPr>
            <a:xfrm>
              <a:off x="3836718" y="957615"/>
              <a:ext cx="0" cy="375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3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09600" y="3972790"/>
            <a:ext cx="5007429" cy="2053937"/>
            <a:chOff x="609600" y="3972790"/>
            <a:chExt cx="5007429" cy="2053937"/>
          </a:xfrm>
        </p:grpSpPr>
        <p:sp>
          <p:nvSpPr>
            <p:cNvPr id="25" name="Oval 24"/>
            <p:cNvSpPr/>
            <p:nvPr/>
          </p:nvSpPr>
          <p:spPr>
            <a:xfrm>
              <a:off x="3414156" y="3972790"/>
              <a:ext cx="845127" cy="845127"/>
            </a:xfrm>
            <a:prstGeom prst="ellipse">
              <a:avLst/>
            </a:prstGeom>
            <a:noFill/>
            <a:ln w="38100" cmpd="dbl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200" dirty="0" smtClean="0">
                  <a:solidFill>
                    <a:srgbClr val="000000"/>
                  </a:solidFill>
                </a:rPr>
                <a:t>θ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5" idx="4"/>
              <a:endCxn id="27" idx="0"/>
            </p:cNvCxnSpPr>
            <p:nvPr/>
          </p:nvCxnSpPr>
          <p:spPr>
            <a:xfrm>
              <a:off x="3836720" y="4817917"/>
              <a:ext cx="0" cy="3636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414156" y="5181600"/>
              <a:ext cx="845127" cy="8451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</a:rPr>
                <a:t>d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43" idx="6"/>
              <a:endCxn id="45" idx="2"/>
            </p:cNvCxnSpPr>
            <p:nvPr/>
          </p:nvCxnSpPr>
          <p:spPr>
            <a:xfrm>
              <a:off x="1454727" y="4395354"/>
              <a:ext cx="52647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771902" y="3972790"/>
              <a:ext cx="845127" cy="8451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</a:rPr>
                <a:t>e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5" idx="6"/>
            </p:cNvCxnSpPr>
            <p:nvPr/>
          </p:nvCxnSpPr>
          <p:spPr>
            <a:xfrm flipH="1">
              <a:off x="4259283" y="4395354"/>
              <a:ext cx="51261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09600" y="3972790"/>
              <a:ext cx="2216727" cy="845127"/>
              <a:chOff x="1365660" y="4048990"/>
              <a:chExt cx="2216727" cy="84512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365660" y="4048990"/>
                <a:ext cx="845127" cy="84512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200" dirty="0" smtClean="0">
                    <a:solidFill>
                      <a:srgbClr val="000000"/>
                    </a:solidFill>
                  </a:rPr>
                  <a:t>σ</a:t>
                </a:r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737260" y="4048990"/>
                <a:ext cx="845127" cy="84512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rgbClr val="000000"/>
                    </a:solidFill>
                  </a:rPr>
                  <a:t>s</a:t>
                </a:r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9" name="Straight Arrow Connector 38"/>
            <p:cNvCxnSpPr>
              <a:stCxn id="45" idx="6"/>
              <a:endCxn id="25" idx="2"/>
            </p:cNvCxnSpPr>
            <p:nvPr/>
          </p:nvCxnSpPr>
          <p:spPr>
            <a:xfrm>
              <a:off x="2826327" y="4395354"/>
              <a:ext cx="58782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32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16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Yurovsky</dc:creator>
  <cp:lastModifiedBy>Dan Yurovsky</cp:lastModifiedBy>
  <cp:revision>47</cp:revision>
  <dcterms:created xsi:type="dcterms:W3CDTF">2011-08-01T06:15:43Z</dcterms:created>
  <dcterms:modified xsi:type="dcterms:W3CDTF">2011-10-11T02:44:57Z</dcterms:modified>
</cp:coreProperties>
</file>