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60" r:id="rId5"/>
    <p:sldId id="262" r:id="rId6"/>
    <p:sldId id="265" r:id="rId7"/>
    <p:sldId id="263" r:id="rId8"/>
    <p:sldId id="264" r:id="rId9"/>
    <p:sldId id="266" r:id="rId10"/>
    <p:sldId id="267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8D43E-AD62-4164-8F61-D9549017D314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1954B35D-B85B-4835-A14C-C6C9BB8A9FF4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психологические факторы, обеспечивающие успешную и эффективную деятельность менеджера</a:t>
          </a:r>
          <a:endParaRPr lang="ru-RU" sz="1800" dirty="0">
            <a:solidFill>
              <a:schemeClr val="tx1"/>
            </a:solidFill>
          </a:endParaRPr>
        </a:p>
      </dgm:t>
    </dgm:pt>
    <dgm:pt modelId="{845E93AE-6FEC-4B74-A45E-3A61851D0A2A}" type="parTrans" cxnId="{80E599E3-9384-44D3-991B-F695D6D6CCE5}">
      <dgm:prSet/>
      <dgm:spPr/>
      <dgm:t>
        <a:bodyPr/>
        <a:lstStyle/>
        <a:p>
          <a:endParaRPr lang="ru-RU"/>
        </a:p>
      </dgm:t>
    </dgm:pt>
    <dgm:pt modelId="{FE40E66A-61EA-49AC-AA4D-05666405B8C1}" type="sibTrans" cxnId="{80E599E3-9384-44D3-991B-F695D6D6CCE5}">
      <dgm:prSet/>
      <dgm:spPr/>
      <dgm:t>
        <a:bodyPr/>
        <a:lstStyle/>
        <a:p>
          <a:endParaRPr lang="ru-RU"/>
        </a:p>
      </dgm:t>
    </dgm:pt>
    <dgm:pt modelId="{A33697AA-A4B3-4D92-A927-D10FE7C5C901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психология мотивации людей в процессе их деятельности</a:t>
          </a:r>
          <a:endParaRPr lang="ru-RU" sz="1800" dirty="0">
            <a:solidFill>
              <a:schemeClr val="tx1"/>
            </a:solidFill>
          </a:endParaRPr>
        </a:p>
      </dgm:t>
    </dgm:pt>
    <dgm:pt modelId="{C577E54E-03AC-4E5C-A5E0-A4F561158096}" type="parTrans" cxnId="{473CE209-F448-4F76-91EF-F43A55F59BAD}">
      <dgm:prSet/>
      <dgm:spPr/>
      <dgm:t>
        <a:bodyPr/>
        <a:lstStyle/>
        <a:p>
          <a:endParaRPr lang="ru-RU"/>
        </a:p>
      </dgm:t>
    </dgm:pt>
    <dgm:pt modelId="{9514217A-DB7A-4584-B024-C4A9C1668E51}" type="sibTrans" cxnId="{473CE209-F448-4F76-91EF-F43A55F59BAD}">
      <dgm:prSet/>
      <dgm:spPr/>
      <dgm:t>
        <a:bodyPr/>
        <a:lstStyle/>
        <a:p>
          <a:endParaRPr lang="ru-RU"/>
        </a:p>
      </dgm:t>
    </dgm:pt>
    <dgm:pt modelId="{FB3690CC-2245-4C8B-AB8D-DC2B5ACD6235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особенности группового поведения и межличностных отношений</a:t>
          </a:r>
          <a:endParaRPr lang="ru-RU" sz="1800" dirty="0">
            <a:solidFill>
              <a:schemeClr val="tx1"/>
            </a:solidFill>
          </a:endParaRPr>
        </a:p>
      </dgm:t>
    </dgm:pt>
    <dgm:pt modelId="{DD02FDEE-525B-49DC-B8E3-C90413F578CB}" type="parTrans" cxnId="{ED96892F-D322-4C31-9E45-1B7C3F93DF32}">
      <dgm:prSet/>
      <dgm:spPr/>
      <dgm:t>
        <a:bodyPr/>
        <a:lstStyle/>
        <a:p>
          <a:endParaRPr lang="ru-RU"/>
        </a:p>
      </dgm:t>
    </dgm:pt>
    <dgm:pt modelId="{A8A2DBBC-D526-42A4-9A0E-670EF5022CCF}" type="sibTrans" cxnId="{ED96892F-D322-4C31-9E45-1B7C3F93DF32}">
      <dgm:prSet/>
      <dgm:spPr/>
      <dgm:t>
        <a:bodyPr/>
        <a:lstStyle/>
        <a:p>
          <a:endParaRPr lang="ru-RU"/>
        </a:p>
      </dgm:t>
    </dgm:pt>
    <dgm:pt modelId="{9CFAAC26-A5AE-4D89-863B-CF838E4CA25B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психологические аспекты лидерства, особенностей принятия решений</a:t>
          </a:r>
          <a:endParaRPr lang="ru-RU" sz="1800" dirty="0">
            <a:solidFill>
              <a:schemeClr val="tx1"/>
            </a:solidFill>
          </a:endParaRPr>
        </a:p>
      </dgm:t>
    </dgm:pt>
    <dgm:pt modelId="{CABE2D54-9571-4E3A-A877-F4C22615F593}" type="parTrans" cxnId="{27217A33-DCAC-4BD3-BBBB-AD5C55478429}">
      <dgm:prSet/>
      <dgm:spPr/>
      <dgm:t>
        <a:bodyPr/>
        <a:lstStyle/>
        <a:p>
          <a:endParaRPr lang="ru-RU"/>
        </a:p>
      </dgm:t>
    </dgm:pt>
    <dgm:pt modelId="{DF2EF3A4-A90B-4CD8-B8F3-B6A8B496CB75}" type="sibTrans" cxnId="{27217A33-DCAC-4BD3-BBBB-AD5C55478429}">
      <dgm:prSet/>
      <dgm:spPr/>
      <dgm:t>
        <a:bodyPr/>
        <a:lstStyle/>
        <a:p>
          <a:endParaRPr lang="ru-RU"/>
        </a:p>
      </dgm:t>
    </dgm:pt>
    <dgm:pt modelId="{FAD0A90C-DCB6-4EE9-8FD9-1798F3C0A14B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психология власти в организации</a:t>
          </a:r>
          <a:endParaRPr lang="ru-RU" sz="1800" dirty="0">
            <a:solidFill>
              <a:schemeClr val="tx1"/>
            </a:solidFill>
          </a:endParaRPr>
        </a:p>
      </dgm:t>
    </dgm:pt>
    <dgm:pt modelId="{1EF000CC-68F2-4005-9AE9-A40126219767}" type="parTrans" cxnId="{FA578858-604D-4E0B-B491-FDBB58714AED}">
      <dgm:prSet/>
      <dgm:spPr/>
      <dgm:t>
        <a:bodyPr/>
        <a:lstStyle/>
        <a:p>
          <a:endParaRPr lang="ru-RU"/>
        </a:p>
      </dgm:t>
    </dgm:pt>
    <dgm:pt modelId="{EED5C3DD-89FF-4586-BA21-2D3568CF9EB6}" type="sibTrans" cxnId="{FA578858-604D-4E0B-B491-FDBB58714AED}">
      <dgm:prSet/>
      <dgm:spPr/>
      <dgm:t>
        <a:bodyPr/>
        <a:lstStyle/>
        <a:p>
          <a:endParaRPr lang="ru-RU"/>
        </a:p>
      </dgm:t>
    </dgm:pt>
    <dgm:pt modelId="{28B0C6FA-2FD6-4BE8-9920-E9E3B5913387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вопросы психологического климата в коллективе</a:t>
          </a:r>
          <a:endParaRPr lang="ru-RU" sz="1800" dirty="0">
            <a:solidFill>
              <a:schemeClr val="tx1"/>
            </a:solidFill>
          </a:endParaRPr>
        </a:p>
      </dgm:t>
    </dgm:pt>
    <dgm:pt modelId="{8D1CB462-F606-427D-966E-AE3C4E5166F8}" type="parTrans" cxnId="{AEEE7C54-531F-4386-8822-B5E4513907A0}">
      <dgm:prSet/>
      <dgm:spPr/>
      <dgm:t>
        <a:bodyPr/>
        <a:lstStyle/>
        <a:p>
          <a:endParaRPr lang="ru-RU"/>
        </a:p>
      </dgm:t>
    </dgm:pt>
    <dgm:pt modelId="{0C8A6DD1-A436-4636-905D-28434D1E705C}" type="sibTrans" cxnId="{AEEE7C54-531F-4386-8822-B5E4513907A0}">
      <dgm:prSet/>
      <dgm:spPr/>
      <dgm:t>
        <a:bodyPr/>
        <a:lstStyle/>
        <a:p>
          <a:endParaRPr lang="ru-RU"/>
        </a:p>
      </dgm:t>
    </dgm:pt>
    <dgm:pt modelId="{0263E6ED-7100-4EAC-9E91-EB15CBE1B449}">
      <dgm:prSet phldrT="[Текст]" custT="1"/>
      <dgm:spPr/>
      <dgm:t>
        <a:bodyPr/>
        <a:lstStyle/>
        <a:p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конфликтология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(теория конфликтов)</a:t>
          </a:r>
          <a:endParaRPr lang="ru-RU" sz="1800" dirty="0">
            <a:solidFill>
              <a:schemeClr val="tx1"/>
            </a:solidFill>
          </a:endParaRPr>
        </a:p>
      </dgm:t>
    </dgm:pt>
    <dgm:pt modelId="{CAE4D110-769B-4085-AFE3-774E3C20CC9B}" type="parTrans" cxnId="{5D5ED6DE-3BFC-485C-BB6A-A44302F6DB16}">
      <dgm:prSet/>
      <dgm:spPr/>
      <dgm:t>
        <a:bodyPr/>
        <a:lstStyle/>
        <a:p>
          <a:endParaRPr lang="ru-RU"/>
        </a:p>
      </dgm:t>
    </dgm:pt>
    <dgm:pt modelId="{760AC9DE-0FC3-4569-AE69-1C63EE2E0176}" type="sibTrans" cxnId="{5D5ED6DE-3BFC-485C-BB6A-A44302F6DB16}">
      <dgm:prSet/>
      <dgm:spPr/>
      <dgm:t>
        <a:bodyPr/>
        <a:lstStyle/>
        <a:p>
          <a:endParaRPr lang="ru-RU"/>
        </a:p>
      </dgm:t>
    </dgm:pt>
    <dgm:pt modelId="{3D49B06A-4379-4D60-AEDD-94A081A931D0}" type="pres">
      <dgm:prSet presAssocID="{3C58D43E-AD62-4164-8F61-D9549017D31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CCA53F-58B0-4C07-803B-BD29A29ACD70}" type="pres">
      <dgm:prSet presAssocID="{1954B35D-B85B-4835-A14C-C6C9BB8A9FF4}" presName="parentLin" presStyleCnt="0"/>
      <dgm:spPr/>
    </dgm:pt>
    <dgm:pt modelId="{6DCE07F6-04B3-4B05-B4F1-7A361187720A}" type="pres">
      <dgm:prSet presAssocID="{1954B35D-B85B-4835-A14C-C6C9BB8A9FF4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4251CF66-FDF8-4E21-817D-15AC6547B4FE}" type="pres">
      <dgm:prSet presAssocID="{1954B35D-B85B-4835-A14C-C6C9BB8A9FF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F10126-BCBA-40A0-A7ED-9606D1F78A47}" type="pres">
      <dgm:prSet presAssocID="{1954B35D-B85B-4835-A14C-C6C9BB8A9FF4}" presName="negativeSpace" presStyleCnt="0"/>
      <dgm:spPr/>
    </dgm:pt>
    <dgm:pt modelId="{DC662B3A-3823-43D9-A634-02CB718D0898}" type="pres">
      <dgm:prSet presAssocID="{1954B35D-B85B-4835-A14C-C6C9BB8A9FF4}" presName="childText" presStyleLbl="conFgAcc1" presStyleIdx="0" presStyleCnt="7">
        <dgm:presLayoutVars>
          <dgm:bulletEnabled val="1"/>
        </dgm:presLayoutVars>
      </dgm:prSet>
      <dgm:spPr/>
    </dgm:pt>
    <dgm:pt modelId="{630BEABB-5BB6-49F7-835B-AED968D7B7DD}" type="pres">
      <dgm:prSet presAssocID="{FE40E66A-61EA-49AC-AA4D-05666405B8C1}" presName="spaceBetweenRectangles" presStyleCnt="0"/>
      <dgm:spPr/>
    </dgm:pt>
    <dgm:pt modelId="{8A5B8433-C64B-423A-ACBB-CBD1067BB4E4}" type="pres">
      <dgm:prSet presAssocID="{A33697AA-A4B3-4D92-A927-D10FE7C5C901}" presName="parentLin" presStyleCnt="0"/>
      <dgm:spPr/>
    </dgm:pt>
    <dgm:pt modelId="{E46BEBEE-AAB5-4861-8739-9E2E26C73F7D}" type="pres">
      <dgm:prSet presAssocID="{A33697AA-A4B3-4D92-A927-D10FE7C5C901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341CE691-E16E-4555-8B61-CEA487687589}" type="pres">
      <dgm:prSet presAssocID="{A33697AA-A4B3-4D92-A927-D10FE7C5C90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2A028-4369-4EA3-9743-54D77425DD89}" type="pres">
      <dgm:prSet presAssocID="{A33697AA-A4B3-4D92-A927-D10FE7C5C901}" presName="negativeSpace" presStyleCnt="0"/>
      <dgm:spPr/>
    </dgm:pt>
    <dgm:pt modelId="{8390D74B-974F-4554-A704-1756BBD657A4}" type="pres">
      <dgm:prSet presAssocID="{A33697AA-A4B3-4D92-A927-D10FE7C5C901}" presName="childText" presStyleLbl="conFgAcc1" presStyleIdx="1" presStyleCnt="7">
        <dgm:presLayoutVars>
          <dgm:bulletEnabled val="1"/>
        </dgm:presLayoutVars>
      </dgm:prSet>
      <dgm:spPr/>
    </dgm:pt>
    <dgm:pt modelId="{36143845-BBA7-4E21-9713-4905739A8A89}" type="pres">
      <dgm:prSet presAssocID="{9514217A-DB7A-4584-B024-C4A9C1668E51}" presName="spaceBetweenRectangles" presStyleCnt="0"/>
      <dgm:spPr/>
    </dgm:pt>
    <dgm:pt modelId="{926D0064-9030-4B12-8C10-F4E24149D1FC}" type="pres">
      <dgm:prSet presAssocID="{FB3690CC-2245-4C8B-AB8D-DC2B5ACD6235}" presName="parentLin" presStyleCnt="0"/>
      <dgm:spPr/>
    </dgm:pt>
    <dgm:pt modelId="{399861FA-82A5-4160-8863-097398F6302B}" type="pres">
      <dgm:prSet presAssocID="{FB3690CC-2245-4C8B-AB8D-DC2B5ACD6235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ED7B05B0-5104-4710-BEFA-2D52A4BF89C0}" type="pres">
      <dgm:prSet presAssocID="{FB3690CC-2245-4C8B-AB8D-DC2B5ACD623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4EC87C-CA6C-43EA-BE57-4F4900A7075F}" type="pres">
      <dgm:prSet presAssocID="{FB3690CC-2245-4C8B-AB8D-DC2B5ACD6235}" presName="negativeSpace" presStyleCnt="0"/>
      <dgm:spPr/>
    </dgm:pt>
    <dgm:pt modelId="{B976A935-FC4B-43F6-B8D7-58778FD578C7}" type="pres">
      <dgm:prSet presAssocID="{FB3690CC-2245-4C8B-AB8D-DC2B5ACD6235}" presName="childText" presStyleLbl="conFgAcc1" presStyleIdx="2" presStyleCnt="7">
        <dgm:presLayoutVars>
          <dgm:bulletEnabled val="1"/>
        </dgm:presLayoutVars>
      </dgm:prSet>
      <dgm:spPr/>
    </dgm:pt>
    <dgm:pt modelId="{9CDCFF60-9253-4798-B42C-136285E241A8}" type="pres">
      <dgm:prSet presAssocID="{A8A2DBBC-D526-42A4-9A0E-670EF5022CCF}" presName="spaceBetweenRectangles" presStyleCnt="0"/>
      <dgm:spPr/>
    </dgm:pt>
    <dgm:pt modelId="{B7E0657E-7113-40C8-90D1-8E803E0EDC23}" type="pres">
      <dgm:prSet presAssocID="{9CFAAC26-A5AE-4D89-863B-CF838E4CA25B}" presName="parentLin" presStyleCnt="0"/>
      <dgm:spPr/>
    </dgm:pt>
    <dgm:pt modelId="{ADCB060A-8F8E-47A4-BA1B-B7469F095535}" type="pres">
      <dgm:prSet presAssocID="{9CFAAC26-A5AE-4D89-863B-CF838E4CA25B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08331AC0-B86B-45AA-B22E-665714233F37}" type="pres">
      <dgm:prSet presAssocID="{9CFAAC26-A5AE-4D89-863B-CF838E4CA25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29C194-7BCA-44B1-BA18-F8DDDC357D4B}" type="pres">
      <dgm:prSet presAssocID="{9CFAAC26-A5AE-4D89-863B-CF838E4CA25B}" presName="negativeSpace" presStyleCnt="0"/>
      <dgm:spPr/>
    </dgm:pt>
    <dgm:pt modelId="{990F7C0E-7691-4D53-9873-876F4A836826}" type="pres">
      <dgm:prSet presAssocID="{9CFAAC26-A5AE-4D89-863B-CF838E4CA25B}" presName="childText" presStyleLbl="conFgAcc1" presStyleIdx="3" presStyleCnt="7">
        <dgm:presLayoutVars>
          <dgm:bulletEnabled val="1"/>
        </dgm:presLayoutVars>
      </dgm:prSet>
      <dgm:spPr/>
    </dgm:pt>
    <dgm:pt modelId="{8437389E-3460-4D08-A977-65A3318D704F}" type="pres">
      <dgm:prSet presAssocID="{DF2EF3A4-A90B-4CD8-B8F3-B6A8B496CB75}" presName="spaceBetweenRectangles" presStyleCnt="0"/>
      <dgm:spPr/>
    </dgm:pt>
    <dgm:pt modelId="{7EA3931F-6B1F-4B1F-B88B-9D5027A2BAAE}" type="pres">
      <dgm:prSet presAssocID="{FAD0A90C-DCB6-4EE9-8FD9-1798F3C0A14B}" presName="parentLin" presStyleCnt="0"/>
      <dgm:spPr/>
    </dgm:pt>
    <dgm:pt modelId="{10EA7EC8-25D2-4A0A-98FA-452375F82EB5}" type="pres">
      <dgm:prSet presAssocID="{FAD0A90C-DCB6-4EE9-8FD9-1798F3C0A14B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8E78E387-5E32-4DF3-8BE8-43562CBF0CAB}" type="pres">
      <dgm:prSet presAssocID="{FAD0A90C-DCB6-4EE9-8FD9-1798F3C0A14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FA1E94-A7D3-463E-A1DF-CA8B5D79D38C}" type="pres">
      <dgm:prSet presAssocID="{FAD0A90C-DCB6-4EE9-8FD9-1798F3C0A14B}" presName="negativeSpace" presStyleCnt="0"/>
      <dgm:spPr/>
    </dgm:pt>
    <dgm:pt modelId="{809587F8-B637-4247-AD13-B43D60805731}" type="pres">
      <dgm:prSet presAssocID="{FAD0A90C-DCB6-4EE9-8FD9-1798F3C0A14B}" presName="childText" presStyleLbl="conFgAcc1" presStyleIdx="4" presStyleCnt="7">
        <dgm:presLayoutVars>
          <dgm:bulletEnabled val="1"/>
        </dgm:presLayoutVars>
      </dgm:prSet>
      <dgm:spPr/>
    </dgm:pt>
    <dgm:pt modelId="{56918DDF-31CF-4915-AAD0-63B8E831D90A}" type="pres">
      <dgm:prSet presAssocID="{EED5C3DD-89FF-4586-BA21-2D3568CF9EB6}" presName="spaceBetweenRectangles" presStyleCnt="0"/>
      <dgm:spPr/>
    </dgm:pt>
    <dgm:pt modelId="{95D52BCB-6DA9-4106-8E2D-FA3FB6B22117}" type="pres">
      <dgm:prSet presAssocID="{28B0C6FA-2FD6-4BE8-9920-E9E3B5913387}" presName="parentLin" presStyleCnt="0"/>
      <dgm:spPr/>
    </dgm:pt>
    <dgm:pt modelId="{42671F89-5068-47A3-9368-7230F3C41141}" type="pres">
      <dgm:prSet presAssocID="{28B0C6FA-2FD6-4BE8-9920-E9E3B5913387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1675AC6D-9C04-416A-9363-653E5F5211E7}" type="pres">
      <dgm:prSet presAssocID="{28B0C6FA-2FD6-4BE8-9920-E9E3B591338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75E19A-2E54-4EAB-B15F-EAA0683FC439}" type="pres">
      <dgm:prSet presAssocID="{28B0C6FA-2FD6-4BE8-9920-E9E3B5913387}" presName="negativeSpace" presStyleCnt="0"/>
      <dgm:spPr/>
    </dgm:pt>
    <dgm:pt modelId="{870D8B56-0ADD-4747-AF5D-878D3461F81C}" type="pres">
      <dgm:prSet presAssocID="{28B0C6FA-2FD6-4BE8-9920-E9E3B5913387}" presName="childText" presStyleLbl="conFgAcc1" presStyleIdx="5" presStyleCnt="7">
        <dgm:presLayoutVars>
          <dgm:bulletEnabled val="1"/>
        </dgm:presLayoutVars>
      </dgm:prSet>
      <dgm:spPr/>
    </dgm:pt>
    <dgm:pt modelId="{0D7E086E-0DDA-4173-AB10-C0E4DCCC5DAF}" type="pres">
      <dgm:prSet presAssocID="{0C8A6DD1-A436-4636-905D-28434D1E705C}" presName="spaceBetweenRectangles" presStyleCnt="0"/>
      <dgm:spPr/>
    </dgm:pt>
    <dgm:pt modelId="{41BD87ED-8E5C-4EC2-B74D-A988A2704BB5}" type="pres">
      <dgm:prSet presAssocID="{0263E6ED-7100-4EAC-9E91-EB15CBE1B449}" presName="parentLin" presStyleCnt="0"/>
      <dgm:spPr/>
    </dgm:pt>
    <dgm:pt modelId="{49680712-D650-428A-90C3-E70CCD0AF969}" type="pres">
      <dgm:prSet presAssocID="{0263E6ED-7100-4EAC-9E91-EB15CBE1B449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CB9F460F-269A-4709-8E3B-EA55DABB2D4D}" type="pres">
      <dgm:prSet presAssocID="{0263E6ED-7100-4EAC-9E91-EB15CBE1B44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00C294-1DF9-445F-ADB4-51831E12351E}" type="pres">
      <dgm:prSet presAssocID="{0263E6ED-7100-4EAC-9E91-EB15CBE1B449}" presName="negativeSpace" presStyleCnt="0"/>
      <dgm:spPr/>
    </dgm:pt>
    <dgm:pt modelId="{854D94CE-E870-46C1-A24A-05EEDE6BFD98}" type="pres">
      <dgm:prSet presAssocID="{0263E6ED-7100-4EAC-9E91-EB15CBE1B44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2FC7965-13E6-4761-9A0E-0929986868AD}" type="presOf" srcId="{28B0C6FA-2FD6-4BE8-9920-E9E3B5913387}" destId="{1675AC6D-9C04-416A-9363-653E5F5211E7}" srcOrd="1" destOrd="0" presId="urn:microsoft.com/office/officeart/2005/8/layout/list1"/>
    <dgm:cxn modelId="{80E599E3-9384-44D3-991B-F695D6D6CCE5}" srcId="{3C58D43E-AD62-4164-8F61-D9549017D314}" destId="{1954B35D-B85B-4835-A14C-C6C9BB8A9FF4}" srcOrd="0" destOrd="0" parTransId="{845E93AE-6FEC-4B74-A45E-3A61851D0A2A}" sibTransId="{FE40E66A-61EA-49AC-AA4D-05666405B8C1}"/>
    <dgm:cxn modelId="{494685DB-BB1F-4C1A-B243-22517C7DCFD4}" type="presOf" srcId="{FB3690CC-2245-4C8B-AB8D-DC2B5ACD6235}" destId="{ED7B05B0-5104-4710-BEFA-2D52A4BF89C0}" srcOrd="1" destOrd="0" presId="urn:microsoft.com/office/officeart/2005/8/layout/list1"/>
    <dgm:cxn modelId="{1551CAA5-148B-422F-AA64-2FC535DD1348}" type="presOf" srcId="{FAD0A90C-DCB6-4EE9-8FD9-1798F3C0A14B}" destId="{10EA7EC8-25D2-4A0A-98FA-452375F82EB5}" srcOrd="0" destOrd="0" presId="urn:microsoft.com/office/officeart/2005/8/layout/list1"/>
    <dgm:cxn modelId="{DD1724D2-3CFC-460A-8056-C51046D07AB3}" type="presOf" srcId="{0263E6ED-7100-4EAC-9E91-EB15CBE1B449}" destId="{CB9F460F-269A-4709-8E3B-EA55DABB2D4D}" srcOrd="1" destOrd="0" presId="urn:microsoft.com/office/officeart/2005/8/layout/list1"/>
    <dgm:cxn modelId="{A09460E3-E9E1-48DE-8F3A-59E8BEF2BBCE}" type="presOf" srcId="{1954B35D-B85B-4835-A14C-C6C9BB8A9FF4}" destId="{4251CF66-FDF8-4E21-817D-15AC6547B4FE}" srcOrd="1" destOrd="0" presId="urn:microsoft.com/office/officeart/2005/8/layout/list1"/>
    <dgm:cxn modelId="{01483AF1-5CA2-404C-B069-EA71258992C7}" type="presOf" srcId="{28B0C6FA-2FD6-4BE8-9920-E9E3B5913387}" destId="{42671F89-5068-47A3-9368-7230F3C41141}" srcOrd="0" destOrd="0" presId="urn:microsoft.com/office/officeart/2005/8/layout/list1"/>
    <dgm:cxn modelId="{EE173EF5-4344-4C10-B304-DE2426C4CE4C}" type="presOf" srcId="{1954B35D-B85B-4835-A14C-C6C9BB8A9FF4}" destId="{6DCE07F6-04B3-4B05-B4F1-7A361187720A}" srcOrd="0" destOrd="0" presId="urn:microsoft.com/office/officeart/2005/8/layout/list1"/>
    <dgm:cxn modelId="{AEEE7C54-531F-4386-8822-B5E4513907A0}" srcId="{3C58D43E-AD62-4164-8F61-D9549017D314}" destId="{28B0C6FA-2FD6-4BE8-9920-E9E3B5913387}" srcOrd="5" destOrd="0" parTransId="{8D1CB462-F606-427D-966E-AE3C4E5166F8}" sibTransId="{0C8A6DD1-A436-4636-905D-28434D1E705C}"/>
    <dgm:cxn modelId="{459F0B7C-A2EE-4DE5-B6C4-61E3726D7C6B}" type="presOf" srcId="{0263E6ED-7100-4EAC-9E91-EB15CBE1B449}" destId="{49680712-D650-428A-90C3-E70CCD0AF969}" srcOrd="0" destOrd="0" presId="urn:microsoft.com/office/officeart/2005/8/layout/list1"/>
    <dgm:cxn modelId="{FA578858-604D-4E0B-B491-FDBB58714AED}" srcId="{3C58D43E-AD62-4164-8F61-D9549017D314}" destId="{FAD0A90C-DCB6-4EE9-8FD9-1798F3C0A14B}" srcOrd="4" destOrd="0" parTransId="{1EF000CC-68F2-4005-9AE9-A40126219767}" sibTransId="{EED5C3DD-89FF-4586-BA21-2D3568CF9EB6}"/>
    <dgm:cxn modelId="{473CE209-F448-4F76-91EF-F43A55F59BAD}" srcId="{3C58D43E-AD62-4164-8F61-D9549017D314}" destId="{A33697AA-A4B3-4D92-A927-D10FE7C5C901}" srcOrd="1" destOrd="0" parTransId="{C577E54E-03AC-4E5C-A5E0-A4F561158096}" sibTransId="{9514217A-DB7A-4584-B024-C4A9C1668E51}"/>
    <dgm:cxn modelId="{081206BB-61ED-4D57-A97B-A5896AA9EF0F}" type="presOf" srcId="{9CFAAC26-A5AE-4D89-863B-CF838E4CA25B}" destId="{ADCB060A-8F8E-47A4-BA1B-B7469F095535}" srcOrd="0" destOrd="0" presId="urn:microsoft.com/office/officeart/2005/8/layout/list1"/>
    <dgm:cxn modelId="{ED96892F-D322-4C31-9E45-1B7C3F93DF32}" srcId="{3C58D43E-AD62-4164-8F61-D9549017D314}" destId="{FB3690CC-2245-4C8B-AB8D-DC2B5ACD6235}" srcOrd="2" destOrd="0" parTransId="{DD02FDEE-525B-49DC-B8E3-C90413F578CB}" sibTransId="{A8A2DBBC-D526-42A4-9A0E-670EF5022CCF}"/>
    <dgm:cxn modelId="{68FC7CCD-5803-4457-A699-EEB0375D0054}" type="presOf" srcId="{A33697AA-A4B3-4D92-A927-D10FE7C5C901}" destId="{341CE691-E16E-4555-8B61-CEA487687589}" srcOrd="1" destOrd="0" presId="urn:microsoft.com/office/officeart/2005/8/layout/list1"/>
    <dgm:cxn modelId="{4009334B-E77C-4FE7-898E-CC4CE4C6C79B}" type="presOf" srcId="{FAD0A90C-DCB6-4EE9-8FD9-1798F3C0A14B}" destId="{8E78E387-5E32-4DF3-8BE8-43562CBF0CAB}" srcOrd="1" destOrd="0" presId="urn:microsoft.com/office/officeart/2005/8/layout/list1"/>
    <dgm:cxn modelId="{993CCA35-C764-4B90-B2AC-FA8F23C39112}" type="presOf" srcId="{9CFAAC26-A5AE-4D89-863B-CF838E4CA25B}" destId="{08331AC0-B86B-45AA-B22E-665714233F37}" srcOrd="1" destOrd="0" presId="urn:microsoft.com/office/officeart/2005/8/layout/list1"/>
    <dgm:cxn modelId="{5D5ED6DE-3BFC-485C-BB6A-A44302F6DB16}" srcId="{3C58D43E-AD62-4164-8F61-D9549017D314}" destId="{0263E6ED-7100-4EAC-9E91-EB15CBE1B449}" srcOrd="6" destOrd="0" parTransId="{CAE4D110-769B-4085-AFE3-774E3C20CC9B}" sibTransId="{760AC9DE-0FC3-4569-AE69-1C63EE2E0176}"/>
    <dgm:cxn modelId="{07678E2E-3CD7-442E-8298-582A0D06DF5A}" type="presOf" srcId="{3C58D43E-AD62-4164-8F61-D9549017D314}" destId="{3D49B06A-4379-4D60-AEDD-94A081A931D0}" srcOrd="0" destOrd="0" presId="urn:microsoft.com/office/officeart/2005/8/layout/list1"/>
    <dgm:cxn modelId="{F6D52636-382A-4EA7-B518-4064E56EFBB6}" type="presOf" srcId="{A33697AA-A4B3-4D92-A927-D10FE7C5C901}" destId="{E46BEBEE-AAB5-4861-8739-9E2E26C73F7D}" srcOrd="0" destOrd="0" presId="urn:microsoft.com/office/officeart/2005/8/layout/list1"/>
    <dgm:cxn modelId="{0131492F-F5DF-46D2-9882-3342653A9E08}" type="presOf" srcId="{FB3690CC-2245-4C8B-AB8D-DC2B5ACD6235}" destId="{399861FA-82A5-4160-8863-097398F6302B}" srcOrd="0" destOrd="0" presId="urn:microsoft.com/office/officeart/2005/8/layout/list1"/>
    <dgm:cxn modelId="{27217A33-DCAC-4BD3-BBBB-AD5C55478429}" srcId="{3C58D43E-AD62-4164-8F61-D9549017D314}" destId="{9CFAAC26-A5AE-4D89-863B-CF838E4CA25B}" srcOrd="3" destOrd="0" parTransId="{CABE2D54-9571-4E3A-A877-F4C22615F593}" sibTransId="{DF2EF3A4-A90B-4CD8-B8F3-B6A8B496CB75}"/>
    <dgm:cxn modelId="{465AEE54-6E9C-4201-8798-53CF46BCDC83}" type="presParOf" srcId="{3D49B06A-4379-4D60-AEDD-94A081A931D0}" destId="{31CCA53F-58B0-4C07-803B-BD29A29ACD70}" srcOrd="0" destOrd="0" presId="urn:microsoft.com/office/officeart/2005/8/layout/list1"/>
    <dgm:cxn modelId="{E2DEA917-A6B0-4E19-B52D-90DAE3601E14}" type="presParOf" srcId="{31CCA53F-58B0-4C07-803B-BD29A29ACD70}" destId="{6DCE07F6-04B3-4B05-B4F1-7A361187720A}" srcOrd="0" destOrd="0" presId="urn:microsoft.com/office/officeart/2005/8/layout/list1"/>
    <dgm:cxn modelId="{FF1B1318-43B6-44B3-8759-8395FBA22460}" type="presParOf" srcId="{31CCA53F-58B0-4C07-803B-BD29A29ACD70}" destId="{4251CF66-FDF8-4E21-817D-15AC6547B4FE}" srcOrd="1" destOrd="0" presId="urn:microsoft.com/office/officeart/2005/8/layout/list1"/>
    <dgm:cxn modelId="{8290202D-0BFD-466C-9599-E420E25BA3F7}" type="presParOf" srcId="{3D49B06A-4379-4D60-AEDD-94A081A931D0}" destId="{8DF10126-BCBA-40A0-A7ED-9606D1F78A47}" srcOrd="1" destOrd="0" presId="urn:microsoft.com/office/officeart/2005/8/layout/list1"/>
    <dgm:cxn modelId="{F814D472-94F6-473B-9B5F-191CB0970F36}" type="presParOf" srcId="{3D49B06A-4379-4D60-AEDD-94A081A931D0}" destId="{DC662B3A-3823-43D9-A634-02CB718D0898}" srcOrd="2" destOrd="0" presId="urn:microsoft.com/office/officeart/2005/8/layout/list1"/>
    <dgm:cxn modelId="{3E378547-6F05-4219-B10D-C90F779CEC64}" type="presParOf" srcId="{3D49B06A-4379-4D60-AEDD-94A081A931D0}" destId="{630BEABB-5BB6-49F7-835B-AED968D7B7DD}" srcOrd="3" destOrd="0" presId="urn:microsoft.com/office/officeart/2005/8/layout/list1"/>
    <dgm:cxn modelId="{1801B658-DFAB-43EC-8BED-124F867F65A7}" type="presParOf" srcId="{3D49B06A-4379-4D60-AEDD-94A081A931D0}" destId="{8A5B8433-C64B-423A-ACBB-CBD1067BB4E4}" srcOrd="4" destOrd="0" presId="urn:microsoft.com/office/officeart/2005/8/layout/list1"/>
    <dgm:cxn modelId="{8E98AB5A-37FD-44E7-AC9E-97A59F39CB7F}" type="presParOf" srcId="{8A5B8433-C64B-423A-ACBB-CBD1067BB4E4}" destId="{E46BEBEE-AAB5-4861-8739-9E2E26C73F7D}" srcOrd="0" destOrd="0" presId="urn:microsoft.com/office/officeart/2005/8/layout/list1"/>
    <dgm:cxn modelId="{3DAA8388-DBCA-4EE7-97D4-400FF444AC16}" type="presParOf" srcId="{8A5B8433-C64B-423A-ACBB-CBD1067BB4E4}" destId="{341CE691-E16E-4555-8B61-CEA487687589}" srcOrd="1" destOrd="0" presId="urn:microsoft.com/office/officeart/2005/8/layout/list1"/>
    <dgm:cxn modelId="{306935B0-B356-4103-AA25-3D1F3D240BE8}" type="presParOf" srcId="{3D49B06A-4379-4D60-AEDD-94A081A931D0}" destId="{7D72A028-4369-4EA3-9743-54D77425DD89}" srcOrd="5" destOrd="0" presId="urn:microsoft.com/office/officeart/2005/8/layout/list1"/>
    <dgm:cxn modelId="{A491EF18-B9EB-4B20-91C0-F9126DCB3D6F}" type="presParOf" srcId="{3D49B06A-4379-4D60-AEDD-94A081A931D0}" destId="{8390D74B-974F-4554-A704-1756BBD657A4}" srcOrd="6" destOrd="0" presId="urn:microsoft.com/office/officeart/2005/8/layout/list1"/>
    <dgm:cxn modelId="{CA03AE4E-5325-4A51-A04A-9FC39F765D83}" type="presParOf" srcId="{3D49B06A-4379-4D60-AEDD-94A081A931D0}" destId="{36143845-BBA7-4E21-9713-4905739A8A89}" srcOrd="7" destOrd="0" presId="urn:microsoft.com/office/officeart/2005/8/layout/list1"/>
    <dgm:cxn modelId="{2CA7C410-0D23-4C9A-85DD-F98D502F7B45}" type="presParOf" srcId="{3D49B06A-4379-4D60-AEDD-94A081A931D0}" destId="{926D0064-9030-4B12-8C10-F4E24149D1FC}" srcOrd="8" destOrd="0" presId="urn:microsoft.com/office/officeart/2005/8/layout/list1"/>
    <dgm:cxn modelId="{40E4CF44-58A4-49D2-9105-75AC3B3474EE}" type="presParOf" srcId="{926D0064-9030-4B12-8C10-F4E24149D1FC}" destId="{399861FA-82A5-4160-8863-097398F6302B}" srcOrd="0" destOrd="0" presId="urn:microsoft.com/office/officeart/2005/8/layout/list1"/>
    <dgm:cxn modelId="{5C49747A-3F36-46AF-A8FD-2B7546B4E7AC}" type="presParOf" srcId="{926D0064-9030-4B12-8C10-F4E24149D1FC}" destId="{ED7B05B0-5104-4710-BEFA-2D52A4BF89C0}" srcOrd="1" destOrd="0" presId="urn:microsoft.com/office/officeart/2005/8/layout/list1"/>
    <dgm:cxn modelId="{AFA57C9A-72C9-4B30-BEBA-2E638DD1510B}" type="presParOf" srcId="{3D49B06A-4379-4D60-AEDD-94A081A931D0}" destId="{5A4EC87C-CA6C-43EA-BE57-4F4900A7075F}" srcOrd="9" destOrd="0" presId="urn:microsoft.com/office/officeart/2005/8/layout/list1"/>
    <dgm:cxn modelId="{FC64232B-0C66-494D-BBFB-D427EA757405}" type="presParOf" srcId="{3D49B06A-4379-4D60-AEDD-94A081A931D0}" destId="{B976A935-FC4B-43F6-B8D7-58778FD578C7}" srcOrd="10" destOrd="0" presId="urn:microsoft.com/office/officeart/2005/8/layout/list1"/>
    <dgm:cxn modelId="{F4ED11F5-6D42-453C-AFF2-68C773AEA1EF}" type="presParOf" srcId="{3D49B06A-4379-4D60-AEDD-94A081A931D0}" destId="{9CDCFF60-9253-4798-B42C-136285E241A8}" srcOrd="11" destOrd="0" presId="urn:microsoft.com/office/officeart/2005/8/layout/list1"/>
    <dgm:cxn modelId="{2F2A4F44-0E66-4A65-BB11-7BD3A84362BC}" type="presParOf" srcId="{3D49B06A-4379-4D60-AEDD-94A081A931D0}" destId="{B7E0657E-7113-40C8-90D1-8E803E0EDC23}" srcOrd="12" destOrd="0" presId="urn:microsoft.com/office/officeart/2005/8/layout/list1"/>
    <dgm:cxn modelId="{122C1E72-6E10-45AC-B3F3-814E95BE65BD}" type="presParOf" srcId="{B7E0657E-7113-40C8-90D1-8E803E0EDC23}" destId="{ADCB060A-8F8E-47A4-BA1B-B7469F095535}" srcOrd="0" destOrd="0" presId="urn:microsoft.com/office/officeart/2005/8/layout/list1"/>
    <dgm:cxn modelId="{008D5BD9-C654-43AC-A0B8-1FE3951CB9BB}" type="presParOf" srcId="{B7E0657E-7113-40C8-90D1-8E803E0EDC23}" destId="{08331AC0-B86B-45AA-B22E-665714233F37}" srcOrd="1" destOrd="0" presId="urn:microsoft.com/office/officeart/2005/8/layout/list1"/>
    <dgm:cxn modelId="{BF6EE19F-4701-4AD1-AEEF-3C20B3847613}" type="presParOf" srcId="{3D49B06A-4379-4D60-AEDD-94A081A931D0}" destId="{6829C194-7BCA-44B1-BA18-F8DDDC357D4B}" srcOrd="13" destOrd="0" presId="urn:microsoft.com/office/officeart/2005/8/layout/list1"/>
    <dgm:cxn modelId="{0CE8817D-7864-4EBB-8427-DA810A8B2779}" type="presParOf" srcId="{3D49B06A-4379-4D60-AEDD-94A081A931D0}" destId="{990F7C0E-7691-4D53-9873-876F4A836826}" srcOrd="14" destOrd="0" presId="urn:microsoft.com/office/officeart/2005/8/layout/list1"/>
    <dgm:cxn modelId="{CA80559F-0E99-45BF-A95C-43FC66C740C2}" type="presParOf" srcId="{3D49B06A-4379-4D60-AEDD-94A081A931D0}" destId="{8437389E-3460-4D08-A977-65A3318D704F}" srcOrd="15" destOrd="0" presId="urn:microsoft.com/office/officeart/2005/8/layout/list1"/>
    <dgm:cxn modelId="{472A459A-1340-4716-8A0F-0D575C75D4A6}" type="presParOf" srcId="{3D49B06A-4379-4D60-AEDD-94A081A931D0}" destId="{7EA3931F-6B1F-4B1F-B88B-9D5027A2BAAE}" srcOrd="16" destOrd="0" presId="urn:microsoft.com/office/officeart/2005/8/layout/list1"/>
    <dgm:cxn modelId="{2B48DE83-59AA-48DD-B62D-5A834CD0FA17}" type="presParOf" srcId="{7EA3931F-6B1F-4B1F-B88B-9D5027A2BAAE}" destId="{10EA7EC8-25D2-4A0A-98FA-452375F82EB5}" srcOrd="0" destOrd="0" presId="urn:microsoft.com/office/officeart/2005/8/layout/list1"/>
    <dgm:cxn modelId="{11F4BC8D-AB53-497F-9573-A45196CE8F7E}" type="presParOf" srcId="{7EA3931F-6B1F-4B1F-B88B-9D5027A2BAAE}" destId="{8E78E387-5E32-4DF3-8BE8-43562CBF0CAB}" srcOrd="1" destOrd="0" presId="urn:microsoft.com/office/officeart/2005/8/layout/list1"/>
    <dgm:cxn modelId="{FBEA1C0B-8194-4869-8A21-99D93497930C}" type="presParOf" srcId="{3D49B06A-4379-4D60-AEDD-94A081A931D0}" destId="{B6FA1E94-A7D3-463E-A1DF-CA8B5D79D38C}" srcOrd="17" destOrd="0" presId="urn:microsoft.com/office/officeart/2005/8/layout/list1"/>
    <dgm:cxn modelId="{07AB9432-558F-489A-A713-A499E2230E87}" type="presParOf" srcId="{3D49B06A-4379-4D60-AEDD-94A081A931D0}" destId="{809587F8-B637-4247-AD13-B43D60805731}" srcOrd="18" destOrd="0" presId="urn:microsoft.com/office/officeart/2005/8/layout/list1"/>
    <dgm:cxn modelId="{B64E43D4-A466-4D47-B059-7FA45B201968}" type="presParOf" srcId="{3D49B06A-4379-4D60-AEDD-94A081A931D0}" destId="{56918DDF-31CF-4915-AAD0-63B8E831D90A}" srcOrd="19" destOrd="0" presId="urn:microsoft.com/office/officeart/2005/8/layout/list1"/>
    <dgm:cxn modelId="{4B96F32C-72A7-4209-9ABD-2EACBA28670D}" type="presParOf" srcId="{3D49B06A-4379-4D60-AEDD-94A081A931D0}" destId="{95D52BCB-6DA9-4106-8E2D-FA3FB6B22117}" srcOrd="20" destOrd="0" presId="urn:microsoft.com/office/officeart/2005/8/layout/list1"/>
    <dgm:cxn modelId="{A449E181-891E-4992-B49B-DFB5185235D7}" type="presParOf" srcId="{95D52BCB-6DA9-4106-8E2D-FA3FB6B22117}" destId="{42671F89-5068-47A3-9368-7230F3C41141}" srcOrd="0" destOrd="0" presId="urn:microsoft.com/office/officeart/2005/8/layout/list1"/>
    <dgm:cxn modelId="{B5CC8032-C7CB-4C4E-9AAB-E55240F415C1}" type="presParOf" srcId="{95D52BCB-6DA9-4106-8E2D-FA3FB6B22117}" destId="{1675AC6D-9C04-416A-9363-653E5F5211E7}" srcOrd="1" destOrd="0" presId="urn:microsoft.com/office/officeart/2005/8/layout/list1"/>
    <dgm:cxn modelId="{6983C6B9-B8A5-4BE4-989D-C5C15E8DBF72}" type="presParOf" srcId="{3D49B06A-4379-4D60-AEDD-94A081A931D0}" destId="{2475E19A-2E54-4EAB-B15F-EAA0683FC439}" srcOrd="21" destOrd="0" presId="urn:microsoft.com/office/officeart/2005/8/layout/list1"/>
    <dgm:cxn modelId="{9FF616F7-54E3-4436-96DF-2FC08B964C6A}" type="presParOf" srcId="{3D49B06A-4379-4D60-AEDD-94A081A931D0}" destId="{870D8B56-0ADD-4747-AF5D-878D3461F81C}" srcOrd="22" destOrd="0" presId="urn:microsoft.com/office/officeart/2005/8/layout/list1"/>
    <dgm:cxn modelId="{4AAD1236-F461-420D-A7BD-FDF3AC96BC4E}" type="presParOf" srcId="{3D49B06A-4379-4D60-AEDD-94A081A931D0}" destId="{0D7E086E-0DDA-4173-AB10-C0E4DCCC5DAF}" srcOrd="23" destOrd="0" presId="urn:microsoft.com/office/officeart/2005/8/layout/list1"/>
    <dgm:cxn modelId="{2D169D2E-1406-4612-82CF-0B1E2C4C9511}" type="presParOf" srcId="{3D49B06A-4379-4D60-AEDD-94A081A931D0}" destId="{41BD87ED-8E5C-4EC2-B74D-A988A2704BB5}" srcOrd="24" destOrd="0" presId="urn:microsoft.com/office/officeart/2005/8/layout/list1"/>
    <dgm:cxn modelId="{E895F918-2425-4550-A5C2-E751A1BC5043}" type="presParOf" srcId="{41BD87ED-8E5C-4EC2-B74D-A988A2704BB5}" destId="{49680712-D650-428A-90C3-E70CCD0AF969}" srcOrd="0" destOrd="0" presId="urn:microsoft.com/office/officeart/2005/8/layout/list1"/>
    <dgm:cxn modelId="{79E19249-B68D-407A-B17D-2D0BB489D12E}" type="presParOf" srcId="{41BD87ED-8E5C-4EC2-B74D-A988A2704BB5}" destId="{CB9F460F-269A-4709-8E3B-EA55DABB2D4D}" srcOrd="1" destOrd="0" presId="urn:microsoft.com/office/officeart/2005/8/layout/list1"/>
    <dgm:cxn modelId="{5760D2BB-E337-45BE-ADF3-6199475C7397}" type="presParOf" srcId="{3D49B06A-4379-4D60-AEDD-94A081A931D0}" destId="{9F00C294-1DF9-445F-ADB4-51831E12351E}" srcOrd="25" destOrd="0" presId="urn:microsoft.com/office/officeart/2005/8/layout/list1"/>
    <dgm:cxn modelId="{97423BB2-651E-41A4-A499-96BDDA91D848}" type="presParOf" srcId="{3D49B06A-4379-4D60-AEDD-94A081A931D0}" destId="{854D94CE-E870-46C1-A24A-05EEDE6BFD9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60518-0C8A-4867-92E2-AC92C0595EA5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15B0E747-FBCA-46E7-B7A2-6038499CDB4E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психологический анализ деятельности специалистов-управленцев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D4E39-8387-4D8C-906C-0A896D6FF6FC}" type="parTrans" cxnId="{22524FFC-06AB-43A4-8738-03F684E6A83F}">
      <dgm:prSet/>
      <dgm:spPr/>
      <dgm:t>
        <a:bodyPr/>
        <a:lstStyle/>
        <a:p>
          <a:endParaRPr lang="ru-RU"/>
        </a:p>
      </dgm:t>
    </dgm:pt>
    <dgm:pt modelId="{F4CC0A48-C745-4A1E-822A-BCA9775CE900}" type="sibTrans" cxnId="{22524FFC-06AB-43A4-8738-03F684E6A83F}">
      <dgm:prSet/>
      <dgm:spPr/>
      <dgm:t>
        <a:bodyPr/>
        <a:lstStyle/>
        <a:p>
          <a:endParaRPr lang="ru-RU"/>
        </a:p>
      </dgm:t>
    </dgm:pt>
    <dgm:pt modelId="{4682295F-A620-48B3-8F5B-7060EA35C770}">
      <dgm:prSet phldrT="[Текст]" custT="1"/>
      <dgm:spPr/>
      <dgm:t>
        <a:bodyPr/>
        <a:lstStyle/>
        <a:p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изучение механизмов психической регуляции трудовой деятельности в нормальных и экстремальных условиях</a:t>
          </a:r>
          <a:endParaRPr lang="ru-RU" sz="18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DBE2C-7FA8-4A13-B217-84688B0A119D}" type="parTrans" cxnId="{EC2A8BE5-A210-49DD-A425-7D0B6D1B746F}">
      <dgm:prSet/>
      <dgm:spPr/>
      <dgm:t>
        <a:bodyPr/>
        <a:lstStyle/>
        <a:p>
          <a:endParaRPr lang="ru-RU"/>
        </a:p>
      </dgm:t>
    </dgm:pt>
    <dgm:pt modelId="{D729BBBC-B893-4D07-9945-624B37C9F660}" type="sibTrans" cxnId="{EC2A8BE5-A210-49DD-A425-7D0B6D1B746F}">
      <dgm:prSet/>
      <dgm:spPr/>
      <dgm:t>
        <a:bodyPr/>
        <a:lstStyle/>
        <a:p>
          <a:endParaRPr lang="ru-RU"/>
        </a:p>
      </dgm:t>
    </dgm:pt>
    <dgm:pt modelId="{6B9F03BB-13AF-403A-B7A5-CC71D3EA4E86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изучение процессов группового взаимодействия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994EEB-F8C8-4AA3-B5D3-2BDBEDFAC6E4}" type="parTrans" cxnId="{1A6B3C2D-D900-4880-B2C0-EF001CD2D77F}">
      <dgm:prSet/>
      <dgm:spPr/>
      <dgm:t>
        <a:bodyPr/>
        <a:lstStyle/>
        <a:p>
          <a:endParaRPr lang="ru-RU"/>
        </a:p>
      </dgm:t>
    </dgm:pt>
    <dgm:pt modelId="{17560CE4-BBA4-456F-A1A5-9AB72A0BE80E}" type="sibTrans" cxnId="{1A6B3C2D-D900-4880-B2C0-EF001CD2D77F}">
      <dgm:prSet/>
      <dgm:spPr/>
      <dgm:t>
        <a:bodyPr/>
        <a:lstStyle/>
        <a:p>
          <a:endParaRPr lang="ru-RU"/>
        </a:p>
      </dgm:t>
    </dgm:pt>
    <dgm:pt modelId="{361D83B4-4964-40C6-8883-C0C17586147A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исследование механизмов мотивации человека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BD6D97-7E82-4C6B-B61D-37A8540A1BDD}" type="parTrans" cxnId="{DC256D98-3857-4CBF-AC41-B7027AEFDE6E}">
      <dgm:prSet/>
      <dgm:spPr/>
      <dgm:t>
        <a:bodyPr/>
        <a:lstStyle/>
        <a:p>
          <a:endParaRPr lang="ru-RU"/>
        </a:p>
      </dgm:t>
    </dgm:pt>
    <dgm:pt modelId="{0D407B91-F38A-4F8D-9BA7-D754552816A6}" type="sibTrans" cxnId="{DC256D98-3857-4CBF-AC41-B7027AEFDE6E}">
      <dgm:prSet/>
      <dgm:spPr/>
      <dgm:t>
        <a:bodyPr/>
        <a:lstStyle/>
        <a:p>
          <a:endParaRPr lang="ru-RU"/>
        </a:p>
      </dgm:t>
    </dgm:pt>
    <dgm:pt modelId="{E3B08EDA-585A-4C97-B116-E00E35341805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исследование психических особенностей лидерства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37D51-46E9-4BFB-9888-8161A46FC7D5}" type="parTrans" cxnId="{02D60F58-A1EC-424E-A4DA-8716F1B7CEA0}">
      <dgm:prSet/>
      <dgm:spPr/>
      <dgm:t>
        <a:bodyPr/>
        <a:lstStyle/>
        <a:p>
          <a:endParaRPr lang="ru-RU"/>
        </a:p>
      </dgm:t>
    </dgm:pt>
    <dgm:pt modelId="{9BC704F8-43D2-4AF8-B791-50F33765AB4E}" type="sibTrans" cxnId="{02D60F58-A1EC-424E-A4DA-8716F1B7CEA0}">
      <dgm:prSet/>
      <dgm:spPr/>
      <dgm:t>
        <a:bodyPr/>
        <a:lstStyle/>
        <a:p>
          <a:endParaRPr lang="ru-RU"/>
        </a:p>
      </dgm:t>
    </dgm:pt>
    <dgm:pt modelId="{D854AAE1-D31B-466B-960B-0920EE889724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разработка психологических рекомендаций по использованию психологических знаний в процессе управления, в разрешении конфликтов, изменении психологического климата в организациях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9F3A5-2CE1-4D4B-B4AD-265E9B17794C}" type="parTrans" cxnId="{9530BB23-86FF-4BE6-A263-199B4DBDF4AE}">
      <dgm:prSet/>
      <dgm:spPr/>
      <dgm:t>
        <a:bodyPr/>
        <a:lstStyle/>
        <a:p>
          <a:endParaRPr lang="ru-RU"/>
        </a:p>
      </dgm:t>
    </dgm:pt>
    <dgm:pt modelId="{EC45D2AB-4EC6-405C-B881-8BA5CE2618F2}" type="sibTrans" cxnId="{9530BB23-86FF-4BE6-A263-199B4DBDF4AE}">
      <dgm:prSet/>
      <dgm:spPr/>
      <dgm:t>
        <a:bodyPr/>
        <a:lstStyle/>
        <a:p>
          <a:endParaRPr lang="ru-RU"/>
        </a:p>
      </dgm:t>
    </dgm:pt>
    <dgm:pt modelId="{F058B224-7A93-4FF7-BA3D-708DBC6FBF41}" type="pres">
      <dgm:prSet presAssocID="{67560518-0C8A-4867-92E2-AC92C0595E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3B22E69-5383-47C8-BBF3-4C01D9E6AF5B}" type="pres">
      <dgm:prSet presAssocID="{15B0E747-FBCA-46E7-B7A2-6038499CDB4E}" presName="root" presStyleCnt="0"/>
      <dgm:spPr/>
    </dgm:pt>
    <dgm:pt modelId="{6F165990-FBCF-4C9C-8075-534223430BA5}" type="pres">
      <dgm:prSet presAssocID="{15B0E747-FBCA-46E7-B7A2-6038499CDB4E}" presName="rootComposite" presStyleCnt="0"/>
      <dgm:spPr/>
    </dgm:pt>
    <dgm:pt modelId="{FB95F795-DE08-40E6-B291-BE8B4CEE49B0}" type="pres">
      <dgm:prSet presAssocID="{15B0E747-FBCA-46E7-B7A2-6038499CDB4E}" presName="rootText" presStyleLbl="node1" presStyleIdx="0" presStyleCnt="2" custLinFactNeighborX="-80666" custLinFactNeighborY="-1415"/>
      <dgm:spPr/>
      <dgm:t>
        <a:bodyPr/>
        <a:lstStyle/>
        <a:p>
          <a:endParaRPr lang="ru-RU"/>
        </a:p>
      </dgm:t>
    </dgm:pt>
    <dgm:pt modelId="{4A7AD27A-82DE-4833-A5DA-2880143242DB}" type="pres">
      <dgm:prSet presAssocID="{15B0E747-FBCA-46E7-B7A2-6038499CDB4E}" presName="rootConnector" presStyleLbl="node1" presStyleIdx="0" presStyleCnt="2"/>
      <dgm:spPr/>
      <dgm:t>
        <a:bodyPr/>
        <a:lstStyle/>
        <a:p>
          <a:endParaRPr lang="ru-RU"/>
        </a:p>
      </dgm:t>
    </dgm:pt>
    <dgm:pt modelId="{26BE2883-7861-414C-8A43-5E18EF7A3D59}" type="pres">
      <dgm:prSet presAssocID="{15B0E747-FBCA-46E7-B7A2-6038499CDB4E}" presName="childShape" presStyleCnt="0"/>
      <dgm:spPr/>
    </dgm:pt>
    <dgm:pt modelId="{39E0357B-15F0-4256-BED9-F56437E72B99}" type="pres">
      <dgm:prSet presAssocID="{21ADBE2C-7FA8-4A13-B217-84688B0A119D}" presName="Name13" presStyleLbl="parChTrans1D2" presStyleIdx="0" presStyleCnt="4"/>
      <dgm:spPr/>
      <dgm:t>
        <a:bodyPr/>
        <a:lstStyle/>
        <a:p>
          <a:endParaRPr lang="ru-RU"/>
        </a:p>
      </dgm:t>
    </dgm:pt>
    <dgm:pt modelId="{D4DEBF50-5F9E-4F2C-86E7-5912303A6D4A}" type="pres">
      <dgm:prSet presAssocID="{4682295F-A620-48B3-8F5B-7060EA35C770}" presName="childText" presStyleLbl="bgAcc1" presStyleIdx="0" presStyleCnt="4" custScaleX="158273" custLinFactNeighborX="45753" custLinFactNeighborY="-40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8A377C-3A42-405B-BD21-FAB82AC824E4}" type="pres">
      <dgm:prSet presAssocID="{0B994EEB-F8C8-4AA3-B5D3-2BDBEDFAC6E4}" presName="Name13" presStyleLbl="parChTrans1D2" presStyleIdx="1" presStyleCnt="4"/>
      <dgm:spPr/>
      <dgm:t>
        <a:bodyPr/>
        <a:lstStyle/>
        <a:p>
          <a:endParaRPr lang="ru-RU"/>
        </a:p>
      </dgm:t>
    </dgm:pt>
    <dgm:pt modelId="{3FF44B20-BF71-43D3-8339-89B19074A772}" type="pres">
      <dgm:prSet presAssocID="{6B9F03BB-13AF-403A-B7A5-CC71D3EA4E86}" presName="childText" presStyleLbl="bgAcc1" presStyleIdx="1" presStyleCnt="4" custScaleY="1206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C12BA9-DA90-4358-B8B5-BC6F0017D09E}" type="pres">
      <dgm:prSet presAssocID="{361D83B4-4964-40C6-8883-C0C17586147A}" presName="root" presStyleCnt="0"/>
      <dgm:spPr/>
    </dgm:pt>
    <dgm:pt modelId="{7CE3ED64-9783-4646-BEBA-86FEE00D0044}" type="pres">
      <dgm:prSet presAssocID="{361D83B4-4964-40C6-8883-C0C17586147A}" presName="rootComposite" presStyleCnt="0"/>
      <dgm:spPr/>
    </dgm:pt>
    <dgm:pt modelId="{E35E64AE-666C-4997-8D54-81CB486BBE13}" type="pres">
      <dgm:prSet presAssocID="{361D83B4-4964-40C6-8883-C0C17586147A}" presName="rootText" presStyleLbl="node1" presStyleIdx="1" presStyleCnt="2" custLinFactX="46379" custLinFactNeighborX="100000" custLinFactNeighborY="-751"/>
      <dgm:spPr/>
      <dgm:t>
        <a:bodyPr/>
        <a:lstStyle/>
        <a:p>
          <a:endParaRPr lang="ru-RU"/>
        </a:p>
      </dgm:t>
    </dgm:pt>
    <dgm:pt modelId="{5628EEC0-CA05-4CA7-B3E8-F8F989F781A6}" type="pres">
      <dgm:prSet presAssocID="{361D83B4-4964-40C6-8883-C0C17586147A}" presName="rootConnector" presStyleLbl="node1" presStyleIdx="1" presStyleCnt="2"/>
      <dgm:spPr/>
      <dgm:t>
        <a:bodyPr/>
        <a:lstStyle/>
        <a:p>
          <a:endParaRPr lang="ru-RU"/>
        </a:p>
      </dgm:t>
    </dgm:pt>
    <dgm:pt modelId="{406491A3-B4A7-4CF5-B24A-82BCB9A426D1}" type="pres">
      <dgm:prSet presAssocID="{361D83B4-4964-40C6-8883-C0C17586147A}" presName="childShape" presStyleCnt="0"/>
      <dgm:spPr/>
    </dgm:pt>
    <dgm:pt modelId="{F7C22004-1442-4337-AEF0-3339FD7C3C61}" type="pres">
      <dgm:prSet presAssocID="{CBE37D51-46E9-4BFB-9888-8161A46FC7D5}" presName="Name13" presStyleLbl="parChTrans1D2" presStyleIdx="2" presStyleCnt="4"/>
      <dgm:spPr/>
      <dgm:t>
        <a:bodyPr/>
        <a:lstStyle/>
        <a:p>
          <a:endParaRPr lang="ru-RU"/>
        </a:p>
      </dgm:t>
    </dgm:pt>
    <dgm:pt modelId="{B1131C2C-EBB7-48A0-9E65-D0172DFDB824}" type="pres">
      <dgm:prSet presAssocID="{E3B08EDA-585A-4C97-B116-E00E35341805}" presName="childText" presStyleLbl="bgAcc1" presStyleIdx="2" presStyleCnt="4" custScaleX="103270" custLinFactNeighborX="52744" custLinFactNeighborY="-382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9DBAB9-EACF-4EA9-B406-7CA90F64309B}" type="pres">
      <dgm:prSet presAssocID="{6439F3A5-2CE1-4D4B-B4AD-265E9B17794C}" presName="Name13" presStyleLbl="parChTrans1D2" presStyleIdx="3" presStyleCnt="4"/>
      <dgm:spPr/>
      <dgm:t>
        <a:bodyPr/>
        <a:lstStyle/>
        <a:p>
          <a:endParaRPr lang="ru-RU"/>
        </a:p>
      </dgm:t>
    </dgm:pt>
    <dgm:pt modelId="{C4B59A5E-1E3A-43AB-A6EF-078A6B472BAD}" type="pres">
      <dgm:prSet presAssocID="{D854AAE1-D31B-466B-960B-0920EE889724}" presName="childText" presStyleLbl="bgAcc1" presStyleIdx="3" presStyleCnt="4" custScaleX="231623" custScaleY="1213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881FD4-7C47-405B-8064-3CCD789BD91C}" type="presOf" srcId="{6439F3A5-2CE1-4D4B-B4AD-265E9B17794C}" destId="{9D9DBAB9-EACF-4EA9-B406-7CA90F64309B}" srcOrd="0" destOrd="0" presId="urn:microsoft.com/office/officeart/2005/8/layout/hierarchy3"/>
    <dgm:cxn modelId="{7E41413C-33D7-444F-9E20-F17E45E5488C}" type="presOf" srcId="{E3B08EDA-585A-4C97-B116-E00E35341805}" destId="{B1131C2C-EBB7-48A0-9E65-D0172DFDB824}" srcOrd="0" destOrd="0" presId="urn:microsoft.com/office/officeart/2005/8/layout/hierarchy3"/>
    <dgm:cxn modelId="{2D6502F9-B359-4EBB-B162-F3FDDC9CF151}" type="presOf" srcId="{15B0E747-FBCA-46E7-B7A2-6038499CDB4E}" destId="{FB95F795-DE08-40E6-B291-BE8B4CEE49B0}" srcOrd="0" destOrd="0" presId="urn:microsoft.com/office/officeart/2005/8/layout/hierarchy3"/>
    <dgm:cxn modelId="{908AEDF6-964E-4EE6-AC0D-05DFFD5B6D20}" type="presOf" srcId="{67560518-0C8A-4867-92E2-AC92C0595EA5}" destId="{F058B224-7A93-4FF7-BA3D-708DBC6FBF41}" srcOrd="0" destOrd="0" presId="urn:microsoft.com/office/officeart/2005/8/layout/hierarchy3"/>
    <dgm:cxn modelId="{DC256D98-3857-4CBF-AC41-B7027AEFDE6E}" srcId="{67560518-0C8A-4867-92E2-AC92C0595EA5}" destId="{361D83B4-4964-40C6-8883-C0C17586147A}" srcOrd="1" destOrd="0" parTransId="{55BD6D97-7E82-4C6B-B61D-37A8540A1BDD}" sibTransId="{0D407B91-F38A-4F8D-9BA7-D754552816A6}"/>
    <dgm:cxn modelId="{02D60F58-A1EC-424E-A4DA-8716F1B7CEA0}" srcId="{361D83B4-4964-40C6-8883-C0C17586147A}" destId="{E3B08EDA-585A-4C97-B116-E00E35341805}" srcOrd="0" destOrd="0" parTransId="{CBE37D51-46E9-4BFB-9888-8161A46FC7D5}" sibTransId="{9BC704F8-43D2-4AF8-B791-50F33765AB4E}"/>
    <dgm:cxn modelId="{AB788603-19F7-43EA-BFC8-B40E38E020E8}" type="presOf" srcId="{15B0E747-FBCA-46E7-B7A2-6038499CDB4E}" destId="{4A7AD27A-82DE-4833-A5DA-2880143242DB}" srcOrd="1" destOrd="0" presId="urn:microsoft.com/office/officeart/2005/8/layout/hierarchy3"/>
    <dgm:cxn modelId="{CA215ED7-C7C8-48E7-89AD-D28E3249FB78}" type="presOf" srcId="{CBE37D51-46E9-4BFB-9888-8161A46FC7D5}" destId="{F7C22004-1442-4337-AEF0-3339FD7C3C61}" srcOrd="0" destOrd="0" presId="urn:microsoft.com/office/officeart/2005/8/layout/hierarchy3"/>
    <dgm:cxn modelId="{1A6B3C2D-D900-4880-B2C0-EF001CD2D77F}" srcId="{15B0E747-FBCA-46E7-B7A2-6038499CDB4E}" destId="{6B9F03BB-13AF-403A-B7A5-CC71D3EA4E86}" srcOrd="1" destOrd="0" parTransId="{0B994EEB-F8C8-4AA3-B5D3-2BDBEDFAC6E4}" sibTransId="{17560CE4-BBA4-456F-A1A5-9AB72A0BE80E}"/>
    <dgm:cxn modelId="{9530BB23-86FF-4BE6-A263-199B4DBDF4AE}" srcId="{361D83B4-4964-40C6-8883-C0C17586147A}" destId="{D854AAE1-D31B-466B-960B-0920EE889724}" srcOrd="1" destOrd="0" parTransId="{6439F3A5-2CE1-4D4B-B4AD-265E9B17794C}" sibTransId="{EC45D2AB-4EC6-405C-B881-8BA5CE2618F2}"/>
    <dgm:cxn modelId="{EC2A8BE5-A210-49DD-A425-7D0B6D1B746F}" srcId="{15B0E747-FBCA-46E7-B7A2-6038499CDB4E}" destId="{4682295F-A620-48B3-8F5B-7060EA35C770}" srcOrd="0" destOrd="0" parTransId="{21ADBE2C-7FA8-4A13-B217-84688B0A119D}" sibTransId="{D729BBBC-B893-4D07-9945-624B37C9F660}"/>
    <dgm:cxn modelId="{EF298611-6CA9-4F70-B38B-2839CB140360}" type="presOf" srcId="{361D83B4-4964-40C6-8883-C0C17586147A}" destId="{E35E64AE-666C-4997-8D54-81CB486BBE13}" srcOrd="0" destOrd="0" presId="urn:microsoft.com/office/officeart/2005/8/layout/hierarchy3"/>
    <dgm:cxn modelId="{86FF7147-D41A-483B-AFB6-CD834D697B72}" type="presOf" srcId="{4682295F-A620-48B3-8F5B-7060EA35C770}" destId="{D4DEBF50-5F9E-4F2C-86E7-5912303A6D4A}" srcOrd="0" destOrd="0" presId="urn:microsoft.com/office/officeart/2005/8/layout/hierarchy3"/>
    <dgm:cxn modelId="{D11BEF8C-7EBB-482F-BD49-65A44FF8E335}" type="presOf" srcId="{21ADBE2C-7FA8-4A13-B217-84688B0A119D}" destId="{39E0357B-15F0-4256-BED9-F56437E72B99}" srcOrd="0" destOrd="0" presId="urn:microsoft.com/office/officeart/2005/8/layout/hierarchy3"/>
    <dgm:cxn modelId="{70E94DB0-F7A8-4DDC-A5C3-C5B5451330C0}" type="presOf" srcId="{0B994EEB-F8C8-4AA3-B5D3-2BDBEDFAC6E4}" destId="{3F8A377C-3A42-405B-BD21-FAB82AC824E4}" srcOrd="0" destOrd="0" presId="urn:microsoft.com/office/officeart/2005/8/layout/hierarchy3"/>
    <dgm:cxn modelId="{B66BF32B-5A31-4008-A7EE-608ACDCBF9D5}" type="presOf" srcId="{361D83B4-4964-40C6-8883-C0C17586147A}" destId="{5628EEC0-CA05-4CA7-B3E8-F8F989F781A6}" srcOrd="1" destOrd="0" presId="urn:microsoft.com/office/officeart/2005/8/layout/hierarchy3"/>
    <dgm:cxn modelId="{3EAED393-2DC4-4E38-936A-CF27E6E737B7}" type="presOf" srcId="{D854AAE1-D31B-466B-960B-0920EE889724}" destId="{C4B59A5E-1E3A-43AB-A6EF-078A6B472BAD}" srcOrd="0" destOrd="0" presId="urn:microsoft.com/office/officeart/2005/8/layout/hierarchy3"/>
    <dgm:cxn modelId="{22524FFC-06AB-43A4-8738-03F684E6A83F}" srcId="{67560518-0C8A-4867-92E2-AC92C0595EA5}" destId="{15B0E747-FBCA-46E7-B7A2-6038499CDB4E}" srcOrd="0" destOrd="0" parTransId="{391D4E39-8387-4D8C-906C-0A896D6FF6FC}" sibTransId="{F4CC0A48-C745-4A1E-822A-BCA9775CE900}"/>
    <dgm:cxn modelId="{E76D083F-03AB-472F-922D-6389AF8284CD}" type="presOf" srcId="{6B9F03BB-13AF-403A-B7A5-CC71D3EA4E86}" destId="{3FF44B20-BF71-43D3-8339-89B19074A772}" srcOrd="0" destOrd="0" presId="urn:microsoft.com/office/officeart/2005/8/layout/hierarchy3"/>
    <dgm:cxn modelId="{D97AE4AB-2589-4510-9886-BC63D3FADD24}" type="presParOf" srcId="{F058B224-7A93-4FF7-BA3D-708DBC6FBF41}" destId="{E3B22E69-5383-47C8-BBF3-4C01D9E6AF5B}" srcOrd="0" destOrd="0" presId="urn:microsoft.com/office/officeart/2005/8/layout/hierarchy3"/>
    <dgm:cxn modelId="{32494A05-FA07-46E4-9B6C-87486CA40A32}" type="presParOf" srcId="{E3B22E69-5383-47C8-BBF3-4C01D9E6AF5B}" destId="{6F165990-FBCF-4C9C-8075-534223430BA5}" srcOrd="0" destOrd="0" presId="urn:microsoft.com/office/officeart/2005/8/layout/hierarchy3"/>
    <dgm:cxn modelId="{99B442DD-12D9-45CA-B8FB-992CDC485270}" type="presParOf" srcId="{6F165990-FBCF-4C9C-8075-534223430BA5}" destId="{FB95F795-DE08-40E6-B291-BE8B4CEE49B0}" srcOrd="0" destOrd="0" presId="urn:microsoft.com/office/officeart/2005/8/layout/hierarchy3"/>
    <dgm:cxn modelId="{D5EF1F5D-2585-4162-8FD6-AAB9DEB36BD5}" type="presParOf" srcId="{6F165990-FBCF-4C9C-8075-534223430BA5}" destId="{4A7AD27A-82DE-4833-A5DA-2880143242DB}" srcOrd="1" destOrd="0" presId="urn:microsoft.com/office/officeart/2005/8/layout/hierarchy3"/>
    <dgm:cxn modelId="{B6739424-9411-4AE0-9FF4-3E0E6DC93B8F}" type="presParOf" srcId="{E3B22E69-5383-47C8-BBF3-4C01D9E6AF5B}" destId="{26BE2883-7861-414C-8A43-5E18EF7A3D59}" srcOrd="1" destOrd="0" presId="urn:microsoft.com/office/officeart/2005/8/layout/hierarchy3"/>
    <dgm:cxn modelId="{45D9A08A-EC75-4D23-9C56-E255FC339DB6}" type="presParOf" srcId="{26BE2883-7861-414C-8A43-5E18EF7A3D59}" destId="{39E0357B-15F0-4256-BED9-F56437E72B99}" srcOrd="0" destOrd="0" presId="urn:microsoft.com/office/officeart/2005/8/layout/hierarchy3"/>
    <dgm:cxn modelId="{2D85E603-DE4D-46F2-B607-28D928AAEB9F}" type="presParOf" srcId="{26BE2883-7861-414C-8A43-5E18EF7A3D59}" destId="{D4DEBF50-5F9E-4F2C-86E7-5912303A6D4A}" srcOrd="1" destOrd="0" presId="urn:microsoft.com/office/officeart/2005/8/layout/hierarchy3"/>
    <dgm:cxn modelId="{A755EAA7-A732-4FBD-B87D-B7F04D447083}" type="presParOf" srcId="{26BE2883-7861-414C-8A43-5E18EF7A3D59}" destId="{3F8A377C-3A42-405B-BD21-FAB82AC824E4}" srcOrd="2" destOrd="0" presId="urn:microsoft.com/office/officeart/2005/8/layout/hierarchy3"/>
    <dgm:cxn modelId="{083C43ED-D5E0-4548-ABDC-8905088106C9}" type="presParOf" srcId="{26BE2883-7861-414C-8A43-5E18EF7A3D59}" destId="{3FF44B20-BF71-43D3-8339-89B19074A772}" srcOrd="3" destOrd="0" presId="urn:microsoft.com/office/officeart/2005/8/layout/hierarchy3"/>
    <dgm:cxn modelId="{A03DD818-CC59-4ED0-8BDF-3E2E16B262C8}" type="presParOf" srcId="{F058B224-7A93-4FF7-BA3D-708DBC6FBF41}" destId="{B0C12BA9-DA90-4358-B8B5-BC6F0017D09E}" srcOrd="1" destOrd="0" presId="urn:microsoft.com/office/officeart/2005/8/layout/hierarchy3"/>
    <dgm:cxn modelId="{92723D91-0E72-48FB-89C1-561E3F2B03D3}" type="presParOf" srcId="{B0C12BA9-DA90-4358-B8B5-BC6F0017D09E}" destId="{7CE3ED64-9783-4646-BEBA-86FEE00D0044}" srcOrd="0" destOrd="0" presId="urn:microsoft.com/office/officeart/2005/8/layout/hierarchy3"/>
    <dgm:cxn modelId="{D8C7E471-ECA6-4BCC-90AB-905A9D71D957}" type="presParOf" srcId="{7CE3ED64-9783-4646-BEBA-86FEE00D0044}" destId="{E35E64AE-666C-4997-8D54-81CB486BBE13}" srcOrd="0" destOrd="0" presId="urn:microsoft.com/office/officeart/2005/8/layout/hierarchy3"/>
    <dgm:cxn modelId="{1BED21F6-4905-4BD7-971A-F4A43B47473C}" type="presParOf" srcId="{7CE3ED64-9783-4646-BEBA-86FEE00D0044}" destId="{5628EEC0-CA05-4CA7-B3E8-F8F989F781A6}" srcOrd="1" destOrd="0" presId="urn:microsoft.com/office/officeart/2005/8/layout/hierarchy3"/>
    <dgm:cxn modelId="{383A9E1B-1D21-4B67-8934-C5FFF839B463}" type="presParOf" srcId="{B0C12BA9-DA90-4358-B8B5-BC6F0017D09E}" destId="{406491A3-B4A7-4CF5-B24A-82BCB9A426D1}" srcOrd="1" destOrd="0" presId="urn:microsoft.com/office/officeart/2005/8/layout/hierarchy3"/>
    <dgm:cxn modelId="{8612EF01-BF80-42A2-A2EE-EC65B7A13ED8}" type="presParOf" srcId="{406491A3-B4A7-4CF5-B24A-82BCB9A426D1}" destId="{F7C22004-1442-4337-AEF0-3339FD7C3C61}" srcOrd="0" destOrd="0" presId="urn:microsoft.com/office/officeart/2005/8/layout/hierarchy3"/>
    <dgm:cxn modelId="{D36AB703-1CD2-4398-9A44-BE8540E295F1}" type="presParOf" srcId="{406491A3-B4A7-4CF5-B24A-82BCB9A426D1}" destId="{B1131C2C-EBB7-48A0-9E65-D0172DFDB824}" srcOrd="1" destOrd="0" presId="urn:microsoft.com/office/officeart/2005/8/layout/hierarchy3"/>
    <dgm:cxn modelId="{F78D1B5D-9AAE-4C54-ACB4-3C7AB03DE554}" type="presParOf" srcId="{406491A3-B4A7-4CF5-B24A-82BCB9A426D1}" destId="{9D9DBAB9-EACF-4EA9-B406-7CA90F64309B}" srcOrd="2" destOrd="0" presId="urn:microsoft.com/office/officeart/2005/8/layout/hierarchy3"/>
    <dgm:cxn modelId="{229E40BE-87AC-4D5E-B468-BE5041A6B196}" type="presParOf" srcId="{406491A3-B4A7-4CF5-B24A-82BCB9A426D1}" destId="{C4B59A5E-1E3A-43AB-A6EF-078A6B472BA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4DB1E-B32F-4833-A78D-6067AFC440DC}" type="doc">
      <dgm:prSet loTypeId="urn:microsoft.com/office/officeart/2009/layout/ReverseList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6D292DDB-EC42-4ECC-9E5D-3F5D1F630295}">
      <dgm:prSet phldrT="[Текст]" custT="1"/>
      <dgm:spPr/>
      <dgm:t>
        <a:bodyPr/>
        <a:lstStyle/>
        <a:p>
          <a:r>
            <a: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Источники психологии управления:</a:t>
          </a:r>
        </a:p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Практика управления;</a:t>
          </a:r>
        </a:p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Развития психологической науки;</a:t>
          </a:r>
        </a:p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Развитие социологии организации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E614C-115B-4060-A8D2-B0ABB72B771A}" type="parTrans" cxnId="{2626A8CA-C1AC-4198-B1AC-15D78A90CFDF}">
      <dgm:prSet/>
      <dgm:spPr/>
      <dgm:t>
        <a:bodyPr/>
        <a:lstStyle/>
        <a:p>
          <a:endParaRPr lang="ru-RU"/>
        </a:p>
      </dgm:t>
    </dgm:pt>
    <dgm:pt modelId="{5F9D9F42-0337-4311-8743-9C50AC70C389}" type="sibTrans" cxnId="{2626A8CA-C1AC-4198-B1AC-15D78A90CFDF}">
      <dgm:prSet/>
      <dgm:spPr/>
      <dgm:t>
        <a:bodyPr/>
        <a:lstStyle/>
        <a:p>
          <a:endParaRPr lang="ru-RU"/>
        </a:p>
      </dgm:t>
    </dgm:pt>
    <dgm:pt modelId="{91A349EA-8924-43D5-849F-F5CB152E48B1}">
      <dgm:prSet phldrT="[Текст]" custT="1"/>
      <dgm:spPr>
        <a:solidFill>
          <a:schemeClr val="accent6"/>
        </a:solidFill>
      </dgm:spPr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Содержание психологии управления – разработка психологических аспектов деятельности человека, группы и организации в целом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B9CBE2-4FD7-4279-90B9-8776B13771BE}" type="parTrans" cxnId="{1DCAFEB1-FE98-4705-8465-A1E580B2EC21}">
      <dgm:prSet/>
      <dgm:spPr/>
      <dgm:t>
        <a:bodyPr/>
        <a:lstStyle/>
        <a:p>
          <a:endParaRPr lang="ru-RU"/>
        </a:p>
      </dgm:t>
    </dgm:pt>
    <dgm:pt modelId="{38E03F26-15D3-4451-8733-BFAA814FE8EF}" type="sibTrans" cxnId="{1DCAFEB1-FE98-4705-8465-A1E580B2EC21}">
      <dgm:prSet/>
      <dgm:spPr/>
      <dgm:t>
        <a:bodyPr/>
        <a:lstStyle/>
        <a:p>
          <a:endParaRPr lang="ru-RU"/>
        </a:p>
      </dgm:t>
    </dgm:pt>
    <dgm:pt modelId="{298D5AF9-A028-4D49-811E-73A3B2D4057B}" type="pres">
      <dgm:prSet presAssocID="{BDF4DB1E-B32F-4833-A78D-6067AFC440DC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4CAAF893-94F3-4E76-8E0C-8563425DC254}" type="pres">
      <dgm:prSet presAssocID="{BDF4DB1E-B32F-4833-A78D-6067AFC440DC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8B5909-07A2-4783-A551-14ED7B6F2BCD}" type="pres">
      <dgm:prSet presAssocID="{BDF4DB1E-B32F-4833-A78D-6067AFC440DC}" presName="LeftNode" presStyleLbl="bgImgPlace1" presStyleIdx="0" presStyleCnt="2" custScaleX="187406" custLinFactNeighborX="-57677" custLinFactNeighborY="-237">
        <dgm:presLayoutVars>
          <dgm:chMax val="2"/>
          <dgm:chPref val="2"/>
        </dgm:presLayoutVars>
      </dgm:prSet>
      <dgm:spPr/>
      <dgm:t>
        <a:bodyPr/>
        <a:lstStyle/>
        <a:p>
          <a:endParaRPr lang="ru-RU"/>
        </a:p>
      </dgm:t>
    </dgm:pt>
    <dgm:pt modelId="{70008B79-88A8-40CF-A13F-909D595955A8}" type="pres">
      <dgm:prSet presAssocID="{BDF4DB1E-B32F-4833-A78D-6067AFC440DC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3B15D-5FED-4EA2-866D-781248B46AB9}" type="pres">
      <dgm:prSet presAssocID="{BDF4DB1E-B32F-4833-A78D-6067AFC440DC}" presName="RightNode" presStyleLbl="bgImgPlace1" presStyleIdx="1" presStyleCnt="2" custScaleX="185481" custLinFactNeighborX="68128" custLinFactNeighborY="47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EEA7E481-5002-4457-902A-84D98DD2695E}" type="pres">
      <dgm:prSet presAssocID="{BDF4DB1E-B32F-4833-A78D-6067AFC440DC}" presName="TopArrow" presStyleLbl="node1" presStyleIdx="0" presStyleCnt="2"/>
      <dgm:spPr/>
    </dgm:pt>
    <dgm:pt modelId="{3B86BA83-96E9-4A88-80D1-9A557DCC3BA7}" type="pres">
      <dgm:prSet presAssocID="{BDF4DB1E-B32F-4833-A78D-6067AFC440DC}" presName="BottomArrow" presStyleLbl="node1" presStyleIdx="1" presStyleCnt="2"/>
      <dgm:spPr/>
    </dgm:pt>
  </dgm:ptLst>
  <dgm:cxnLst>
    <dgm:cxn modelId="{B9CBB60B-8507-4AC6-9F0C-EC4ABBCC9C72}" type="presOf" srcId="{91A349EA-8924-43D5-849F-F5CB152E48B1}" destId="{58E3B15D-5FED-4EA2-866D-781248B46AB9}" srcOrd="1" destOrd="0" presId="urn:microsoft.com/office/officeart/2009/layout/ReverseList"/>
    <dgm:cxn modelId="{A52AA900-3FD3-450A-B7CC-99BFCCDF30B1}" type="presOf" srcId="{6D292DDB-EC42-4ECC-9E5D-3F5D1F630295}" destId="{828B5909-07A2-4783-A551-14ED7B6F2BCD}" srcOrd="1" destOrd="0" presId="urn:microsoft.com/office/officeart/2009/layout/ReverseList"/>
    <dgm:cxn modelId="{2626A8CA-C1AC-4198-B1AC-15D78A90CFDF}" srcId="{BDF4DB1E-B32F-4833-A78D-6067AFC440DC}" destId="{6D292DDB-EC42-4ECC-9E5D-3F5D1F630295}" srcOrd="0" destOrd="0" parTransId="{08CE614C-115B-4060-A8D2-B0ABB72B771A}" sibTransId="{5F9D9F42-0337-4311-8743-9C50AC70C389}"/>
    <dgm:cxn modelId="{507BDE09-08A8-4A08-9041-223FC6E1A149}" type="presOf" srcId="{6D292DDB-EC42-4ECC-9E5D-3F5D1F630295}" destId="{4CAAF893-94F3-4E76-8E0C-8563425DC254}" srcOrd="0" destOrd="0" presId="urn:microsoft.com/office/officeart/2009/layout/ReverseList"/>
    <dgm:cxn modelId="{1DCAFEB1-FE98-4705-8465-A1E580B2EC21}" srcId="{BDF4DB1E-B32F-4833-A78D-6067AFC440DC}" destId="{91A349EA-8924-43D5-849F-F5CB152E48B1}" srcOrd="1" destOrd="0" parTransId="{24B9CBE2-4FD7-4279-90B9-8776B13771BE}" sibTransId="{38E03F26-15D3-4451-8733-BFAA814FE8EF}"/>
    <dgm:cxn modelId="{DAE66927-B7C7-4E6B-83E1-345AD4B96FFF}" type="presOf" srcId="{91A349EA-8924-43D5-849F-F5CB152E48B1}" destId="{70008B79-88A8-40CF-A13F-909D595955A8}" srcOrd="0" destOrd="0" presId="urn:microsoft.com/office/officeart/2009/layout/ReverseList"/>
    <dgm:cxn modelId="{722EC123-E562-4FC4-8B2B-A864BCE78553}" type="presOf" srcId="{BDF4DB1E-B32F-4833-A78D-6067AFC440DC}" destId="{298D5AF9-A028-4D49-811E-73A3B2D4057B}" srcOrd="0" destOrd="0" presId="urn:microsoft.com/office/officeart/2009/layout/ReverseList"/>
    <dgm:cxn modelId="{6DBEA96B-9044-4867-B256-923D5E3D61AE}" type="presParOf" srcId="{298D5AF9-A028-4D49-811E-73A3B2D4057B}" destId="{4CAAF893-94F3-4E76-8E0C-8563425DC254}" srcOrd="0" destOrd="0" presId="urn:microsoft.com/office/officeart/2009/layout/ReverseList"/>
    <dgm:cxn modelId="{BCCBBC3B-33E2-4E78-801E-43243E60D4B9}" type="presParOf" srcId="{298D5AF9-A028-4D49-811E-73A3B2D4057B}" destId="{828B5909-07A2-4783-A551-14ED7B6F2BCD}" srcOrd="1" destOrd="0" presId="urn:microsoft.com/office/officeart/2009/layout/ReverseList"/>
    <dgm:cxn modelId="{551E4280-8663-4512-B91F-754013848117}" type="presParOf" srcId="{298D5AF9-A028-4D49-811E-73A3B2D4057B}" destId="{70008B79-88A8-40CF-A13F-909D595955A8}" srcOrd="2" destOrd="0" presId="urn:microsoft.com/office/officeart/2009/layout/ReverseList"/>
    <dgm:cxn modelId="{3954A461-5F6B-47A2-80FA-460ECFEB9702}" type="presParOf" srcId="{298D5AF9-A028-4D49-811E-73A3B2D4057B}" destId="{58E3B15D-5FED-4EA2-866D-781248B46AB9}" srcOrd="3" destOrd="0" presId="urn:microsoft.com/office/officeart/2009/layout/ReverseList"/>
    <dgm:cxn modelId="{29448C83-D5D9-44C8-BCC0-2B26C4D9B0AE}" type="presParOf" srcId="{298D5AF9-A028-4D49-811E-73A3B2D4057B}" destId="{EEA7E481-5002-4457-902A-84D98DD2695E}" srcOrd="4" destOrd="0" presId="urn:microsoft.com/office/officeart/2009/layout/ReverseList"/>
    <dgm:cxn modelId="{CB44F56F-5088-4D75-A707-4C92C0B04208}" type="presParOf" srcId="{298D5AF9-A028-4D49-811E-73A3B2D4057B}" destId="{3B86BA83-96E9-4A88-80D1-9A557DCC3BA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F4DB1E-B32F-4833-A78D-6067AFC440DC}" type="doc">
      <dgm:prSet loTypeId="urn:microsoft.com/office/officeart/2009/layout/ReverseList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6D292DDB-EC42-4ECC-9E5D-3F5D1F630295}">
      <dgm:prSet phldrT="[Текст]" custT="1"/>
      <dgm:spPr/>
      <dgm:t>
        <a:bodyPr/>
        <a:lstStyle/>
        <a:p>
          <a:r>
            <a:rPr lang="ru-RU" sz="2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Объект психологии управления </a:t>
          </a:r>
          <a:r>
            <a: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 часть объективной действительности, на которую направлено управленческое воздействие. </a:t>
          </a:r>
        </a:p>
        <a:p>
          <a:r>
            <a:rPr lang="ru-RU" sz="2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Объектом управления </a:t>
          </a:r>
          <a:r>
            <a: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могут выступать как отдельный индивид, так и социальная группа.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E614C-115B-4060-A8D2-B0ABB72B771A}" type="parTrans" cxnId="{2626A8CA-C1AC-4198-B1AC-15D78A90CFDF}">
      <dgm:prSet/>
      <dgm:spPr/>
      <dgm:t>
        <a:bodyPr/>
        <a:lstStyle/>
        <a:p>
          <a:endParaRPr lang="ru-RU"/>
        </a:p>
      </dgm:t>
    </dgm:pt>
    <dgm:pt modelId="{5F9D9F42-0337-4311-8743-9C50AC70C389}" type="sibTrans" cxnId="{2626A8CA-C1AC-4198-B1AC-15D78A90CFDF}">
      <dgm:prSet/>
      <dgm:spPr/>
      <dgm:t>
        <a:bodyPr/>
        <a:lstStyle/>
        <a:p>
          <a:endParaRPr lang="ru-RU"/>
        </a:p>
      </dgm:t>
    </dgm:pt>
    <dgm:pt modelId="{91A349EA-8924-43D5-849F-F5CB152E48B1}">
      <dgm:prSet phldrT="[Текст]" custT="1"/>
      <dgm:spPr>
        <a:solidFill>
          <a:schemeClr val="accent6"/>
        </a:solidFill>
      </dgm:spPr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психологии управления - деятельность руководителей, реализуемая в  выполнении основных управленческих функций.</a:t>
          </a:r>
        </a:p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управления – управленческие отношения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B9CBE2-4FD7-4279-90B9-8776B13771BE}" type="parTrans" cxnId="{1DCAFEB1-FE98-4705-8465-A1E580B2EC21}">
      <dgm:prSet/>
      <dgm:spPr/>
      <dgm:t>
        <a:bodyPr/>
        <a:lstStyle/>
        <a:p>
          <a:endParaRPr lang="ru-RU"/>
        </a:p>
      </dgm:t>
    </dgm:pt>
    <dgm:pt modelId="{38E03F26-15D3-4451-8733-BFAA814FE8EF}" type="sibTrans" cxnId="{1DCAFEB1-FE98-4705-8465-A1E580B2EC21}">
      <dgm:prSet/>
      <dgm:spPr/>
      <dgm:t>
        <a:bodyPr/>
        <a:lstStyle/>
        <a:p>
          <a:endParaRPr lang="ru-RU"/>
        </a:p>
      </dgm:t>
    </dgm:pt>
    <dgm:pt modelId="{298D5AF9-A028-4D49-811E-73A3B2D4057B}" type="pres">
      <dgm:prSet presAssocID="{BDF4DB1E-B32F-4833-A78D-6067AFC440DC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4CAAF893-94F3-4E76-8E0C-8563425DC254}" type="pres">
      <dgm:prSet presAssocID="{BDF4DB1E-B32F-4833-A78D-6067AFC440DC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8B5909-07A2-4783-A551-14ED7B6F2BCD}" type="pres">
      <dgm:prSet presAssocID="{BDF4DB1E-B32F-4833-A78D-6067AFC440DC}" presName="LeftNode" presStyleLbl="bgImgPlace1" presStyleIdx="0" presStyleCnt="2" custScaleX="187406" custLinFactNeighborX="-57677" custLinFactNeighborY="-237">
        <dgm:presLayoutVars>
          <dgm:chMax val="2"/>
          <dgm:chPref val="2"/>
        </dgm:presLayoutVars>
      </dgm:prSet>
      <dgm:spPr/>
      <dgm:t>
        <a:bodyPr/>
        <a:lstStyle/>
        <a:p>
          <a:endParaRPr lang="ru-RU"/>
        </a:p>
      </dgm:t>
    </dgm:pt>
    <dgm:pt modelId="{70008B79-88A8-40CF-A13F-909D595955A8}" type="pres">
      <dgm:prSet presAssocID="{BDF4DB1E-B32F-4833-A78D-6067AFC440DC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3B15D-5FED-4EA2-866D-781248B46AB9}" type="pres">
      <dgm:prSet presAssocID="{BDF4DB1E-B32F-4833-A78D-6067AFC440DC}" presName="RightNode" presStyleLbl="bgImgPlace1" presStyleIdx="1" presStyleCnt="2" custScaleX="185481" custLinFactNeighborX="68128" custLinFactNeighborY="47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EEA7E481-5002-4457-902A-84D98DD2695E}" type="pres">
      <dgm:prSet presAssocID="{BDF4DB1E-B32F-4833-A78D-6067AFC440DC}" presName="TopArrow" presStyleLbl="node1" presStyleIdx="0" presStyleCnt="2"/>
      <dgm:spPr/>
    </dgm:pt>
    <dgm:pt modelId="{3B86BA83-96E9-4A88-80D1-9A557DCC3BA7}" type="pres">
      <dgm:prSet presAssocID="{BDF4DB1E-B32F-4833-A78D-6067AFC440DC}" presName="BottomArrow" presStyleLbl="node1" presStyleIdx="1" presStyleCnt="2"/>
      <dgm:spPr/>
    </dgm:pt>
  </dgm:ptLst>
  <dgm:cxnLst>
    <dgm:cxn modelId="{B9CBB60B-8507-4AC6-9F0C-EC4ABBCC9C72}" type="presOf" srcId="{91A349EA-8924-43D5-849F-F5CB152E48B1}" destId="{58E3B15D-5FED-4EA2-866D-781248B46AB9}" srcOrd="1" destOrd="0" presId="urn:microsoft.com/office/officeart/2009/layout/ReverseList"/>
    <dgm:cxn modelId="{A52AA900-3FD3-450A-B7CC-99BFCCDF30B1}" type="presOf" srcId="{6D292DDB-EC42-4ECC-9E5D-3F5D1F630295}" destId="{828B5909-07A2-4783-A551-14ED7B6F2BCD}" srcOrd="1" destOrd="0" presId="urn:microsoft.com/office/officeart/2009/layout/ReverseList"/>
    <dgm:cxn modelId="{2626A8CA-C1AC-4198-B1AC-15D78A90CFDF}" srcId="{BDF4DB1E-B32F-4833-A78D-6067AFC440DC}" destId="{6D292DDB-EC42-4ECC-9E5D-3F5D1F630295}" srcOrd="0" destOrd="0" parTransId="{08CE614C-115B-4060-A8D2-B0ABB72B771A}" sibTransId="{5F9D9F42-0337-4311-8743-9C50AC70C389}"/>
    <dgm:cxn modelId="{507BDE09-08A8-4A08-9041-223FC6E1A149}" type="presOf" srcId="{6D292DDB-EC42-4ECC-9E5D-3F5D1F630295}" destId="{4CAAF893-94F3-4E76-8E0C-8563425DC254}" srcOrd="0" destOrd="0" presId="urn:microsoft.com/office/officeart/2009/layout/ReverseList"/>
    <dgm:cxn modelId="{1DCAFEB1-FE98-4705-8465-A1E580B2EC21}" srcId="{BDF4DB1E-B32F-4833-A78D-6067AFC440DC}" destId="{91A349EA-8924-43D5-849F-F5CB152E48B1}" srcOrd="1" destOrd="0" parTransId="{24B9CBE2-4FD7-4279-90B9-8776B13771BE}" sibTransId="{38E03F26-15D3-4451-8733-BFAA814FE8EF}"/>
    <dgm:cxn modelId="{DAE66927-B7C7-4E6B-83E1-345AD4B96FFF}" type="presOf" srcId="{91A349EA-8924-43D5-849F-F5CB152E48B1}" destId="{70008B79-88A8-40CF-A13F-909D595955A8}" srcOrd="0" destOrd="0" presId="urn:microsoft.com/office/officeart/2009/layout/ReverseList"/>
    <dgm:cxn modelId="{722EC123-E562-4FC4-8B2B-A864BCE78553}" type="presOf" srcId="{BDF4DB1E-B32F-4833-A78D-6067AFC440DC}" destId="{298D5AF9-A028-4D49-811E-73A3B2D4057B}" srcOrd="0" destOrd="0" presId="urn:microsoft.com/office/officeart/2009/layout/ReverseList"/>
    <dgm:cxn modelId="{6DBEA96B-9044-4867-B256-923D5E3D61AE}" type="presParOf" srcId="{298D5AF9-A028-4D49-811E-73A3B2D4057B}" destId="{4CAAF893-94F3-4E76-8E0C-8563425DC254}" srcOrd="0" destOrd="0" presId="urn:microsoft.com/office/officeart/2009/layout/ReverseList"/>
    <dgm:cxn modelId="{BCCBBC3B-33E2-4E78-801E-43243E60D4B9}" type="presParOf" srcId="{298D5AF9-A028-4D49-811E-73A3B2D4057B}" destId="{828B5909-07A2-4783-A551-14ED7B6F2BCD}" srcOrd="1" destOrd="0" presId="urn:microsoft.com/office/officeart/2009/layout/ReverseList"/>
    <dgm:cxn modelId="{551E4280-8663-4512-B91F-754013848117}" type="presParOf" srcId="{298D5AF9-A028-4D49-811E-73A3B2D4057B}" destId="{70008B79-88A8-40CF-A13F-909D595955A8}" srcOrd="2" destOrd="0" presId="urn:microsoft.com/office/officeart/2009/layout/ReverseList"/>
    <dgm:cxn modelId="{3954A461-5F6B-47A2-80FA-460ECFEB9702}" type="presParOf" srcId="{298D5AF9-A028-4D49-811E-73A3B2D4057B}" destId="{58E3B15D-5FED-4EA2-866D-781248B46AB9}" srcOrd="3" destOrd="0" presId="urn:microsoft.com/office/officeart/2009/layout/ReverseList"/>
    <dgm:cxn modelId="{29448C83-D5D9-44C8-BCC0-2B26C4D9B0AE}" type="presParOf" srcId="{298D5AF9-A028-4D49-811E-73A3B2D4057B}" destId="{EEA7E481-5002-4457-902A-84D98DD2695E}" srcOrd="4" destOrd="0" presId="urn:microsoft.com/office/officeart/2009/layout/ReverseList"/>
    <dgm:cxn modelId="{CB44F56F-5088-4D75-A707-4C92C0B04208}" type="presParOf" srcId="{298D5AF9-A028-4D49-811E-73A3B2D4057B}" destId="{3B86BA83-96E9-4A88-80D1-9A557DCC3BA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555DC6-F16D-4D65-A071-930FAB2E113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3C40CAB-90ED-4271-8B94-2DD709FC8BE0}">
      <dgm:prSet phldrT="[Текст]" custT="1"/>
      <dgm:spPr/>
      <dgm:t>
        <a:bodyPr/>
        <a:lstStyle/>
        <a:p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Менеджмент</a:t>
          </a:r>
          <a:endParaRPr 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1D399-246E-4431-A386-0B9DACAB7A2D}" type="parTrans" cxnId="{CF4777D6-B2DF-4E70-BD7C-040757D5B93A}">
      <dgm:prSet/>
      <dgm:spPr/>
      <dgm:t>
        <a:bodyPr/>
        <a:lstStyle/>
        <a:p>
          <a:endParaRPr lang="ru-RU"/>
        </a:p>
      </dgm:t>
    </dgm:pt>
    <dgm:pt modelId="{87D3BF2F-AEBB-4DFF-8ED3-1A3B74BB112F}" type="sibTrans" cxnId="{CF4777D6-B2DF-4E70-BD7C-040757D5B93A}">
      <dgm:prSet/>
      <dgm:spPr/>
      <dgm:t>
        <a:bodyPr/>
        <a:lstStyle/>
        <a:p>
          <a:endParaRPr lang="ru-RU"/>
        </a:p>
      </dgm:t>
    </dgm:pt>
    <dgm:pt modelId="{A220A598-11D8-4B72-9A67-11764E743094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Учит что делать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A4D523-EB3D-46DD-AF10-B04811BD6B6D}" type="parTrans" cxnId="{4345CEAD-4D00-4EA4-B05D-526A5A801D39}">
      <dgm:prSet/>
      <dgm:spPr/>
      <dgm:t>
        <a:bodyPr/>
        <a:lstStyle/>
        <a:p>
          <a:endParaRPr lang="ru-RU"/>
        </a:p>
      </dgm:t>
    </dgm:pt>
    <dgm:pt modelId="{239CB3AD-388E-4A0D-A54B-8D338C30BE62}" type="sibTrans" cxnId="{4345CEAD-4D00-4EA4-B05D-526A5A801D39}">
      <dgm:prSet/>
      <dgm:spPr/>
      <dgm:t>
        <a:bodyPr/>
        <a:lstStyle/>
        <a:p>
          <a:endParaRPr lang="ru-RU"/>
        </a:p>
      </dgm:t>
    </dgm:pt>
    <dgm:pt modelId="{7AE993A1-ABA5-46F0-8100-25B96C041F1B}">
      <dgm:prSet phldrT="[Текст]" custT="1"/>
      <dgm:spPr/>
      <dgm:t>
        <a:bodyPr/>
        <a:lstStyle/>
        <a:p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управления</a:t>
          </a:r>
          <a:endParaRPr 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7F4BE-B92C-44C1-B7B3-685C9496C2C1}" type="parTrans" cxnId="{3A4EDCAC-57FB-4C3A-8897-485D526C5B3F}">
      <dgm:prSet/>
      <dgm:spPr/>
      <dgm:t>
        <a:bodyPr/>
        <a:lstStyle/>
        <a:p>
          <a:endParaRPr lang="ru-RU"/>
        </a:p>
      </dgm:t>
    </dgm:pt>
    <dgm:pt modelId="{56626685-9E0C-4537-932D-7EC0A3257935}" type="sibTrans" cxnId="{3A4EDCAC-57FB-4C3A-8897-485D526C5B3F}">
      <dgm:prSet/>
      <dgm:spPr/>
      <dgm:t>
        <a:bodyPr/>
        <a:lstStyle/>
        <a:p>
          <a:endParaRPr lang="ru-RU"/>
        </a:p>
      </dgm:t>
    </dgm:pt>
    <dgm:pt modelId="{91C1DD65-91FC-4A33-9973-B485284B71C1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Объясняет как делать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653371-5B94-4E79-8983-D30E5F859412}" type="parTrans" cxnId="{98821430-F8BA-4AD8-A888-AA48441B3BB0}">
      <dgm:prSet/>
      <dgm:spPr/>
      <dgm:t>
        <a:bodyPr/>
        <a:lstStyle/>
        <a:p>
          <a:endParaRPr lang="ru-RU"/>
        </a:p>
      </dgm:t>
    </dgm:pt>
    <dgm:pt modelId="{A827210A-513C-4735-BE43-18FA1D86D923}" type="sibTrans" cxnId="{98821430-F8BA-4AD8-A888-AA48441B3BB0}">
      <dgm:prSet/>
      <dgm:spPr/>
      <dgm:t>
        <a:bodyPr/>
        <a:lstStyle/>
        <a:p>
          <a:endParaRPr lang="ru-RU"/>
        </a:p>
      </dgm:t>
    </dgm:pt>
    <dgm:pt modelId="{5DB3F8BE-6F97-4850-B83A-3D8DCD77E156}" type="pres">
      <dgm:prSet presAssocID="{12555DC6-F16D-4D65-A071-930FAB2E11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D2E6016-E7CA-48F8-B915-2C8171647127}" type="pres">
      <dgm:prSet presAssocID="{83C40CAB-90ED-4271-8B94-2DD709FC8BE0}" presName="root" presStyleCnt="0"/>
      <dgm:spPr/>
    </dgm:pt>
    <dgm:pt modelId="{FBAEE83B-DF45-4291-924B-5781AC1F9F76}" type="pres">
      <dgm:prSet presAssocID="{83C40CAB-90ED-4271-8B94-2DD709FC8BE0}" presName="rootComposite" presStyleCnt="0"/>
      <dgm:spPr/>
    </dgm:pt>
    <dgm:pt modelId="{885E342C-FD07-4DE5-92B3-8CEBD0C308AA}" type="pres">
      <dgm:prSet presAssocID="{83C40CAB-90ED-4271-8B94-2DD709FC8BE0}" presName="rootText" presStyleLbl="node1" presStyleIdx="0" presStyleCnt="2"/>
      <dgm:spPr/>
      <dgm:t>
        <a:bodyPr/>
        <a:lstStyle/>
        <a:p>
          <a:endParaRPr lang="ru-RU"/>
        </a:p>
      </dgm:t>
    </dgm:pt>
    <dgm:pt modelId="{27C62411-D70E-4A12-A7E6-DF885DC844B7}" type="pres">
      <dgm:prSet presAssocID="{83C40CAB-90ED-4271-8B94-2DD709FC8BE0}" presName="rootConnector" presStyleLbl="node1" presStyleIdx="0" presStyleCnt="2"/>
      <dgm:spPr/>
      <dgm:t>
        <a:bodyPr/>
        <a:lstStyle/>
        <a:p>
          <a:endParaRPr lang="ru-RU"/>
        </a:p>
      </dgm:t>
    </dgm:pt>
    <dgm:pt modelId="{DEF4A772-49C5-4242-B930-E252CF926F24}" type="pres">
      <dgm:prSet presAssocID="{83C40CAB-90ED-4271-8B94-2DD709FC8BE0}" presName="childShape" presStyleCnt="0"/>
      <dgm:spPr/>
    </dgm:pt>
    <dgm:pt modelId="{BA441311-1F11-49F4-928C-99AC5190EC82}" type="pres">
      <dgm:prSet presAssocID="{A0A4D523-EB3D-46DD-AF10-B04811BD6B6D}" presName="Name13" presStyleLbl="parChTrans1D2" presStyleIdx="0" presStyleCnt="2"/>
      <dgm:spPr/>
      <dgm:t>
        <a:bodyPr/>
        <a:lstStyle/>
        <a:p>
          <a:endParaRPr lang="ru-RU"/>
        </a:p>
      </dgm:t>
    </dgm:pt>
    <dgm:pt modelId="{ADA5E642-90B1-42F8-9B8B-15AB284F28BB}" type="pres">
      <dgm:prSet presAssocID="{A220A598-11D8-4B72-9A67-11764E743094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6E7745-48EB-45C3-80E2-06341FC6AB78}" type="pres">
      <dgm:prSet presAssocID="{7AE993A1-ABA5-46F0-8100-25B96C041F1B}" presName="root" presStyleCnt="0"/>
      <dgm:spPr/>
    </dgm:pt>
    <dgm:pt modelId="{C88A6BEB-9EFF-47CF-9FDE-29D112E2DFA7}" type="pres">
      <dgm:prSet presAssocID="{7AE993A1-ABA5-46F0-8100-25B96C041F1B}" presName="rootComposite" presStyleCnt="0"/>
      <dgm:spPr/>
    </dgm:pt>
    <dgm:pt modelId="{AF0EAE3A-749C-471F-ABEA-3B59B704E9B5}" type="pres">
      <dgm:prSet presAssocID="{7AE993A1-ABA5-46F0-8100-25B96C041F1B}" presName="rootText" presStyleLbl="node1" presStyleIdx="1" presStyleCnt="2"/>
      <dgm:spPr/>
      <dgm:t>
        <a:bodyPr/>
        <a:lstStyle/>
        <a:p>
          <a:endParaRPr lang="ru-RU"/>
        </a:p>
      </dgm:t>
    </dgm:pt>
    <dgm:pt modelId="{36B625ED-F936-40BC-B50D-2EE86812BAD7}" type="pres">
      <dgm:prSet presAssocID="{7AE993A1-ABA5-46F0-8100-25B96C041F1B}" presName="rootConnector" presStyleLbl="node1" presStyleIdx="1" presStyleCnt="2"/>
      <dgm:spPr/>
      <dgm:t>
        <a:bodyPr/>
        <a:lstStyle/>
        <a:p>
          <a:endParaRPr lang="ru-RU"/>
        </a:p>
      </dgm:t>
    </dgm:pt>
    <dgm:pt modelId="{D4231D15-F0BF-4976-9920-5AE55507BBD0}" type="pres">
      <dgm:prSet presAssocID="{7AE993A1-ABA5-46F0-8100-25B96C041F1B}" presName="childShape" presStyleCnt="0"/>
      <dgm:spPr/>
    </dgm:pt>
    <dgm:pt modelId="{EFDF5F23-B7EE-4555-8782-85A6281E9A77}" type="pres">
      <dgm:prSet presAssocID="{DA653371-5B94-4E79-8983-D30E5F859412}" presName="Name13" presStyleLbl="parChTrans1D2" presStyleIdx="1" presStyleCnt="2"/>
      <dgm:spPr/>
      <dgm:t>
        <a:bodyPr/>
        <a:lstStyle/>
        <a:p>
          <a:endParaRPr lang="ru-RU"/>
        </a:p>
      </dgm:t>
    </dgm:pt>
    <dgm:pt modelId="{36B03653-7760-4DDF-A6C2-F0CA244911D0}" type="pres">
      <dgm:prSet presAssocID="{91C1DD65-91FC-4A33-9973-B485284B71C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D89F4A-1904-4447-BA79-777E03699252}" type="presOf" srcId="{12555DC6-F16D-4D65-A071-930FAB2E113C}" destId="{5DB3F8BE-6F97-4850-B83A-3D8DCD77E156}" srcOrd="0" destOrd="0" presId="urn:microsoft.com/office/officeart/2005/8/layout/hierarchy3"/>
    <dgm:cxn modelId="{CF4777D6-B2DF-4E70-BD7C-040757D5B93A}" srcId="{12555DC6-F16D-4D65-A071-930FAB2E113C}" destId="{83C40CAB-90ED-4271-8B94-2DD709FC8BE0}" srcOrd="0" destOrd="0" parTransId="{0DC1D399-246E-4431-A386-0B9DACAB7A2D}" sibTransId="{87D3BF2F-AEBB-4DFF-8ED3-1A3B74BB112F}"/>
    <dgm:cxn modelId="{17CCD490-0FC5-4320-8D1E-523694F5DA30}" type="presOf" srcId="{A220A598-11D8-4B72-9A67-11764E743094}" destId="{ADA5E642-90B1-42F8-9B8B-15AB284F28BB}" srcOrd="0" destOrd="0" presId="urn:microsoft.com/office/officeart/2005/8/layout/hierarchy3"/>
    <dgm:cxn modelId="{4345CEAD-4D00-4EA4-B05D-526A5A801D39}" srcId="{83C40CAB-90ED-4271-8B94-2DD709FC8BE0}" destId="{A220A598-11D8-4B72-9A67-11764E743094}" srcOrd="0" destOrd="0" parTransId="{A0A4D523-EB3D-46DD-AF10-B04811BD6B6D}" sibTransId="{239CB3AD-388E-4A0D-A54B-8D338C30BE62}"/>
    <dgm:cxn modelId="{FB9C30E9-FF64-4336-8FAA-C258013BF3A4}" type="presOf" srcId="{91C1DD65-91FC-4A33-9973-B485284B71C1}" destId="{36B03653-7760-4DDF-A6C2-F0CA244911D0}" srcOrd="0" destOrd="0" presId="urn:microsoft.com/office/officeart/2005/8/layout/hierarchy3"/>
    <dgm:cxn modelId="{A6B7518A-D8C3-49A6-A3B3-6ADA17102E13}" type="presOf" srcId="{83C40CAB-90ED-4271-8B94-2DD709FC8BE0}" destId="{885E342C-FD07-4DE5-92B3-8CEBD0C308AA}" srcOrd="0" destOrd="0" presId="urn:microsoft.com/office/officeart/2005/8/layout/hierarchy3"/>
    <dgm:cxn modelId="{3A4EDCAC-57FB-4C3A-8897-485D526C5B3F}" srcId="{12555DC6-F16D-4D65-A071-930FAB2E113C}" destId="{7AE993A1-ABA5-46F0-8100-25B96C041F1B}" srcOrd="1" destOrd="0" parTransId="{BC97F4BE-B92C-44C1-B7B3-685C9496C2C1}" sibTransId="{56626685-9E0C-4537-932D-7EC0A3257935}"/>
    <dgm:cxn modelId="{424BE33C-8521-4143-9BAA-5A13845624E1}" type="presOf" srcId="{7AE993A1-ABA5-46F0-8100-25B96C041F1B}" destId="{AF0EAE3A-749C-471F-ABEA-3B59B704E9B5}" srcOrd="0" destOrd="0" presId="urn:microsoft.com/office/officeart/2005/8/layout/hierarchy3"/>
    <dgm:cxn modelId="{98821430-F8BA-4AD8-A888-AA48441B3BB0}" srcId="{7AE993A1-ABA5-46F0-8100-25B96C041F1B}" destId="{91C1DD65-91FC-4A33-9973-B485284B71C1}" srcOrd="0" destOrd="0" parTransId="{DA653371-5B94-4E79-8983-D30E5F859412}" sibTransId="{A827210A-513C-4735-BE43-18FA1D86D923}"/>
    <dgm:cxn modelId="{4120AE3F-80A4-46EC-9841-B3C51739880F}" type="presOf" srcId="{DA653371-5B94-4E79-8983-D30E5F859412}" destId="{EFDF5F23-B7EE-4555-8782-85A6281E9A77}" srcOrd="0" destOrd="0" presId="urn:microsoft.com/office/officeart/2005/8/layout/hierarchy3"/>
    <dgm:cxn modelId="{46885006-2A3C-48EC-88E4-0184F568FAAF}" type="presOf" srcId="{7AE993A1-ABA5-46F0-8100-25B96C041F1B}" destId="{36B625ED-F936-40BC-B50D-2EE86812BAD7}" srcOrd="1" destOrd="0" presId="urn:microsoft.com/office/officeart/2005/8/layout/hierarchy3"/>
    <dgm:cxn modelId="{2BBE93CB-0459-4002-AEBA-C7C88E194563}" type="presOf" srcId="{83C40CAB-90ED-4271-8B94-2DD709FC8BE0}" destId="{27C62411-D70E-4A12-A7E6-DF885DC844B7}" srcOrd="1" destOrd="0" presId="urn:microsoft.com/office/officeart/2005/8/layout/hierarchy3"/>
    <dgm:cxn modelId="{F7B59CDF-BD79-49AF-AFDC-13A25BF17672}" type="presOf" srcId="{A0A4D523-EB3D-46DD-AF10-B04811BD6B6D}" destId="{BA441311-1F11-49F4-928C-99AC5190EC82}" srcOrd="0" destOrd="0" presId="urn:microsoft.com/office/officeart/2005/8/layout/hierarchy3"/>
    <dgm:cxn modelId="{180A16C1-B06E-44E4-A13C-6CB471A3010A}" type="presParOf" srcId="{5DB3F8BE-6F97-4850-B83A-3D8DCD77E156}" destId="{5D2E6016-E7CA-48F8-B915-2C8171647127}" srcOrd="0" destOrd="0" presId="urn:microsoft.com/office/officeart/2005/8/layout/hierarchy3"/>
    <dgm:cxn modelId="{B47B05BA-1280-41D1-BCF8-56AE7D1D7830}" type="presParOf" srcId="{5D2E6016-E7CA-48F8-B915-2C8171647127}" destId="{FBAEE83B-DF45-4291-924B-5781AC1F9F76}" srcOrd="0" destOrd="0" presId="urn:microsoft.com/office/officeart/2005/8/layout/hierarchy3"/>
    <dgm:cxn modelId="{22BDF85D-20DC-4502-A1A1-74BA54E65448}" type="presParOf" srcId="{FBAEE83B-DF45-4291-924B-5781AC1F9F76}" destId="{885E342C-FD07-4DE5-92B3-8CEBD0C308AA}" srcOrd="0" destOrd="0" presId="urn:microsoft.com/office/officeart/2005/8/layout/hierarchy3"/>
    <dgm:cxn modelId="{884B303A-17AC-4CF7-A937-CCE025A9A5ED}" type="presParOf" srcId="{FBAEE83B-DF45-4291-924B-5781AC1F9F76}" destId="{27C62411-D70E-4A12-A7E6-DF885DC844B7}" srcOrd="1" destOrd="0" presId="urn:microsoft.com/office/officeart/2005/8/layout/hierarchy3"/>
    <dgm:cxn modelId="{0EFA4FB0-2D37-43CF-9E36-F0A72E1ACF5D}" type="presParOf" srcId="{5D2E6016-E7CA-48F8-B915-2C8171647127}" destId="{DEF4A772-49C5-4242-B930-E252CF926F24}" srcOrd="1" destOrd="0" presId="urn:microsoft.com/office/officeart/2005/8/layout/hierarchy3"/>
    <dgm:cxn modelId="{73AE27E7-AB64-440A-B3B3-323408733DB6}" type="presParOf" srcId="{DEF4A772-49C5-4242-B930-E252CF926F24}" destId="{BA441311-1F11-49F4-928C-99AC5190EC82}" srcOrd="0" destOrd="0" presId="urn:microsoft.com/office/officeart/2005/8/layout/hierarchy3"/>
    <dgm:cxn modelId="{5E5E804D-F339-40C1-9ADA-0F1176626447}" type="presParOf" srcId="{DEF4A772-49C5-4242-B930-E252CF926F24}" destId="{ADA5E642-90B1-42F8-9B8B-15AB284F28BB}" srcOrd="1" destOrd="0" presId="urn:microsoft.com/office/officeart/2005/8/layout/hierarchy3"/>
    <dgm:cxn modelId="{1AA421D1-7751-492C-855C-9165511E45B7}" type="presParOf" srcId="{5DB3F8BE-6F97-4850-B83A-3D8DCD77E156}" destId="{8E6E7745-48EB-45C3-80E2-06341FC6AB78}" srcOrd="1" destOrd="0" presId="urn:microsoft.com/office/officeart/2005/8/layout/hierarchy3"/>
    <dgm:cxn modelId="{A1467330-DE2F-412F-808A-78ED78F65296}" type="presParOf" srcId="{8E6E7745-48EB-45C3-80E2-06341FC6AB78}" destId="{C88A6BEB-9EFF-47CF-9FDE-29D112E2DFA7}" srcOrd="0" destOrd="0" presId="urn:microsoft.com/office/officeart/2005/8/layout/hierarchy3"/>
    <dgm:cxn modelId="{8D2F3E17-3D65-4F1A-9635-92BD6B4D2572}" type="presParOf" srcId="{C88A6BEB-9EFF-47CF-9FDE-29D112E2DFA7}" destId="{AF0EAE3A-749C-471F-ABEA-3B59B704E9B5}" srcOrd="0" destOrd="0" presId="urn:microsoft.com/office/officeart/2005/8/layout/hierarchy3"/>
    <dgm:cxn modelId="{069A190E-5F49-47E8-9DE8-85D312694EE8}" type="presParOf" srcId="{C88A6BEB-9EFF-47CF-9FDE-29D112E2DFA7}" destId="{36B625ED-F936-40BC-B50D-2EE86812BAD7}" srcOrd="1" destOrd="0" presId="urn:microsoft.com/office/officeart/2005/8/layout/hierarchy3"/>
    <dgm:cxn modelId="{5D63F385-EB9A-4B0C-AC43-F25483160D36}" type="presParOf" srcId="{8E6E7745-48EB-45C3-80E2-06341FC6AB78}" destId="{D4231D15-F0BF-4976-9920-5AE55507BBD0}" srcOrd="1" destOrd="0" presId="urn:microsoft.com/office/officeart/2005/8/layout/hierarchy3"/>
    <dgm:cxn modelId="{EAE1FFB9-BEB4-45C9-AF64-F23C8D0E7DB2}" type="presParOf" srcId="{D4231D15-F0BF-4976-9920-5AE55507BBD0}" destId="{EFDF5F23-B7EE-4555-8782-85A6281E9A77}" srcOrd="0" destOrd="0" presId="urn:microsoft.com/office/officeart/2005/8/layout/hierarchy3"/>
    <dgm:cxn modelId="{5C697C44-FD2B-4423-8243-8F1DE262ABEE}" type="presParOf" srcId="{D4231D15-F0BF-4976-9920-5AE55507BBD0}" destId="{36B03653-7760-4DDF-A6C2-F0CA244911D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555DC6-F16D-4D65-A071-930FAB2E113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3C40CAB-90ED-4271-8B94-2DD709FC8BE0}">
      <dgm:prSet phldrT="[Текст]" custT="1"/>
      <dgm:spPr/>
      <dgm:t>
        <a:bodyPr/>
        <a:lstStyle/>
        <a:p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труда</a:t>
          </a:r>
          <a:endParaRPr 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1D399-246E-4431-A386-0B9DACAB7A2D}" type="parTrans" cxnId="{CF4777D6-B2DF-4E70-BD7C-040757D5B93A}">
      <dgm:prSet/>
      <dgm:spPr/>
      <dgm:t>
        <a:bodyPr/>
        <a:lstStyle/>
        <a:p>
          <a:endParaRPr lang="ru-RU"/>
        </a:p>
      </dgm:t>
    </dgm:pt>
    <dgm:pt modelId="{87D3BF2F-AEBB-4DFF-8ED3-1A3B74BB112F}" type="sibTrans" cxnId="{CF4777D6-B2DF-4E70-BD7C-040757D5B93A}">
      <dgm:prSet/>
      <dgm:spPr/>
      <dgm:t>
        <a:bodyPr/>
        <a:lstStyle/>
        <a:p>
          <a:endParaRPr lang="ru-RU"/>
        </a:p>
      </dgm:t>
    </dgm:pt>
    <dgm:pt modelId="{A220A598-11D8-4B72-9A67-11764E743094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Исследует проблемы профессионального отбора - соответствует ли человек требованиям той или иной профессии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A4D523-EB3D-46DD-AF10-B04811BD6B6D}" type="parTrans" cxnId="{4345CEAD-4D00-4EA4-B05D-526A5A801D39}">
      <dgm:prSet/>
      <dgm:spPr/>
      <dgm:t>
        <a:bodyPr/>
        <a:lstStyle/>
        <a:p>
          <a:endParaRPr lang="ru-RU"/>
        </a:p>
      </dgm:t>
    </dgm:pt>
    <dgm:pt modelId="{239CB3AD-388E-4A0D-A54B-8D338C30BE62}" type="sibTrans" cxnId="{4345CEAD-4D00-4EA4-B05D-526A5A801D39}">
      <dgm:prSet/>
      <dgm:spPr/>
      <dgm:t>
        <a:bodyPr/>
        <a:lstStyle/>
        <a:p>
          <a:endParaRPr lang="ru-RU"/>
        </a:p>
      </dgm:t>
    </dgm:pt>
    <dgm:pt modelId="{7AE993A1-ABA5-46F0-8100-25B96C041F1B}">
      <dgm:prSet phldrT="[Текст]" custT="1"/>
      <dgm:spPr/>
      <dgm:t>
        <a:bodyPr/>
        <a:lstStyle/>
        <a:p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управления</a:t>
          </a:r>
          <a:endParaRPr 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7F4BE-B92C-44C1-B7B3-685C9496C2C1}" type="parTrans" cxnId="{3A4EDCAC-57FB-4C3A-8897-485D526C5B3F}">
      <dgm:prSet/>
      <dgm:spPr/>
      <dgm:t>
        <a:bodyPr/>
        <a:lstStyle/>
        <a:p>
          <a:endParaRPr lang="ru-RU"/>
        </a:p>
      </dgm:t>
    </dgm:pt>
    <dgm:pt modelId="{56626685-9E0C-4537-932D-7EC0A3257935}" type="sibTrans" cxnId="{3A4EDCAC-57FB-4C3A-8897-485D526C5B3F}">
      <dgm:prSet/>
      <dgm:spPr/>
      <dgm:t>
        <a:bodyPr/>
        <a:lstStyle/>
        <a:p>
          <a:endParaRPr lang="ru-RU"/>
        </a:p>
      </dgm:t>
    </dgm:pt>
    <dgm:pt modelId="{91C1DD65-91FC-4A33-9973-B485284B71C1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Исследует соответствие человека конкретной организации</a:t>
          </a:r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 теми ценностями, целями, задачами, стилем управления, которые в ней сложились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653371-5B94-4E79-8983-D30E5F859412}" type="parTrans" cxnId="{98821430-F8BA-4AD8-A888-AA48441B3BB0}">
      <dgm:prSet/>
      <dgm:spPr/>
      <dgm:t>
        <a:bodyPr/>
        <a:lstStyle/>
        <a:p>
          <a:endParaRPr lang="ru-RU"/>
        </a:p>
      </dgm:t>
    </dgm:pt>
    <dgm:pt modelId="{A827210A-513C-4735-BE43-18FA1D86D923}" type="sibTrans" cxnId="{98821430-F8BA-4AD8-A888-AA48441B3BB0}">
      <dgm:prSet/>
      <dgm:spPr/>
      <dgm:t>
        <a:bodyPr/>
        <a:lstStyle/>
        <a:p>
          <a:endParaRPr lang="ru-RU"/>
        </a:p>
      </dgm:t>
    </dgm:pt>
    <dgm:pt modelId="{5DB3F8BE-6F97-4850-B83A-3D8DCD77E156}" type="pres">
      <dgm:prSet presAssocID="{12555DC6-F16D-4D65-A071-930FAB2E11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D2E6016-E7CA-48F8-B915-2C8171647127}" type="pres">
      <dgm:prSet presAssocID="{83C40CAB-90ED-4271-8B94-2DD709FC8BE0}" presName="root" presStyleCnt="0"/>
      <dgm:spPr/>
    </dgm:pt>
    <dgm:pt modelId="{FBAEE83B-DF45-4291-924B-5781AC1F9F76}" type="pres">
      <dgm:prSet presAssocID="{83C40CAB-90ED-4271-8B94-2DD709FC8BE0}" presName="rootComposite" presStyleCnt="0"/>
      <dgm:spPr/>
    </dgm:pt>
    <dgm:pt modelId="{885E342C-FD07-4DE5-92B3-8CEBD0C308AA}" type="pres">
      <dgm:prSet presAssocID="{83C40CAB-90ED-4271-8B94-2DD709FC8BE0}" presName="rootText" presStyleLbl="node1" presStyleIdx="0" presStyleCnt="2"/>
      <dgm:spPr/>
      <dgm:t>
        <a:bodyPr/>
        <a:lstStyle/>
        <a:p>
          <a:endParaRPr lang="ru-RU"/>
        </a:p>
      </dgm:t>
    </dgm:pt>
    <dgm:pt modelId="{27C62411-D70E-4A12-A7E6-DF885DC844B7}" type="pres">
      <dgm:prSet presAssocID="{83C40CAB-90ED-4271-8B94-2DD709FC8BE0}" presName="rootConnector" presStyleLbl="node1" presStyleIdx="0" presStyleCnt="2"/>
      <dgm:spPr/>
      <dgm:t>
        <a:bodyPr/>
        <a:lstStyle/>
        <a:p>
          <a:endParaRPr lang="ru-RU"/>
        </a:p>
      </dgm:t>
    </dgm:pt>
    <dgm:pt modelId="{DEF4A772-49C5-4242-B930-E252CF926F24}" type="pres">
      <dgm:prSet presAssocID="{83C40CAB-90ED-4271-8B94-2DD709FC8BE0}" presName="childShape" presStyleCnt="0"/>
      <dgm:spPr/>
    </dgm:pt>
    <dgm:pt modelId="{BA441311-1F11-49F4-928C-99AC5190EC82}" type="pres">
      <dgm:prSet presAssocID="{A0A4D523-EB3D-46DD-AF10-B04811BD6B6D}" presName="Name13" presStyleLbl="parChTrans1D2" presStyleIdx="0" presStyleCnt="2"/>
      <dgm:spPr/>
      <dgm:t>
        <a:bodyPr/>
        <a:lstStyle/>
        <a:p>
          <a:endParaRPr lang="ru-RU"/>
        </a:p>
      </dgm:t>
    </dgm:pt>
    <dgm:pt modelId="{ADA5E642-90B1-42F8-9B8B-15AB284F28BB}" type="pres">
      <dgm:prSet presAssocID="{A220A598-11D8-4B72-9A67-11764E743094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6E7745-48EB-45C3-80E2-06341FC6AB78}" type="pres">
      <dgm:prSet presAssocID="{7AE993A1-ABA5-46F0-8100-25B96C041F1B}" presName="root" presStyleCnt="0"/>
      <dgm:spPr/>
    </dgm:pt>
    <dgm:pt modelId="{C88A6BEB-9EFF-47CF-9FDE-29D112E2DFA7}" type="pres">
      <dgm:prSet presAssocID="{7AE993A1-ABA5-46F0-8100-25B96C041F1B}" presName="rootComposite" presStyleCnt="0"/>
      <dgm:spPr/>
    </dgm:pt>
    <dgm:pt modelId="{AF0EAE3A-749C-471F-ABEA-3B59B704E9B5}" type="pres">
      <dgm:prSet presAssocID="{7AE993A1-ABA5-46F0-8100-25B96C041F1B}" presName="rootText" presStyleLbl="node1" presStyleIdx="1" presStyleCnt="2"/>
      <dgm:spPr/>
      <dgm:t>
        <a:bodyPr/>
        <a:lstStyle/>
        <a:p>
          <a:endParaRPr lang="ru-RU"/>
        </a:p>
      </dgm:t>
    </dgm:pt>
    <dgm:pt modelId="{36B625ED-F936-40BC-B50D-2EE86812BAD7}" type="pres">
      <dgm:prSet presAssocID="{7AE993A1-ABA5-46F0-8100-25B96C041F1B}" presName="rootConnector" presStyleLbl="node1" presStyleIdx="1" presStyleCnt="2"/>
      <dgm:spPr/>
      <dgm:t>
        <a:bodyPr/>
        <a:lstStyle/>
        <a:p>
          <a:endParaRPr lang="ru-RU"/>
        </a:p>
      </dgm:t>
    </dgm:pt>
    <dgm:pt modelId="{D4231D15-F0BF-4976-9920-5AE55507BBD0}" type="pres">
      <dgm:prSet presAssocID="{7AE993A1-ABA5-46F0-8100-25B96C041F1B}" presName="childShape" presStyleCnt="0"/>
      <dgm:spPr/>
    </dgm:pt>
    <dgm:pt modelId="{EFDF5F23-B7EE-4555-8782-85A6281E9A77}" type="pres">
      <dgm:prSet presAssocID="{DA653371-5B94-4E79-8983-D30E5F859412}" presName="Name13" presStyleLbl="parChTrans1D2" presStyleIdx="1" presStyleCnt="2"/>
      <dgm:spPr/>
      <dgm:t>
        <a:bodyPr/>
        <a:lstStyle/>
        <a:p>
          <a:endParaRPr lang="ru-RU"/>
        </a:p>
      </dgm:t>
    </dgm:pt>
    <dgm:pt modelId="{36B03653-7760-4DDF-A6C2-F0CA244911D0}" type="pres">
      <dgm:prSet presAssocID="{91C1DD65-91FC-4A33-9973-B485284B71C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821430-F8BA-4AD8-A888-AA48441B3BB0}" srcId="{7AE993A1-ABA5-46F0-8100-25B96C041F1B}" destId="{91C1DD65-91FC-4A33-9973-B485284B71C1}" srcOrd="0" destOrd="0" parTransId="{DA653371-5B94-4E79-8983-D30E5F859412}" sibTransId="{A827210A-513C-4735-BE43-18FA1D86D923}"/>
    <dgm:cxn modelId="{FB9C30E9-FF64-4336-8FAA-C258013BF3A4}" type="presOf" srcId="{91C1DD65-91FC-4A33-9973-B485284B71C1}" destId="{36B03653-7760-4DDF-A6C2-F0CA244911D0}" srcOrd="0" destOrd="0" presId="urn:microsoft.com/office/officeart/2005/8/layout/hierarchy3"/>
    <dgm:cxn modelId="{46885006-2A3C-48EC-88E4-0184F568FAAF}" type="presOf" srcId="{7AE993A1-ABA5-46F0-8100-25B96C041F1B}" destId="{36B625ED-F936-40BC-B50D-2EE86812BAD7}" srcOrd="1" destOrd="0" presId="urn:microsoft.com/office/officeart/2005/8/layout/hierarchy3"/>
    <dgm:cxn modelId="{17CCD490-0FC5-4320-8D1E-523694F5DA30}" type="presOf" srcId="{A220A598-11D8-4B72-9A67-11764E743094}" destId="{ADA5E642-90B1-42F8-9B8B-15AB284F28BB}" srcOrd="0" destOrd="0" presId="urn:microsoft.com/office/officeart/2005/8/layout/hierarchy3"/>
    <dgm:cxn modelId="{3A4EDCAC-57FB-4C3A-8897-485D526C5B3F}" srcId="{12555DC6-F16D-4D65-A071-930FAB2E113C}" destId="{7AE993A1-ABA5-46F0-8100-25B96C041F1B}" srcOrd="1" destOrd="0" parTransId="{BC97F4BE-B92C-44C1-B7B3-685C9496C2C1}" sibTransId="{56626685-9E0C-4537-932D-7EC0A3257935}"/>
    <dgm:cxn modelId="{4120AE3F-80A4-46EC-9841-B3C51739880F}" type="presOf" srcId="{DA653371-5B94-4E79-8983-D30E5F859412}" destId="{EFDF5F23-B7EE-4555-8782-85A6281E9A77}" srcOrd="0" destOrd="0" presId="urn:microsoft.com/office/officeart/2005/8/layout/hierarchy3"/>
    <dgm:cxn modelId="{4345CEAD-4D00-4EA4-B05D-526A5A801D39}" srcId="{83C40CAB-90ED-4271-8B94-2DD709FC8BE0}" destId="{A220A598-11D8-4B72-9A67-11764E743094}" srcOrd="0" destOrd="0" parTransId="{A0A4D523-EB3D-46DD-AF10-B04811BD6B6D}" sibTransId="{239CB3AD-388E-4A0D-A54B-8D338C30BE62}"/>
    <dgm:cxn modelId="{424BE33C-8521-4143-9BAA-5A13845624E1}" type="presOf" srcId="{7AE993A1-ABA5-46F0-8100-25B96C041F1B}" destId="{AF0EAE3A-749C-471F-ABEA-3B59B704E9B5}" srcOrd="0" destOrd="0" presId="urn:microsoft.com/office/officeart/2005/8/layout/hierarchy3"/>
    <dgm:cxn modelId="{CF4777D6-B2DF-4E70-BD7C-040757D5B93A}" srcId="{12555DC6-F16D-4D65-A071-930FAB2E113C}" destId="{83C40CAB-90ED-4271-8B94-2DD709FC8BE0}" srcOrd="0" destOrd="0" parTransId="{0DC1D399-246E-4431-A386-0B9DACAB7A2D}" sibTransId="{87D3BF2F-AEBB-4DFF-8ED3-1A3B74BB112F}"/>
    <dgm:cxn modelId="{2BBE93CB-0459-4002-AEBA-C7C88E194563}" type="presOf" srcId="{83C40CAB-90ED-4271-8B94-2DD709FC8BE0}" destId="{27C62411-D70E-4A12-A7E6-DF885DC844B7}" srcOrd="1" destOrd="0" presId="urn:microsoft.com/office/officeart/2005/8/layout/hierarchy3"/>
    <dgm:cxn modelId="{A6B7518A-D8C3-49A6-A3B3-6ADA17102E13}" type="presOf" srcId="{83C40CAB-90ED-4271-8B94-2DD709FC8BE0}" destId="{885E342C-FD07-4DE5-92B3-8CEBD0C308AA}" srcOrd="0" destOrd="0" presId="urn:microsoft.com/office/officeart/2005/8/layout/hierarchy3"/>
    <dgm:cxn modelId="{54D89F4A-1904-4447-BA79-777E03699252}" type="presOf" srcId="{12555DC6-F16D-4D65-A071-930FAB2E113C}" destId="{5DB3F8BE-6F97-4850-B83A-3D8DCD77E156}" srcOrd="0" destOrd="0" presId="urn:microsoft.com/office/officeart/2005/8/layout/hierarchy3"/>
    <dgm:cxn modelId="{F7B59CDF-BD79-49AF-AFDC-13A25BF17672}" type="presOf" srcId="{A0A4D523-EB3D-46DD-AF10-B04811BD6B6D}" destId="{BA441311-1F11-49F4-928C-99AC5190EC82}" srcOrd="0" destOrd="0" presId="urn:microsoft.com/office/officeart/2005/8/layout/hierarchy3"/>
    <dgm:cxn modelId="{180A16C1-B06E-44E4-A13C-6CB471A3010A}" type="presParOf" srcId="{5DB3F8BE-6F97-4850-B83A-3D8DCD77E156}" destId="{5D2E6016-E7CA-48F8-B915-2C8171647127}" srcOrd="0" destOrd="0" presId="urn:microsoft.com/office/officeart/2005/8/layout/hierarchy3"/>
    <dgm:cxn modelId="{B47B05BA-1280-41D1-BCF8-56AE7D1D7830}" type="presParOf" srcId="{5D2E6016-E7CA-48F8-B915-2C8171647127}" destId="{FBAEE83B-DF45-4291-924B-5781AC1F9F76}" srcOrd="0" destOrd="0" presId="urn:microsoft.com/office/officeart/2005/8/layout/hierarchy3"/>
    <dgm:cxn modelId="{22BDF85D-20DC-4502-A1A1-74BA54E65448}" type="presParOf" srcId="{FBAEE83B-DF45-4291-924B-5781AC1F9F76}" destId="{885E342C-FD07-4DE5-92B3-8CEBD0C308AA}" srcOrd="0" destOrd="0" presId="urn:microsoft.com/office/officeart/2005/8/layout/hierarchy3"/>
    <dgm:cxn modelId="{884B303A-17AC-4CF7-A937-CCE025A9A5ED}" type="presParOf" srcId="{FBAEE83B-DF45-4291-924B-5781AC1F9F76}" destId="{27C62411-D70E-4A12-A7E6-DF885DC844B7}" srcOrd="1" destOrd="0" presId="urn:microsoft.com/office/officeart/2005/8/layout/hierarchy3"/>
    <dgm:cxn modelId="{0EFA4FB0-2D37-43CF-9E36-F0A72E1ACF5D}" type="presParOf" srcId="{5D2E6016-E7CA-48F8-B915-2C8171647127}" destId="{DEF4A772-49C5-4242-B930-E252CF926F24}" srcOrd="1" destOrd="0" presId="urn:microsoft.com/office/officeart/2005/8/layout/hierarchy3"/>
    <dgm:cxn modelId="{73AE27E7-AB64-440A-B3B3-323408733DB6}" type="presParOf" srcId="{DEF4A772-49C5-4242-B930-E252CF926F24}" destId="{BA441311-1F11-49F4-928C-99AC5190EC82}" srcOrd="0" destOrd="0" presId="urn:microsoft.com/office/officeart/2005/8/layout/hierarchy3"/>
    <dgm:cxn modelId="{5E5E804D-F339-40C1-9ADA-0F1176626447}" type="presParOf" srcId="{DEF4A772-49C5-4242-B930-E252CF926F24}" destId="{ADA5E642-90B1-42F8-9B8B-15AB284F28BB}" srcOrd="1" destOrd="0" presId="urn:microsoft.com/office/officeart/2005/8/layout/hierarchy3"/>
    <dgm:cxn modelId="{1AA421D1-7751-492C-855C-9165511E45B7}" type="presParOf" srcId="{5DB3F8BE-6F97-4850-B83A-3D8DCD77E156}" destId="{8E6E7745-48EB-45C3-80E2-06341FC6AB78}" srcOrd="1" destOrd="0" presId="urn:microsoft.com/office/officeart/2005/8/layout/hierarchy3"/>
    <dgm:cxn modelId="{A1467330-DE2F-412F-808A-78ED78F65296}" type="presParOf" srcId="{8E6E7745-48EB-45C3-80E2-06341FC6AB78}" destId="{C88A6BEB-9EFF-47CF-9FDE-29D112E2DFA7}" srcOrd="0" destOrd="0" presId="urn:microsoft.com/office/officeart/2005/8/layout/hierarchy3"/>
    <dgm:cxn modelId="{8D2F3E17-3D65-4F1A-9635-92BD6B4D2572}" type="presParOf" srcId="{C88A6BEB-9EFF-47CF-9FDE-29D112E2DFA7}" destId="{AF0EAE3A-749C-471F-ABEA-3B59B704E9B5}" srcOrd="0" destOrd="0" presId="urn:microsoft.com/office/officeart/2005/8/layout/hierarchy3"/>
    <dgm:cxn modelId="{069A190E-5F49-47E8-9DE8-85D312694EE8}" type="presParOf" srcId="{C88A6BEB-9EFF-47CF-9FDE-29D112E2DFA7}" destId="{36B625ED-F936-40BC-B50D-2EE86812BAD7}" srcOrd="1" destOrd="0" presId="urn:microsoft.com/office/officeart/2005/8/layout/hierarchy3"/>
    <dgm:cxn modelId="{5D63F385-EB9A-4B0C-AC43-F25483160D36}" type="presParOf" srcId="{8E6E7745-48EB-45C3-80E2-06341FC6AB78}" destId="{D4231D15-F0BF-4976-9920-5AE55507BBD0}" srcOrd="1" destOrd="0" presId="urn:microsoft.com/office/officeart/2005/8/layout/hierarchy3"/>
    <dgm:cxn modelId="{EAE1FFB9-BEB4-45C9-AF64-F23C8D0E7DB2}" type="presParOf" srcId="{D4231D15-F0BF-4976-9920-5AE55507BBD0}" destId="{EFDF5F23-B7EE-4555-8782-85A6281E9A77}" srcOrd="0" destOrd="0" presId="urn:microsoft.com/office/officeart/2005/8/layout/hierarchy3"/>
    <dgm:cxn modelId="{5C697C44-FD2B-4423-8243-8F1DE262ABEE}" type="presParOf" srcId="{D4231D15-F0BF-4976-9920-5AE55507BBD0}" destId="{36B03653-7760-4DDF-A6C2-F0CA244911D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C5183E-CD19-4C1D-A541-3D06A125687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E96A3A-7180-482C-8122-B0DEDE361903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техническое руководство</a:t>
          </a:r>
          <a:endParaRPr lang="ru-RU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854E2-BFD7-4AFE-A54D-E796B970D623}" type="parTrans" cxnId="{58295902-917E-4039-94BF-8E96EC9685A4}">
      <dgm:prSet/>
      <dgm:spPr/>
      <dgm:t>
        <a:bodyPr/>
        <a:lstStyle/>
        <a:p>
          <a:endParaRPr lang="ru-RU"/>
        </a:p>
      </dgm:t>
    </dgm:pt>
    <dgm:pt modelId="{357CAACE-D469-4B58-8091-9B3E8E8DF5E6}" type="sibTrans" cxnId="{58295902-917E-4039-94BF-8E96EC9685A4}">
      <dgm:prSet/>
      <dgm:spPr/>
      <dgm:t>
        <a:bodyPr/>
        <a:lstStyle/>
        <a:p>
          <a:endParaRPr lang="ru-RU"/>
        </a:p>
      </dgm:t>
    </dgm:pt>
    <dgm:pt modelId="{5FFB7D9D-2653-4591-AB2D-B59C1509F120}">
      <dgm:prSet phldrT="[Текст]" custT="1"/>
      <dgm:spPr/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людьми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67BAAB-71BF-4190-B705-ABD2F347EFEF}" type="parTrans" cxnId="{5DDA6D86-8E29-4F9C-A4DA-DC752656B325}">
      <dgm:prSet/>
      <dgm:spPr/>
      <dgm:t>
        <a:bodyPr/>
        <a:lstStyle/>
        <a:p>
          <a:endParaRPr lang="ru-RU"/>
        </a:p>
      </dgm:t>
    </dgm:pt>
    <dgm:pt modelId="{C0D86CE0-27EF-4ACB-903C-E1BC1E5F5818}" type="sibTrans" cxnId="{5DDA6D86-8E29-4F9C-A4DA-DC752656B325}">
      <dgm:prSet/>
      <dgm:spPr/>
      <dgm:t>
        <a:bodyPr/>
        <a:lstStyle/>
        <a:p>
          <a:endParaRPr lang="ru-RU"/>
        </a:p>
      </dgm:t>
    </dgm:pt>
    <dgm:pt modelId="{804DCEF5-FC44-4D7C-8E22-A2BDDAE5FD34}" type="pres">
      <dgm:prSet presAssocID="{C2C5183E-CD19-4C1D-A541-3D06A12568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DEC6A0D-B52C-4B72-9035-E9E4CD871B3E}" type="pres">
      <dgm:prSet presAssocID="{C2C5183E-CD19-4C1D-A541-3D06A125687F}" presName="dot1" presStyleLbl="alignNode1" presStyleIdx="0" presStyleCnt="10"/>
      <dgm:spPr/>
    </dgm:pt>
    <dgm:pt modelId="{A23CAEB9-61A6-47EB-851D-31E6AA20577B}" type="pres">
      <dgm:prSet presAssocID="{C2C5183E-CD19-4C1D-A541-3D06A125687F}" presName="dot2" presStyleLbl="alignNode1" presStyleIdx="1" presStyleCnt="10"/>
      <dgm:spPr/>
    </dgm:pt>
    <dgm:pt modelId="{BED4BB5D-84ED-410D-AE90-5429D02133E1}" type="pres">
      <dgm:prSet presAssocID="{C2C5183E-CD19-4C1D-A541-3D06A125687F}" presName="dot3" presStyleLbl="alignNode1" presStyleIdx="2" presStyleCnt="10"/>
      <dgm:spPr/>
    </dgm:pt>
    <dgm:pt modelId="{2486A2F2-CCD1-4ACC-8A8E-360F58535AEB}" type="pres">
      <dgm:prSet presAssocID="{C2C5183E-CD19-4C1D-A541-3D06A125687F}" presName="dotArrow1" presStyleLbl="alignNode1" presStyleIdx="3" presStyleCnt="10"/>
      <dgm:spPr/>
    </dgm:pt>
    <dgm:pt modelId="{450234CC-CC20-4D8A-BECC-C3892953A7DD}" type="pres">
      <dgm:prSet presAssocID="{C2C5183E-CD19-4C1D-A541-3D06A125687F}" presName="dotArrow2" presStyleLbl="alignNode1" presStyleIdx="4" presStyleCnt="10"/>
      <dgm:spPr/>
    </dgm:pt>
    <dgm:pt modelId="{F30CEA81-901D-4C0D-887F-C08327E7977E}" type="pres">
      <dgm:prSet presAssocID="{C2C5183E-CD19-4C1D-A541-3D06A125687F}" presName="dotArrow3" presStyleLbl="alignNode1" presStyleIdx="5" presStyleCnt="10"/>
      <dgm:spPr/>
    </dgm:pt>
    <dgm:pt modelId="{62CEF5DA-9801-411C-82C5-417782999892}" type="pres">
      <dgm:prSet presAssocID="{C2C5183E-CD19-4C1D-A541-3D06A125687F}" presName="dotArrow4" presStyleLbl="alignNode1" presStyleIdx="6" presStyleCnt="10"/>
      <dgm:spPr/>
    </dgm:pt>
    <dgm:pt modelId="{BA9668A3-64AF-41AF-B902-70ECEFDAEF8C}" type="pres">
      <dgm:prSet presAssocID="{C2C5183E-CD19-4C1D-A541-3D06A125687F}" presName="dotArrow5" presStyleLbl="alignNode1" presStyleIdx="7" presStyleCnt="10"/>
      <dgm:spPr/>
    </dgm:pt>
    <dgm:pt modelId="{9F44316C-57D5-44AA-B1BF-07DCA98F9FDE}" type="pres">
      <dgm:prSet presAssocID="{C2C5183E-CD19-4C1D-A541-3D06A125687F}" presName="dotArrow6" presStyleLbl="alignNode1" presStyleIdx="8" presStyleCnt="10"/>
      <dgm:spPr/>
    </dgm:pt>
    <dgm:pt modelId="{767D4F1C-FF59-4143-A200-5951D9D3198B}" type="pres">
      <dgm:prSet presAssocID="{C2C5183E-CD19-4C1D-A541-3D06A125687F}" presName="dotArrow7" presStyleLbl="alignNode1" presStyleIdx="9" presStyleCnt="10"/>
      <dgm:spPr/>
    </dgm:pt>
    <dgm:pt modelId="{8BC230AD-74D0-4E70-ABAA-47B5C52B3762}" type="pres">
      <dgm:prSet presAssocID="{4FE96A3A-7180-482C-8122-B0DEDE361903}" presName="parTx1" presStyleLbl="node1" presStyleIdx="0" presStyleCnt="2" custScaleX="217344"/>
      <dgm:spPr/>
      <dgm:t>
        <a:bodyPr/>
        <a:lstStyle/>
        <a:p>
          <a:endParaRPr lang="ru-RU"/>
        </a:p>
      </dgm:t>
    </dgm:pt>
    <dgm:pt modelId="{AEE4E2F6-1092-4BBE-975A-5E18935E2330}" type="pres">
      <dgm:prSet presAssocID="{357CAACE-D469-4B58-8091-9B3E8E8DF5E6}" presName="picture1" presStyleCnt="0"/>
      <dgm:spPr/>
    </dgm:pt>
    <dgm:pt modelId="{F0500E5B-78F1-48F9-840D-070808C1F086}" type="pres">
      <dgm:prSet presAssocID="{357CAACE-D469-4B58-8091-9B3E8E8DF5E6}" presName="imageRepeatNode" presStyleLbl="fgImgPlace1" presStyleIdx="0" presStyleCnt="2" custLinFactX="-35128" custLinFactNeighborX="-100000" custLinFactNeighborY="-10334"/>
      <dgm:spPr/>
      <dgm:t>
        <a:bodyPr/>
        <a:lstStyle/>
        <a:p>
          <a:endParaRPr lang="ru-RU"/>
        </a:p>
      </dgm:t>
    </dgm:pt>
    <dgm:pt modelId="{3562C133-70D8-4DF0-A77D-04DB7D0A4D65}" type="pres">
      <dgm:prSet presAssocID="{5FFB7D9D-2653-4591-AB2D-B59C1509F120}" presName="parTx2" presStyleLbl="node1" presStyleIdx="1" presStyleCnt="2" custScaleX="181132"/>
      <dgm:spPr/>
      <dgm:t>
        <a:bodyPr/>
        <a:lstStyle/>
        <a:p>
          <a:endParaRPr lang="ru-RU"/>
        </a:p>
      </dgm:t>
    </dgm:pt>
    <dgm:pt modelId="{849C17B7-5602-4E68-B581-19C261A724F3}" type="pres">
      <dgm:prSet presAssocID="{C0D86CE0-27EF-4ACB-903C-E1BC1E5F5818}" presName="picture2" presStyleCnt="0"/>
      <dgm:spPr/>
    </dgm:pt>
    <dgm:pt modelId="{631301A4-8CDB-42DA-AF33-37EF1F463B92}" type="pres">
      <dgm:prSet presAssocID="{C0D86CE0-27EF-4ACB-903C-E1BC1E5F5818}" presName="imageRepeatNode" presStyleLbl="fgImgPlace1" presStyleIdx="1" presStyleCnt="2" custLinFactX="-4127" custLinFactNeighborX="-100000" custLinFactNeighborY="-19078"/>
      <dgm:spPr/>
      <dgm:t>
        <a:bodyPr/>
        <a:lstStyle/>
        <a:p>
          <a:endParaRPr lang="ru-RU"/>
        </a:p>
      </dgm:t>
    </dgm:pt>
  </dgm:ptLst>
  <dgm:cxnLst>
    <dgm:cxn modelId="{90E49B78-8F35-4A75-84CD-801C2FA71D23}" type="presOf" srcId="{C0D86CE0-27EF-4ACB-903C-E1BC1E5F5818}" destId="{631301A4-8CDB-42DA-AF33-37EF1F463B92}" srcOrd="0" destOrd="0" presId="urn:microsoft.com/office/officeart/2008/layout/AscendingPictureAccentProcess"/>
    <dgm:cxn modelId="{E97692B1-E903-40E7-B6EA-B3DE8A8A01CF}" type="presOf" srcId="{5FFB7D9D-2653-4591-AB2D-B59C1509F120}" destId="{3562C133-70D8-4DF0-A77D-04DB7D0A4D65}" srcOrd="0" destOrd="0" presId="urn:microsoft.com/office/officeart/2008/layout/AscendingPictureAccentProcess"/>
    <dgm:cxn modelId="{C88D31F4-8E5A-4515-B12A-A320DBE5C9E8}" type="presOf" srcId="{4FE96A3A-7180-482C-8122-B0DEDE361903}" destId="{8BC230AD-74D0-4E70-ABAA-47B5C52B3762}" srcOrd="0" destOrd="0" presId="urn:microsoft.com/office/officeart/2008/layout/AscendingPictureAccentProcess"/>
    <dgm:cxn modelId="{3C0DAE59-2704-47E1-837F-2BD284ACAF94}" type="presOf" srcId="{357CAACE-D469-4B58-8091-9B3E8E8DF5E6}" destId="{F0500E5B-78F1-48F9-840D-070808C1F086}" srcOrd="0" destOrd="0" presId="urn:microsoft.com/office/officeart/2008/layout/AscendingPictureAccentProcess"/>
    <dgm:cxn modelId="{58295902-917E-4039-94BF-8E96EC9685A4}" srcId="{C2C5183E-CD19-4C1D-A541-3D06A125687F}" destId="{4FE96A3A-7180-482C-8122-B0DEDE361903}" srcOrd="0" destOrd="0" parTransId="{275854E2-BFD7-4AFE-A54D-E796B970D623}" sibTransId="{357CAACE-D469-4B58-8091-9B3E8E8DF5E6}"/>
    <dgm:cxn modelId="{5DDA6D86-8E29-4F9C-A4DA-DC752656B325}" srcId="{C2C5183E-CD19-4C1D-A541-3D06A125687F}" destId="{5FFB7D9D-2653-4591-AB2D-B59C1509F120}" srcOrd="1" destOrd="0" parTransId="{3D67BAAB-71BF-4190-B705-ABD2F347EFEF}" sibTransId="{C0D86CE0-27EF-4ACB-903C-E1BC1E5F5818}"/>
    <dgm:cxn modelId="{38F413D2-B7C6-47B7-B01A-B8739B155EA6}" type="presOf" srcId="{C2C5183E-CD19-4C1D-A541-3D06A125687F}" destId="{804DCEF5-FC44-4D7C-8E22-A2BDDAE5FD34}" srcOrd="0" destOrd="0" presId="urn:microsoft.com/office/officeart/2008/layout/AscendingPictureAccentProcess"/>
    <dgm:cxn modelId="{6936A196-E6ED-434E-9145-F71694CF3C67}" type="presParOf" srcId="{804DCEF5-FC44-4D7C-8E22-A2BDDAE5FD34}" destId="{8DEC6A0D-B52C-4B72-9035-E9E4CD871B3E}" srcOrd="0" destOrd="0" presId="urn:microsoft.com/office/officeart/2008/layout/AscendingPictureAccentProcess"/>
    <dgm:cxn modelId="{FBE326A9-AD28-46FD-93F6-CB7EE5BE925F}" type="presParOf" srcId="{804DCEF5-FC44-4D7C-8E22-A2BDDAE5FD34}" destId="{A23CAEB9-61A6-47EB-851D-31E6AA20577B}" srcOrd="1" destOrd="0" presId="urn:microsoft.com/office/officeart/2008/layout/AscendingPictureAccentProcess"/>
    <dgm:cxn modelId="{92D024E9-0610-41AD-93F7-7E4A073CAFD1}" type="presParOf" srcId="{804DCEF5-FC44-4D7C-8E22-A2BDDAE5FD34}" destId="{BED4BB5D-84ED-410D-AE90-5429D02133E1}" srcOrd="2" destOrd="0" presId="urn:microsoft.com/office/officeart/2008/layout/AscendingPictureAccentProcess"/>
    <dgm:cxn modelId="{19309FD4-FC5F-4C3C-9142-35FC54C66B1C}" type="presParOf" srcId="{804DCEF5-FC44-4D7C-8E22-A2BDDAE5FD34}" destId="{2486A2F2-CCD1-4ACC-8A8E-360F58535AEB}" srcOrd="3" destOrd="0" presId="urn:microsoft.com/office/officeart/2008/layout/AscendingPictureAccentProcess"/>
    <dgm:cxn modelId="{F74D7AD5-9DBE-48B6-846E-D639EF79B0D9}" type="presParOf" srcId="{804DCEF5-FC44-4D7C-8E22-A2BDDAE5FD34}" destId="{450234CC-CC20-4D8A-BECC-C3892953A7DD}" srcOrd="4" destOrd="0" presId="urn:microsoft.com/office/officeart/2008/layout/AscendingPictureAccentProcess"/>
    <dgm:cxn modelId="{33D4EECE-2C13-40AA-A5D4-1627231D54BA}" type="presParOf" srcId="{804DCEF5-FC44-4D7C-8E22-A2BDDAE5FD34}" destId="{F30CEA81-901D-4C0D-887F-C08327E7977E}" srcOrd="5" destOrd="0" presId="urn:microsoft.com/office/officeart/2008/layout/AscendingPictureAccentProcess"/>
    <dgm:cxn modelId="{3DC36732-5157-4AA9-8E3D-86EC2BA754D4}" type="presParOf" srcId="{804DCEF5-FC44-4D7C-8E22-A2BDDAE5FD34}" destId="{62CEF5DA-9801-411C-82C5-417782999892}" srcOrd="6" destOrd="0" presId="urn:microsoft.com/office/officeart/2008/layout/AscendingPictureAccentProcess"/>
    <dgm:cxn modelId="{ACD312F1-7FEA-430F-98A8-296A97256CA2}" type="presParOf" srcId="{804DCEF5-FC44-4D7C-8E22-A2BDDAE5FD34}" destId="{BA9668A3-64AF-41AF-B902-70ECEFDAEF8C}" srcOrd="7" destOrd="0" presId="urn:microsoft.com/office/officeart/2008/layout/AscendingPictureAccentProcess"/>
    <dgm:cxn modelId="{EA4489F9-E597-4513-96AB-EF3C935D85AC}" type="presParOf" srcId="{804DCEF5-FC44-4D7C-8E22-A2BDDAE5FD34}" destId="{9F44316C-57D5-44AA-B1BF-07DCA98F9FDE}" srcOrd="8" destOrd="0" presId="urn:microsoft.com/office/officeart/2008/layout/AscendingPictureAccentProcess"/>
    <dgm:cxn modelId="{59153539-5BBD-4245-B259-0EAAB489EB52}" type="presParOf" srcId="{804DCEF5-FC44-4D7C-8E22-A2BDDAE5FD34}" destId="{767D4F1C-FF59-4143-A200-5951D9D3198B}" srcOrd="9" destOrd="0" presId="urn:microsoft.com/office/officeart/2008/layout/AscendingPictureAccentProcess"/>
    <dgm:cxn modelId="{B1A6F9A6-7566-4D76-BB10-ACEE69CBD75E}" type="presParOf" srcId="{804DCEF5-FC44-4D7C-8E22-A2BDDAE5FD34}" destId="{8BC230AD-74D0-4E70-ABAA-47B5C52B3762}" srcOrd="10" destOrd="0" presId="urn:microsoft.com/office/officeart/2008/layout/AscendingPictureAccentProcess"/>
    <dgm:cxn modelId="{FB96C165-8443-415E-9D39-0EC36E562440}" type="presParOf" srcId="{804DCEF5-FC44-4D7C-8E22-A2BDDAE5FD34}" destId="{AEE4E2F6-1092-4BBE-975A-5E18935E2330}" srcOrd="11" destOrd="0" presId="urn:microsoft.com/office/officeart/2008/layout/AscendingPictureAccentProcess"/>
    <dgm:cxn modelId="{A0B0383F-9D35-4A04-9C26-B5F3BBAF43B4}" type="presParOf" srcId="{AEE4E2F6-1092-4BBE-975A-5E18935E2330}" destId="{F0500E5B-78F1-48F9-840D-070808C1F086}" srcOrd="0" destOrd="0" presId="urn:microsoft.com/office/officeart/2008/layout/AscendingPictureAccentProcess"/>
    <dgm:cxn modelId="{D17D5B23-D715-41F2-B7EC-96FF6D16BAD8}" type="presParOf" srcId="{804DCEF5-FC44-4D7C-8E22-A2BDDAE5FD34}" destId="{3562C133-70D8-4DF0-A77D-04DB7D0A4D65}" srcOrd="12" destOrd="0" presId="urn:microsoft.com/office/officeart/2008/layout/AscendingPictureAccentProcess"/>
    <dgm:cxn modelId="{1DC4B437-51C4-47BC-9FB0-245ED33E31D4}" type="presParOf" srcId="{804DCEF5-FC44-4D7C-8E22-A2BDDAE5FD34}" destId="{849C17B7-5602-4E68-B581-19C261A724F3}" srcOrd="13" destOrd="0" presId="urn:microsoft.com/office/officeart/2008/layout/AscendingPictureAccentProcess"/>
    <dgm:cxn modelId="{BE2CC34F-DB7D-49B0-BD87-3DD6CFD512F7}" type="presParOf" srcId="{849C17B7-5602-4E68-B581-19C261A724F3}" destId="{631301A4-8CDB-42DA-AF33-37EF1F463B9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873913-B9EB-48AC-A815-98A17AED4A7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7941E1D-270C-47C9-895C-2E93F83F3C5C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Основные направления (области) исследования 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ПУ</a:t>
          </a:r>
          <a:endParaRPr lang="ru-RU" sz="2000" b="1" dirty="0">
            <a:solidFill>
              <a:srgbClr val="C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1E94433-2C6E-4A05-BB53-D0DDF642E1BB}" type="parTrans" cxnId="{A03C5C5D-C446-4488-86E5-5894E8712D24}">
      <dgm:prSet/>
      <dgm:spPr/>
      <dgm:t>
        <a:bodyPr/>
        <a:lstStyle/>
        <a:p>
          <a:endParaRPr lang="ru-RU"/>
        </a:p>
      </dgm:t>
    </dgm:pt>
    <dgm:pt modelId="{E036DD67-5709-440E-B094-269B24C9F3CE}" type="sibTrans" cxnId="{A03C5C5D-C446-4488-86E5-5894E8712D24}">
      <dgm:prSet/>
      <dgm:spPr/>
      <dgm:t>
        <a:bodyPr/>
        <a:lstStyle/>
        <a:p>
          <a:endParaRPr lang="ru-RU"/>
        </a:p>
      </dgm:t>
    </dgm:pt>
    <dgm:pt modelId="{7BD9A933-9BCD-4F4B-BCA4-7197BFECD826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ru-RU" sz="160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Общие и процессуальные вопросы организации управленческой деятельности.</a:t>
          </a:r>
        </a:p>
        <a:p>
          <a:r>
            <a:rPr lang="ru-RU" sz="1600" b="1" u="none" dirty="0" smtClean="0">
              <a:latin typeface="Times New Roman" pitchFamily="18" charset="0"/>
              <a:cs typeface="Times New Roman" pitchFamily="18" charset="0"/>
            </a:rPr>
            <a:t>Лидерство</a:t>
          </a:r>
          <a:endParaRPr lang="ru-RU" sz="1600" b="1" u="none" dirty="0">
            <a:latin typeface="Times New Roman" pitchFamily="18" charset="0"/>
            <a:cs typeface="Times New Roman" pitchFamily="18" charset="0"/>
          </a:endParaRPr>
        </a:p>
      </dgm:t>
    </dgm:pt>
    <dgm:pt modelId="{8C3057C5-6E45-4B5E-BE80-D6DB8EC02038}" type="parTrans" cxnId="{DFDDB1A5-EC66-44E0-A5CF-409EF1C7B721}">
      <dgm:prSet/>
      <dgm:spPr/>
      <dgm:t>
        <a:bodyPr/>
        <a:lstStyle/>
        <a:p>
          <a:endParaRPr lang="ru-RU"/>
        </a:p>
      </dgm:t>
    </dgm:pt>
    <dgm:pt modelId="{6678F3FD-992D-4D2B-BC99-D6041C40AA6E}" type="sibTrans" cxnId="{DFDDB1A5-EC66-44E0-A5CF-409EF1C7B721}">
      <dgm:prSet/>
      <dgm:spPr/>
      <dgm:t>
        <a:bodyPr/>
        <a:lstStyle/>
        <a:p>
          <a:endParaRPr lang="ru-RU"/>
        </a:p>
      </dgm:t>
    </dgm:pt>
    <dgm:pt modelId="{A38F633D-75CD-41D7-A5CF-545E247B400A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ru-RU" sz="180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Управленческое общение и взаимодействие руководителя с подчиненными</a:t>
          </a:r>
          <a:endParaRPr lang="ru-RU" sz="1800" b="1" u="none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E834E53-42C7-495A-90FF-1ECB6297CC5F}" type="parTrans" cxnId="{930236FA-251A-413A-AF03-ADEC1C0FE349}">
      <dgm:prSet/>
      <dgm:spPr/>
      <dgm:t>
        <a:bodyPr/>
        <a:lstStyle/>
        <a:p>
          <a:endParaRPr lang="ru-RU"/>
        </a:p>
      </dgm:t>
    </dgm:pt>
    <dgm:pt modelId="{A3CCC6EC-59E5-4681-8268-213EE5621059}" type="sibTrans" cxnId="{930236FA-251A-413A-AF03-ADEC1C0FE349}">
      <dgm:prSet/>
      <dgm:spPr/>
      <dgm:t>
        <a:bodyPr/>
        <a:lstStyle/>
        <a:p>
          <a:endParaRPr lang="ru-RU"/>
        </a:p>
      </dgm:t>
    </dgm:pt>
    <dgm:pt modelId="{FC51B4DA-4EFA-4C02-874D-D859F9B8C1FC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ru-RU" sz="18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Внутриорганизационные социально-психологические процессы и явления, возможности управления ими и рационального использования этих процессов и явлений в управленческой деятельности</a:t>
          </a:r>
          <a:endParaRPr lang="ru-RU" sz="1800" b="1" u="none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2503D7-DCF3-4F26-9883-58B8071B1DDF}" type="parTrans" cxnId="{E13BBC13-5D0A-41FA-A7F3-17B24737C43A}">
      <dgm:prSet/>
      <dgm:spPr/>
      <dgm:t>
        <a:bodyPr/>
        <a:lstStyle/>
        <a:p>
          <a:endParaRPr lang="ru-RU"/>
        </a:p>
      </dgm:t>
    </dgm:pt>
    <dgm:pt modelId="{364C487C-C0BE-46C7-8B46-2B1279840226}" type="sibTrans" cxnId="{E13BBC13-5D0A-41FA-A7F3-17B24737C43A}">
      <dgm:prSet/>
      <dgm:spPr/>
      <dgm:t>
        <a:bodyPr/>
        <a:lstStyle/>
        <a:p>
          <a:endParaRPr lang="ru-RU"/>
        </a:p>
      </dgm:t>
    </dgm:pt>
    <dgm:pt modelId="{A62CA7A0-DF68-4B8A-91C8-873E36F6D5D7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Личность руководителя и сотрудников, возможности их профессионального </a:t>
          </a:r>
          <a:r>
            <a:rPr lang="ru-RU" sz="1600" u="none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самосовершенство-вания</a:t>
          </a:r>
          <a:r>
            <a:rPr lang="ru-RU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саморазвития</a:t>
          </a:r>
          <a:endParaRPr lang="ru-RU" sz="1600" b="1" u="none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5CE7A4-6932-4B06-966A-4C812D55BBDB}" type="parTrans" cxnId="{0D5DD434-C539-41F5-BCFE-33EEAB53D30C}">
      <dgm:prSet/>
      <dgm:spPr/>
      <dgm:t>
        <a:bodyPr/>
        <a:lstStyle/>
        <a:p>
          <a:endParaRPr lang="ru-RU"/>
        </a:p>
      </dgm:t>
    </dgm:pt>
    <dgm:pt modelId="{A73E7796-7333-44EA-A06B-0F13E6EAEB91}" type="sibTrans" cxnId="{0D5DD434-C539-41F5-BCFE-33EEAB53D30C}">
      <dgm:prSet/>
      <dgm:spPr/>
      <dgm:t>
        <a:bodyPr/>
        <a:lstStyle/>
        <a:p>
          <a:endParaRPr lang="ru-RU"/>
        </a:p>
      </dgm:t>
    </dgm:pt>
    <dgm:pt modelId="{7E220CC3-AB14-46C1-AFDC-06F6FDF8B8AD}" type="pres">
      <dgm:prSet presAssocID="{98873913-B9EB-48AC-A815-98A17AED4A7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1F0D39-27C8-4A2A-AD35-101A117F0BDE}" type="pres">
      <dgm:prSet presAssocID="{A7941E1D-270C-47C9-895C-2E93F83F3C5C}" presName="centerShape" presStyleLbl="node0" presStyleIdx="0" presStyleCnt="1" custScaleX="185849" custScaleY="139505"/>
      <dgm:spPr/>
      <dgm:t>
        <a:bodyPr/>
        <a:lstStyle/>
        <a:p>
          <a:endParaRPr lang="ru-RU"/>
        </a:p>
      </dgm:t>
    </dgm:pt>
    <dgm:pt modelId="{5DCB3DCA-D96B-48E7-91BD-ACEEAEFD9A31}" type="pres">
      <dgm:prSet presAssocID="{8C3057C5-6E45-4B5E-BE80-D6DB8EC02038}" presName="parTrans" presStyleLbl="sibTrans2D1" presStyleIdx="0" presStyleCnt="4"/>
      <dgm:spPr/>
      <dgm:t>
        <a:bodyPr/>
        <a:lstStyle/>
        <a:p>
          <a:endParaRPr lang="ru-RU"/>
        </a:p>
      </dgm:t>
    </dgm:pt>
    <dgm:pt modelId="{5DF82BB2-E551-4CB0-981E-492E4BE87A25}" type="pres">
      <dgm:prSet presAssocID="{8C3057C5-6E45-4B5E-BE80-D6DB8EC02038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AB28D51A-A5E4-4B22-8AC0-72C526C31D8C}" type="pres">
      <dgm:prSet presAssocID="{7BD9A933-9BCD-4F4B-BCA4-7197BFECD826}" presName="node" presStyleLbl="node1" presStyleIdx="0" presStyleCnt="4" custScaleX="2217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357104-9EDB-4EEF-9AAB-ED2C8B6BDBA5}" type="pres">
      <dgm:prSet presAssocID="{FE834E53-42C7-495A-90FF-1ECB6297CC5F}" presName="parTrans" presStyleLbl="sibTrans2D1" presStyleIdx="1" presStyleCnt="4"/>
      <dgm:spPr/>
      <dgm:t>
        <a:bodyPr/>
        <a:lstStyle/>
        <a:p>
          <a:endParaRPr lang="ru-RU"/>
        </a:p>
      </dgm:t>
    </dgm:pt>
    <dgm:pt modelId="{4D71E90E-0DBB-41B8-B978-5A7CC1806E83}" type="pres">
      <dgm:prSet presAssocID="{FE834E53-42C7-495A-90FF-1ECB6297CC5F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CCD7EE49-09BF-45A4-8FBB-E495B8912534}" type="pres">
      <dgm:prSet presAssocID="{A38F633D-75CD-41D7-A5CF-545E247B400A}" presName="node" presStyleLbl="node1" presStyleIdx="1" presStyleCnt="4" custScaleX="163826" custScaleY="132053" custRadScaleRad="143322" custRadScaleInc="10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D3CEB1-4999-4B52-9358-4DFD4741C77D}" type="pres">
      <dgm:prSet presAssocID="{0B2503D7-DCF3-4F26-9883-58B8071B1DDF}" presName="parTrans" presStyleLbl="sibTrans2D1" presStyleIdx="2" presStyleCnt="4"/>
      <dgm:spPr/>
      <dgm:t>
        <a:bodyPr/>
        <a:lstStyle/>
        <a:p>
          <a:endParaRPr lang="ru-RU"/>
        </a:p>
      </dgm:t>
    </dgm:pt>
    <dgm:pt modelId="{905B7068-818B-4059-8DFF-8E084408E43F}" type="pres">
      <dgm:prSet presAssocID="{0B2503D7-DCF3-4F26-9883-58B8071B1DDF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0EA459C9-DD4B-4689-8A1B-B48251BE28DA}" type="pres">
      <dgm:prSet presAssocID="{FC51B4DA-4EFA-4C02-874D-D859F9B8C1FC}" presName="node" presStyleLbl="node1" presStyleIdx="2" presStyleCnt="4" custScaleX="4590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EA8A61-9C4F-4E0A-942D-F05E72BFF1B3}" type="pres">
      <dgm:prSet presAssocID="{C45CE7A4-6932-4B06-966A-4C812D55BBDB}" presName="parTrans" presStyleLbl="sibTrans2D1" presStyleIdx="3" presStyleCnt="4"/>
      <dgm:spPr/>
      <dgm:t>
        <a:bodyPr/>
        <a:lstStyle/>
        <a:p>
          <a:endParaRPr lang="ru-RU"/>
        </a:p>
      </dgm:t>
    </dgm:pt>
    <dgm:pt modelId="{86801B31-D8D2-4827-A5AE-3C1E54E671AB}" type="pres">
      <dgm:prSet presAssocID="{C45CE7A4-6932-4B06-966A-4C812D55BBD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1B7EFDE3-454D-47CE-872C-7B768D1C1C64}" type="pres">
      <dgm:prSet presAssocID="{A62CA7A0-DF68-4B8A-91C8-873E36F6D5D7}" presName="node" presStyleLbl="node1" presStyleIdx="3" presStyleCnt="4" custScaleX="161188" custScaleY="142888" custRadScaleRad="145907" custRadScaleInc="-14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341128-E79D-4498-BB53-7362FDBD882C}" type="presOf" srcId="{C45CE7A4-6932-4B06-966A-4C812D55BBDB}" destId="{46EA8A61-9C4F-4E0A-942D-F05E72BFF1B3}" srcOrd="0" destOrd="0" presId="urn:microsoft.com/office/officeart/2005/8/layout/radial5"/>
    <dgm:cxn modelId="{BD8C93DB-D7B1-4C47-8216-232FC470AD54}" type="presOf" srcId="{FE834E53-42C7-495A-90FF-1ECB6297CC5F}" destId="{4D71E90E-0DBB-41B8-B978-5A7CC1806E83}" srcOrd="1" destOrd="0" presId="urn:microsoft.com/office/officeart/2005/8/layout/radial5"/>
    <dgm:cxn modelId="{BC8F9E88-D172-4FF0-9E23-EEB1FFAC7F73}" type="presOf" srcId="{7BD9A933-9BCD-4F4B-BCA4-7197BFECD826}" destId="{AB28D51A-A5E4-4B22-8AC0-72C526C31D8C}" srcOrd="0" destOrd="0" presId="urn:microsoft.com/office/officeart/2005/8/layout/radial5"/>
    <dgm:cxn modelId="{9A4ACE96-08F9-438E-AB72-7080CAA13FCC}" type="presOf" srcId="{98873913-B9EB-48AC-A815-98A17AED4A70}" destId="{7E220CC3-AB14-46C1-AFDC-06F6FDF8B8AD}" srcOrd="0" destOrd="0" presId="urn:microsoft.com/office/officeart/2005/8/layout/radial5"/>
    <dgm:cxn modelId="{930236FA-251A-413A-AF03-ADEC1C0FE349}" srcId="{A7941E1D-270C-47C9-895C-2E93F83F3C5C}" destId="{A38F633D-75CD-41D7-A5CF-545E247B400A}" srcOrd="1" destOrd="0" parTransId="{FE834E53-42C7-495A-90FF-1ECB6297CC5F}" sibTransId="{A3CCC6EC-59E5-4681-8268-213EE5621059}"/>
    <dgm:cxn modelId="{E1FDD367-5891-4AC8-8A2B-21D30D4A5306}" type="presOf" srcId="{A7941E1D-270C-47C9-895C-2E93F83F3C5C}" destId="{781F0D39-27C8-4A2A-AD35-101A117F0BDE}" srcOrd="0" destOrd="0" presId="urn:microsoft.com/office/officeart/2005/8/layout/radial5"/>
    <dgm:cxn modelId="{AC19310C-BC88-4C40-BC0E-ED5A67CB3A62}" type="presOf" srcId="{0B2503D7-DCF3-4F26-9883-58B8071B1DDF}" destId="{74D3CEB1-4999-4B52-9358-4DFD4741C77D}" srcOrd="0" destOrd="0" presId="urn:microsoft.com/office/officeart/2005/8/layout/radial5"/>
    <dgm:cxn modelId="{E13BBC13-5D0A-41FA-A7F3-17B24737C43A}" srcId="{A7941E1D-270C-47C9-895C-2E93F83F3C5C}" destId="{FC51B4DA-4EFA-4C02-874D-D859F9B8C1FC}" srcOrd="2" destOrd="0" parTransId="{0B2503D7-DCF3-4F26-9883-58B8071B1DDF}" sibTransId="{364C487C-C0BE-46C7-8B46-2B1279840226}"/>
    <dgm:cxn modelId="{91805491-6E83-41B3-926E-CC5CCF30F16F}" type="presOf" srcId="{A62CA7A0-DF68-4B8A-91C8-873E36F6D5D7}" destId="{1B7EFDE3-454D-47CE-872C-7B768D1C1C64}" srcOrd="0" destOrd="0" presId="urn:microsoft.com/office/officeart/2005/8/layout/radial5"/>
    <dgm:cxn modelId="{1491959C-FF31-4BAE-9FB6-B5EEA39E3DAC}" type="presOf" srcId="{FE834E53-42C7-495A-90FF-1ECB6297CC5F}" destId="{25357104-9EDB-4EEF-9AAB-ED2C8B6BDBA5}" srcOrd="0" destOrd="0" presId="urn:microsoft.com/office/officeart/2005/8/layout/radial5"/>
    <dgm:cxn modelId="{0D5DD434-C539-41F5-BCFE-33EEAB53D30C}" srcId="{A7941E1D-270C-47C9-895C-2E93F83F3C5C}" destId="{A62CA7A0-DF68-4B8A-91C8-873E36F6D5D7}" srcOrd="3" destOrd="0" parTransId="{C45CE7A4-6932-4B06-966A-4C812D55BBDB}" sibTransId="{A73E7796-7333-44EA-A06B-0F13E6EAEB91}"/>
    <dgm:cxn modelId="{52D2B21C-7291-4B5B-B9A0-DBE940FEEA4E}" type="presOf" srcId="{8C3057C5-6E45-4B5E-BE80-D6DB8EC02038}" destId="{5DF82BB2-E551-4CB0-981E-492E4BE87A25}" srcOrd="1" destOrd="0" presId="urn:microsoft.com/office/officeart/2005/8/layout/radial5"/>
    <dgm:cxn modelId="{DFDDB1A5-EC66-44E0-A5CF-409EF1C7B721}" srcId="{A7941E1D-270C-47C9-895C-2E93F83F3C5C}" destId="{7BD9A933-9BCD-4F4B-BCA4-7197BFECD826}" srcOrd="0" destOrd="0" parTransId="{8C3057C5-6E45-4B5E-BE80-D6DB8EC02038}" sibTransId="{6678F3FD-992D-4D2B-BC99-D6041C40AA6E}"/>
    <dgm:cxn modelId="{A03C5C5D-C446-4488-86E5-5894E8712D24}" srcId="{98873913-B9EB-48AC-A815-98A17AED4A70}" destId="{A7941E1D-270C-47C9-895C-2E93F83F3C5C}" srcOrd="0" destOrd="0" parTransId="{C1E94433-2C6E-4A05-BB53-D0DDF642E1BB}" sibTransId="{E036DD67-5709-440E-B094-269B24C9F3CE}"/>
    <dgm:cxn modelId="{0303A41C-58A1-4856-ACED-BF274F863163}" type="presOf" srcId="{8C3057C5-6E45-4B5E-BE80-D6DB8EC02038}" destId="{5DCB3DCA-D96B-48E7-91BD-ACEEAEFD9A31}" srcOrd="0" destOrd="0" presId="urn:microsoft.com/office/officeart/2005/8/layout/radial5"/>
    <dgm:cxn modelId="{BA9B65CB-5E61-4471-AA52-7A4722E4B3E8}" type="presOf" srcId="{A38F633D-75CD-41D7-A5CF-545E247B400A}" destId="{CCD7EE49-09BF-45A4-8FBB-E495B8912534}" srcOrd="0" destOrd="0" presId="urn:microsoft.com/office/officeart/2005/8/layout/radial5"/>
    <dgm:cxn modelId="{677320FA-6D20-40D4-915D-3C5459A29535}" type="presOf" srcId="{FC51B4DA-4EFA-4C02-874D-D859F9B8C1FC}" destId="{0EA459C9-DD4B-4689-8A1B-B48251BE28DA}" srcOrd="0" destOrd="0" presId="urn:microsoft.com/office/officeart/2005/8/layout/radial5"/>
    <dgm:cxn modelId="{F3C61BAB-2293-4C64-B504-37354DA05AA2}" type="presOf" srcId="{C45CE7A4-6932-4B06-966A-4C812D55BBDB}" destId="{86801B31-D8D2-4827-A5AE-3C1E54E671AB}" srcOrd="1" destOrd="0" presId="urn:microsoft.com/office/officeart/2005/8/layout/radial5"/>
    <dgm:cxn modelId="{95675CBC-30FD-4CE1-A209-14779A78F442}" type="presOf" srcId="{0B2503D7-DCF3-4F26-9883-58B8071B1DDF}" destId="{905B7068-818B-4059-8DFF-8E084408E43F}" srcOrd="1" destOrd="0" presId="urn:microsoft.com/office/officeart/2005/8/layout/radial5"/>
    <dgm:cxn modelId="{4322B1DE-095C-4DD2-8F3C-512B52F3EAD4}" type="presParOf" srcId="{7E220CC3-AB14-46C1-AFDC-06F6FDF8B8AD}" destId="{781F0D39-27C8-4A2A-AD35-101A117F0BDE}" srcOrd="0" destOrd="0" presId="urn:microsoft.com/office/officeart/2005/8/layout/radial5"/>
    <dgm:cxn modelId="{4126F708-01F3-43A4-B589-D8545B9CA7EB}" type="presParOf" srcId="{7E220CC3-AB14-46C1-AFDC-06F6FDF8B8AD}" destId="{5DCB3DCA-D96B-48E7-91BD-ACEEAEFD9A31}" srcOrd="1" destOrd="0" presId="urn:microsoft.com/office/officeart/2005/8/layout/radial5"/>
    <dgm:cxn modelId="{ADC9C115-9AB7-4DB5-B516-9A735A6EFC54}" type="presParOf" srcId="{5DCB3DCA-D96B-48E7-91BD-ACEEAEFD9A31}" destId="{5DF82BB2-E551-4CB0-981E-492E4BE87A25}" srcOrd="0" destOrd="0" presId="urn:microsoft.com/office/officeart/2005/8/layout/radial5"/>
    <dgm:cxn modelId="{5714E167-236D-4137-854D-E3EC0E205F68}" type="presParOf" srcId="{7E220CC3-AB14-46C1-AFDC-06F6FDF8B8AD}" destId="{AB28D51A-A5E4-4B22-8AC0-72C526C31D8C}" srcOrd="2" destOrd="0" presId="urn:microsoft.com/office/officeart/2005/8/layout/radial5"/>
    <dgm:cxn modelId="{BDC51558-D988-422E-8505-A7617DE57088}" type="presParOf" srcId="{7E220CC3-AB14-46C1-AFDC-06F6FDF8B8AD}" destId="{25357104-9EDB-4EEF-9AAB-ED2C8B6BDBA5}" srcOrd="3" destOrd="0" presId="urn:microsoft.com/office/officeart/2005/8/layout/radial5"/>
    <dgm:cxn modelId="{78230595-E6E5-42A6-98BD-F7025AD0118C}" type="presParOf" srcId="{25357104-9EDB-4EEF-9AAB-ED2C8B6BDBA5}" destId="{4D71E90E-0DBB-41B8-B978-5A7CC1806E83}" srcOrd="0" destOrd="0" presId="urn:microsoft.com/office/officeart/2005/8/layout/radial5"/>
    <dgm:cxn modelId="{CFA89299-35F1-402F-837E-5E040864520F}" type="presParOf" srcId="{7E220CC3-AB14-46C1-AFDC-06F6FDF8B8AD}" destId="{CCD7EE49-09BF-45A4-8FBB-E495B8912534}" srcOrd="4" destOrd="0" presId="urn:microsoft.com/office/officeart/2005/8/layout/radial5"/>
    <dgm:cxn modelId="{4B1A01FE-8CA8-4FBC-AB79-2D8555464640}" type="presParOf" srcId="{7E220CC3-AB14-46C1-AFDC-06F6FDF8B8AD}" destId="{74D3CEB1-4999-4B52-9358-4DFD4741C77D}" srcOrd="5" destOrd="0" presId="urn:microsoft.com/office/officeart/2005/8/layout/radial5"/>
    <dgm:cxn modelId="{FB40932D-F8FE-4248-9684-BA33BBBEAC9B}" type="presParOf" srcId="{74D3CEB1-4999-4B52-9358-4DFD4741C77D}" destId="{905B7068-818B-4059-8DFF-8E084408E43F}" srcOrd="0" destOrd="0" presId="urn:microsoft.com/office/officeart/2005/8/layout/radial5"/>
    <dgm:cxn modelId="{EE3ECDA8-0F94-488F-A1AF-94D33DA2CD6A}" type="presParOf" srcId="{7E220CC3-AB14-46C1-AFDC-06F6FDF8B8AD}" destId="{0EA459C9-DD4B-4689-8A1B-B48251BE28DA}" srcOrd="6" destOrd="0" presId="urn:microsoft.com/office/officeart/2005/8/layout/radial5"/>
    <dgm:cxn modelId="{996A368A-BC7B-404E-BEE5-1A9D4EB8F133}" type="presParOf" srcId="{7E220CC3-AB14-46C1-AFDC-06F6FDF8B8AD}" destId="{46EA8A61-9C4F-4E0A-942D-F05E72BFF1B3}" srcOrd="7" destOrd="0" presId="urn:microsoft.com/office/officeart/2005/8/layout/radial5"/>
    <dgm:cxn modelId="{F87A9F68-6595-4EC7-A803-C9393F2CAE5C}" type="presParOf" srcId="{46EA8A61-9C4F-4E0A-942D-F05E72BFF1B3}" destId="{86801B31-D8D2-4827-A5AE-3C1E54E671AB}" srcOrd="0" destOrd="0" presId="urn:microsoft.com/office/officeart/2005/8/layout/radial5"/>
    <dgm:cxn modelId="{03B13368-CAF7-4DA1-A38E-62B95F3B27EF}" type="presParOf" srcId="{7E220CC3-AB14-46C1-AFDC-06F6FDF8B8AD}" destId="{1B7EFDE3-454D-47CE-872C-7B768D1C1C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2B3A-3823-43D9-A634-02CB718D0898}">
      <dsp:nvSpPr>
        <dsp:cNvPr id="0" name=""/>
        <dsp:cNvSpPr/>
      </dsp:nvSpPr>
      <dsp:spPr>
        <a:xfrm>
          <a:off x="0" y="349746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1CF66-FDF8-4E21-817D-15AC6547B4FE}">
      <dsp:nvSpPr>
        <dsp:cNvPr id="0" name=""/>
        <dsp:cNvSpPr/>
      </dsp:nvSpPr>
      <dsp:spPr>
        <a:xfrm>
          <a:off x="525780" y="143106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психологические факторы, обеспечивающие успешную и эффективную деятельность менеджера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163281"/>
        <a:ext cx="7320570" cy="372930"/>
      </dsp:txXfrm>
    </dsp:sp>
    <dsp:sp modelId="{8390D74B-974F-4554-A704-1756BBD657A4}">
      <dsp:nvSpPr>
        <dsp:cNvPr id="0" name=""/>
        <dsp:cNvSpPr/>
      </dsp:nvSpPr>
      <dsp:spPr>
        <a:xfrm>
          <a:off x="0" y="984786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CE691-E16E-4555-8B61-CEA487687589}">
      <dsp:nvSpPr>
        <dsp:cNvPr id="0" name=""/>
        <dsp:cNvSpPr/>
      </dsp:nvSpPr>
      <dsp:spPr>
        <a:xfrm>
          <a:off x="525780" y="778146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психология мотивации людей в процессе их деятельности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798321"/>
        <a:ext cx="7320570" cy="372930"/>
      </dsp:txXfrm>
    </dsp:sp>
    <dsp:sp modelId="{B976A935-FC4B-43F6-B8D7-58778FD578C7}">
      <dsp:nvSpPr>
        <dsp:cNvPr id="0" name=""/>
        <dsp:cNvSpPr/>
      </dsp:nvSpPr>
      <dsp:spPr>
        <a:xfrm>
          <a:off x="0" y="1619826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B05B0-5104-4710-BEFA-2D52A4BF89C0}">
      <dsp:nvSpPr>
        <dsp:cNvPr id="0" name=""/>
        <dsp:cNvSpPr/>
      </dsp:nvSpPr>
      <dsp:spPr>
        <a:xfrm>
          <a:off x="525780" y="1413186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особенности группового поведения и межличностных отношений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1433361"/>
        <a:ext cx="7320570" cy="372930"/>
      </dsp:txXfrm>
    </dsp:sp>
    <dsp:sp modelId="{990F7C0E-7691-4D53-9873-876F4A836826}">
      <dsp:nvSpPr>
        <dsp:cNvPr id="0" name=""/>
        <dsp:cNvSpPr/>
      </dsp:nvSpPr>
      <dsp:spPr>
        <a:xfrm>
          <a:off x="0" y="2254866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31AC0-B86B-45AA-B22E-665714233F37}">
      <dsp:nvSpPr>
        <dsp:cNvPr id="0" name=""/>
        <dsp:cNvSpPr/>
      </dsp:nvSpPr>
      <dsp:spPr>
        <a:xfrm>
          <a:off x="525780" y="2048227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психологические аспекты лидерства, особенностей принятия решений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2068402"/>
        <a:ext cx="7320570" cy="372930"/>
      </dsp:txXfrm>
    </dsp:sp>
    <dsp:sp modelId="{809587F8-B637-4247-AD13-B43D60805731}">
      <dsp:nvSpPr>
        <dsp:cNvPr id="0" name=""/>
        <dsp:cNvSpPr/>
      </dsp:nvSpPr>
      <dsp:spPr>
        <a:xfrm>
          <a:off x="0" y="2889907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8E387-5E32-4DF3-8BE8-43562CBF0CAB}">
      <dsp:nvSpPr>
        <dsp:cNvPr id="0" name=""/>
        <dsp:cNvSpPr/>
      </dsp:nvSpPr>
      <dsp:spPr>
        <a:xfrm>
          <a:off x="525780" y="2683267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психология власти в организации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2703442"/>
        <a:ext cx="7320570" cy="372930"/>
      </dsp:txXfrm>
    </dsp:sp>
    <dsp:sp modelId="{870D8B56-0ADD-4747-AF5D-878D3461F81C}">
      <dsp:nvSpPr>
        <dsp:cNvPr id="0" name=""/>
        <dsp:cNvSpPr/>
      </dsp:nvSpPr>
      <dsp:spPr>
        <a:xfrm>
          <a:off x="0" y="3524947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5AC6D-9C04-416A-9363-653E5F5211E7}">
      <dsp:nvSpPr>
        <dsp:cNvPr id="0" name=""/>
        <dsp:cNvSpPr/>
      </dsp:nvSpPr>
      <dsp:spPr>
        <a:xfrm>
          <a:off x="525780" y="3318306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вопросы психологического климата в коллективе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3338481"/>
        <a:ext cx="7320570" cy="372930"/>
      </dsp:txXfrm>
    </dsp:sp>
    <dsp:sp modelId="{854D94CE-E870-46C1-A24A-05EEDE6BFD98}">
      <dsp:nvSpPr>
        <dsp:cNvPr id="0" name=""/>
        <dsp:cNvSpPr/>
      </dsp:nvSpPr>
      <dsp:spPr>
        <a:xfrm>
          <a:off x="0" y="4159987"/>
          <a:ext cx="10515600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F460F-269A-4709-8E3B-EA55DABB2D4D}">
      <dsp:nvSpPr>
        <dsp:cNvPr id="0" name=""/>
        <dsp:cNvSpPr/>
      </dsp:nvSpPr>
      <dsp:spPr>
        <a:xfrm>
          <a:off x="525780" y="3953347"/>
          <a:ext cx="73609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конфликтология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(теория конфликтов)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45955" y="3973522"/>
        <a:ext cx="73205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5F795-DE08-40E6-B291-BE8B4CEE49B0}">
      <dsp:nvSpPr>
        <dsp:cNvPr id="0" name=""/>
        <dsp:cNvSpPr/>
      </dsp:nvSpPr>
      <dsp:spPr>
        <a:xfrm>
          <a:off x="0" y="0"/>
          <a:ext cx="2341364" cy="11706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психологический анализ деятельности специалистов-управленцев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88" y="34288"/>
        <a:ext cx="2272788" cy="1102106"/>
      </dsp:txXfrm>
    </dsp:sp>
    <dsp:sp modelId="{39E0357B-15F0-4256-BED9-F56437E72B99}">
      <dsp:nvSpPr>
        <dsp:cNvPr id="0" name=""/>
        <dsp:cNvSpPr/>
      </dsp:nvSpPr>
      <dsp:spPr>
        <a:xfrm>
          <a:off x="234136" y="1170682"/>
          <a:ext cx="2170571" cy="40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850"/>
              </a:lnTo>
              <a:lnTo>
                <a:pt x="2170571" y="4068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EBF50-5F9E-4F2C-86E7-5912303A6D4A}">
      <dsp:nvSpPr>
        <dsp:cNvPr id="0" name=""/>
        <dsp:cNvSpPr/>
      </dsp:nvSpPr>
      <dsp:spPr>
        <a:xfrm>
          <a:off x="2404707" y="992191"/>
          <a:ext cx="2964597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изучение механизмов психической регуляции трудовой деятельности в нормальных и экстремальных условиях</a:t>
          </a:r>
          <a:endParaRPr lang="ru-RU" sz="18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8995" y="1026479"/>
        <a:ext cx="2896021" cy="1102106"/>
      </dsp:txXfrm>
    </dsp:sp>
    <dsp:sp modelId="{3F8A377C-3A42-405B-BD21-FAB82AC824E4}">
      <dsp:nvSpPr>
        <dsp:cNvPr id="0" name=""/>
        <dsp:cNvSpPr/>
      </dsp:nvSpPr>
      <dsp:spPr>
        <a:xfrm>
          <a:off x="234136" y="1170682"/>
          <a:ext cx="1313575" cy="246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207"/>
              </a:lnTo>
              <a:lnTo>
                <a:pt x="1313575" y="24642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44B20-BF71-43D3-8339-89B19074A772}">
      <dsp:nvSpPr>
        <dsp:cNvPr id="0" name=""/>
        <dsp:cNvSpPr/>
      </dsp:nvSpPr>
      <dsp:spPr>
        <a:xfrm>
          <a:off x="1547711" y="2928733"/>
          <a:ext cx="1873091" cy="141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изучение процессов группового взаимодействия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9076" y="2970098"/>
        <a:ext cx="1790361" cy="1329580"/>
      </dsp:txXfrm>
    </dsp:sp>
    <dsp:sp modelId="{E35E64AE-666C-4997-8D54-81CB486BBE13}">
      <dsp:nvSpPr>
        <dsp:cNvPr id="0" name=""/>
        <dsp:cNvSpPr/>
      </dsp:nvSpPr>
      <dsp:spPr>
        <a:xfrm>
          <a:off x="8056643" y="0"/>
          <a:ext cx="2341364" cy="117068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исследование механизмов мотивации человека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0931" y="34288"/>
        <a:ext cx="2272788" cy="1102106"/>
      </dsp:txXfrm>
    </dsp:sp>
    <dsp:sp modelId="{F7C22004-1442-4337-AEF0-3339FD7C3C61}">
      <dsp:nvSpPr>
        <dsp:cNvPr id="0" name=""/>
        <dsp:cNvSpPr/>
      </dsp:nvSpPr>
      <dsp:spPr>
        <a:xfrm>
          <a:off x="6085593" y="1170682"/>
          <a:ext cx="2205185" cy="431703"/>
        </a:xfrm>
        <a:custGeom>
          <a:avLst/>
          <a:gdLst/>
          <a:ahLst/>
          <a:cxnLst/>
          <a:rect l="0" t="0" r="0" b="0"/>
          <a:pathLst>
            <a:path>
              <a:moveTo>
                <a:pt x="2205185" y="0"/>
              </a:moveTo>
              <a:lnTo>
                <a:pt x="0" y="4317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31C2C-EBB7-48A0-9E65-D0172DFDB824}">
      <dsp:nvSpPr>
        <dsp:cNvPr id="0" name=""/>
        <dsp:cNvSpPr/>
      </dsp:nvSpPr>
      <dsp:spPr>
        <a:xfrm>
          <a:off x="6085593" y="1017044"/>
          <a:ext cx="1934341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исследование психических особенностей лидерства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9881" y="1051332"/>
        <a:ext cx="1865765" cy="1102106"/>
      </dsp:txXfrm>
    </dsp:sp>
    <dsp:sp modelId="{9D9DBAB9-EACF-4EA9-B406-7CA90F64309B}">
      <dsp:nvSpPr>
        <dsp:cNvPr id="0" name=""/>
        <dsp:cNvSpPr/>
      </dsp:nvSpPr>
      <dsp:spPr>
        <a:xfrm>
          <a:off x="5097650" y="1170682"/>
          <a:ext cx="3193128" cy="2468339"/>
        </a:xfrm>
        <a:custGeom>
          <a:avLst/>
          <a:gdLst/>
          <a:ahLst/>
          <a:cxnLst/>
          <a:rect l="0" t="0" r="0" b="0"/>
          <a:pathLst>
            <a:path>
              <a:moveTo>
                <a:pt x="3193128" y="0"/>
              </a:moveTo>
              <a:lnTo>
                <a:pt x="0" y="24683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59A5E-1E3A-43AB-A6EF-078A6B472BAD}">
      <dsp:nvSpPr>
        <dsp:cNvPr id="0" name=""/>
        <dsp:cNvSpPr/>
      </dsp:nvSpPr>
      <dsp:spPr>
        <a:xfrm>
          <a:off x="5097650" y="2928733"/>
          <a:ext cx="4338510" cy="1420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разработка психологических рекомендаций по использованию психологических знаний в процессе управления, в разрешении конфликтов, изменении психологического климата в организациях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9257" y="2970340"/>
        <a:ext cx="4255296" cy="1337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5909-07A2-4783-A551-14ED7B6F2BCD}">
      <dsp:nvSpPr>
        <dsp:cNvPr id="0" name=""/>
        <dsp:cNvSpPr/>
      </dsp:nvSpPr>
      <dsp:spPr>
        <a:xfrm rot="16200000">
          <a:off x="913026" y="753801"/>
          <a:ext cx="3716803" cy="42566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Источники психологии управления: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Практика управления;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Развития психологической науки;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Развитие социологии организации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824567" y="1205204"/>
        <a:ext cx="4075194" cy="3353859"/>
      </dsp:txXfrm>
    </dsp:sp>
    <dsp:sp modelId="{58E3B15D-5FED-4EA2-866D-781248B46AB9}">
      <dsp:nvSpPr>
        <dsp:cNvPr id="0" name=""/>
        <dsp:cNvSpPr/>
      </dsp:nvSpPr>
      <dsp:spPr>
        <a:xfrm rot="5400000">
          <a:off x="6145011" y="802052"/>
          <a:ext cx="3716803" cy="42129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Содержание психологии управления – разработка психологических аспектов деятельности человека, группы и организации в целом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96942" y="1231593"/>
        <a:ext cx="4031470" cy="3353859"/>
      </dsp:txXfrm>
    </dsp:sp>
    <dsp:sp modelId="{EEA7E481-5002-4457-902A-84D98DD2695E}">
      <dsp:nvSpPr>
        <dsp:cNvPr id="0" name=""/>
        <dsp:cNvSpPr/>
      </dsp:nvSpPr>
      <dsp:spPr>
        <a:xfrm>
          <a:off x="4081249" y="0"/>
          <a:ext cx="2374499" cy="237438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BA83-96E9-4A88-80D1-9A557DCC3BA7}">
      <dsp:nvSpPr>
        <dsp:cNvPr id="0" name=""/>
        <dsp:cNvSpPr/>
      </dsp:nvSpPr>
      <dsp:spPr>
        <a:xfrm rot="10800000">
          <a:off x="4081249" y="3406925"/>
          <a:ext cx="2374499" cy="237438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5909-07A2-4783-A551-14ED7B6F2BCD}">
      <dsp:nvSpPr>
        <dsp:cNvPr id="0" name=""/>
        <dsp:cNvSpPr/>
      </dsp:nvSpPr>
      <dsp:spPr>
        <a:xfrm rot="16200000">
          <a:off x="913026" y="753801"/>
          <a:ext cx="3716803" cy="42566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Объект психологии управления </a:t>
          </a:r>
          <a:r>
            <a:rPr lang="ru-RU" sz="2400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 часть объективной действительности, на которую направлено управленческое воздействие.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Объектом управления </a:t>
          </a:r>
          <a:r>
            <a:rPr lang="ru-RU" sz="2400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могут выступать как отдельный индивид, так и социальная группа.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824567" y="1205204"/>
        <a:ext cx="4075194" cy="3353859"/>
      </dsp:txXfrm>
    </dsp:sp>
    <dsp:sp modelId="{58E3B15D-5FED-4EA2-866D-781248B46AB9}">
      <dsp:nvSpPr>
        <dsp:cNvPr id="0" name=""/>
        <dsp:cNvSpPr/>
      </dsp:nvSpPr>
      <dsp:spPr>
        <a:xfrm rot="5400000">
          <a:off x="6145011" y="802052"/>
          <a:ext cx="3716803" cy="42129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психологии управления - деятельность руководителей, реализуемая в  выполнении основных управленческих функций.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управления – управленческие отношения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96942" y="1231593"/>
        <a:ext cx="4031470" cy="3353859"/>
      </dsp:txXfrm>
    </dsp:sp>
    <dsp:sp modelId="{EEA7E481-5002-4457-902A-84D98DD2695E}">
      <dsp:nvSpPr>
        <dsp:cNvPr id="0" name=""/>
        <dsp:cNvSpPr/>
      </dsp:nvSpPr>
      <dsp:spPr>
        <a:xfrm>
          <a:off x="4081249" y="0"/>
          <a:ext cx="2374499" cy="237438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BA83-96E9-4A88-80D1-9A557DCC3BA7}">
      <dsp:nvSpPr>
        <dsp:cNvPr id="0" name=""/>
        <dsp:cNvSpPr/>
      </dsp:nvSpPr>
      <dsp:spPr>
        <a:xfrm rot="10800000">
          <a:off x="4081249" y="3406925"/>
          <a:ext cx="2374499" cy="237438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342C-FD07-4DE5-92B3-8CEBD0C308AA}">
      <dsp:nvSpPr>
        <dsp:cNvPr id="0" name=""/>
        <dsp:cNvSpPr/>
      </dsp:nvSpPr>
      <dsp:spPr>
        <a:xfrm>
          <a:off x="908177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Менеджмент</a:t>
          </a:r>
          <a:endParaRPr 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4797" y="57477"/>
        <a:ext cx="3753091" cy="1819925"/>
      </dsp:txXfrm>
    </dsp:sp>
    <dsp:sp modelId="{BA441311-1F11-49F4-928C-99AC5190EC82}">
      <dsp:nvSpPr>
        <dsp:cNvPr id="0" name=""/>
        <dsp:cNvSpPr/>
      </dsp:nvSpPr>
      <dsp:spPr>
        <a:xfrm>
          <a:off x="1294810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5E642-90B1-42F8-9B8B-15AB284F28BB}">
      <dsp:nvSpPr>
        <dsp:cNvPr id="0" name=""/>
        <dsp:cNvSpPr/>
      </dsp:nvSpPr>
      <dsp:spPr>
        <a:xfrm>
          <a:off x="1681443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Учит что делать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8063" y="2473934"/>
        <a:ext cx="2979825" cy="1819925"/>
      </dsp:txXfrm>
    </dsp:sp>
    <dsp:sp modelId="{AF0EAE3A-749C-471F-ABEA-3B59B704E9B5}">
      <dsp:nvSpPr>
        <dsp:cNvPr id="0" name=""/>
        <dsp:cNvSpPr/>
      </dsp:nvSpPr>
      <dsp:spPr>
        <a:xfrm>
          <a:off x="5741091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управления</a:t>
          </a:r>
          <a:endParaRPr 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7711" y="57477"/>
        <a:ext cx="3753091" cy="1819925"/>
      </dsp:txXfrm>
    </dsp:sp>
    <dsp:sp modelId="{EFDF5F23-B7EE-4555-8782-85A6281E9A77}">
      <dsp:nvSpPr>
        <dsp:cNvPr id="0" name=""/>
        <dsp:cNvSpPr/>
      </dsp:nvSpPr>
      <dsp:spPr>
        <a:xfrm>
          <a:off x="6127724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03653-7760-4DDF-A6C2-F0CA244911D0}">
      <dsp:nvSpPr>
        <dsp:cNvPr id="0" name=""/>
        <dsp:cNvSpPr/>
      </dsp:nvSpPr>
      <dsp:spPr>
        <a:xfrm>
          <a:off x="6514357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Объясняет как делать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70977" y="2473934"/>
        <a:ext cx="2979825" cy="18199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342C-FD07-4DE5-92B3-8CEBD0C308AA}">
      <dsp:nvSpPr>
        <dsp:cNvPr id="0" name=""/>
        <dsp:cNvSpPr/>
      </dsp:nvSpPr>
      <dsp:spPr>
        <a:xfrm>
          <a:off x="642463" y="2694"/>
          <a:ext cx="4102521" cy="2051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труда</a:t>
          </a:r>
          <a:endParaRPr 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542" y="62773"/>
        <a:ext cx="3982363" cy="1931102"/>
      </dsp:txXfrm>
    </dsp:sp>
    <dsp:sp modelId="{BA441311-1F11-49F4-928C-99AC5190EC82}">
      <dsp:nvSpPr>
        <dsp:cNvPr id="0" name=""/>
        <dsp:cNvSpPr/>
      </dsp:nvSpPr>
      <dsp:spPr>
        <a:xfrm>
          <a:off x="1052715" y="2053954"/>
          <a:ext cx="410252" cy="153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445"/>
              </a:lnTo>
              <a:lnTo>
                <a:pt x="410252" y="15384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5E642-90B1-42F8-9B8B-15AB284F28BB}">
      <dsp:nvSpPr>
        <dsp:cNvPr id="0" name=""/>
        <dsp:cNvSpPr/>
      </dsp:nvSpPr>
      <dsp:spPr>
        <a:xfrm>
          <a:off x="1462967" y="2566770"/>
          <a:ext cx="3282017" cy="20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Исследует проблемы профессионального отбора - соответствует ли человек требованиям той или иной профессии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3046" y="2626849"/>
        <a:ext cx="3161859" cy="1931102"/>
      </dsp:txXfrm>
    </dsp:sp>
    <dsp:sp modelId="{AF0EAE3A-749C-471F-ABEA-3B59B704E9B5}">
      <dsp:nvSpPr>
        <dsp:cNvPr id="0" name=""/>
        <dsp:cNvSpPr/>
      </dsp:nvSpPr>
      <dsp:spPr>
        <a:xfrm>
          <a:off x="5770615" y="2694"/>
          <a:ext cx="4102521" cy="2051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Психология управления</a:t>
          </a:r>
          <a:endParaRPr 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0694" y="62773"/>
        <a:ext cx="3982363" cy="1931102"/>
      </dsp:txXfrm>
    </dsp:sp>
    <dsp:sp modelId="{EFDF5F23-B7EE-4555-8782-85A6281E9A77}">
      <dsp:nvSpPr>
        <dsp:cNvPr id="0" name=""/>
        <dsp:cNvSpPr/>
      </dsp:nvSpPr>
      <dsp:spPr>
        <a:xfrm>
          <a:off x="6180867" y="2053954"/>
          <a:ext cx="410252" cy="153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445"/>
              </a:lnTo>
              <a:lnTo>
                <a:pt x="410252" y="15384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03653-7760-4DDF-A6C2-F0CA244911D0}">
      <dsp:nvSpPr>
        <dsp:cNvPr id="0" name=""/>
        <dsp:cNvSpPr/>
      </dsp:nvSpPr>
      <dsp:spPr>
        <a:xfrm>
          <a:off x="6591119" y="2566770"/>
          <a:ext cx="3282017" cy="20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Исследует соответствие человека конкретной организации</a:t>
          </a: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 теми ценностями, целями, задачами, стилем управления, которые в ней сложились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1198" y="2626849"/>
        <a:ext cx="3161859" cy="1931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C6A0D-B52C-4B72-9035-E9E4CD871B3E}">
      <dsp:nvSpPr>
        <dsp:cNvPr id="0" name=""/>
        <dsp:cNvSpPr/>
      </dsp:nvSpPr>
      <dsp:spPr>
        <a:xfrm>
          <a:off x="4455913" y="2561349"/>
          <a:ext cx="110613" cy="1106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AEB9-61A6-47EB-851D-31E6AA20577B}">
      <dsp:nvSpPr>
        <dsp:cNvPr id="0" name=""/>
        <dsp:cNvSpPr/>
      </dsp:nvSpPr>
      <dsp:spPr>
        <a:xfrm>
          <a:off x="4359016" y="2716632"/>
          <a:ext cx="110613" cy="110613"/>
        </a:xfrm>
        <a:prstGeom prst="ellipse">
          <a:avLst/>
        </a:prstGeom>
        <a:solidFill>
          <a:schemeClr val="accent4">
            <a:hueOff val="1155077"/>
            <a:satOff val="-5330"/>
            <a:lumOff val="196"/>
            <a:alphaOff val="0"/>
          </a:schemeClr>
        </a:solidFill>
        <a:ln w="12700" cap="flat" cmpd="sng" algn="ctr">
          <a:solidFill>
            <a:schemeClr val="accent4">
              <a:hueOff val="1155077"/>
              <a:satOff val="-533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4BB5D-84ED-410D-AE90-5429D02133E1}">
      <dsp:nvSpPr>
        <dsp:cNvPr id="0" name=""/>
        <dsp:cNvSpPr/>
      </dsp:nvSpPr>
      <dsp:spPr>
        <a:xfrm>
          <a:off x="4243535" y="2851073"/>
          <a:ext cx="110613" cy="110613"/>
        </a:xfrm>
        <a:prstGeom prst="ellipse">
          <a:avLst/>
        </a:prstGeom>
        <a:solidFill>
          <a:schemeClr val="accent4">
            <a:hueOff val="2310154"/>
            <a:satOff val="-10660"/>
            <a:lumOff val="392"/>
            <a:alphaOff val="0"/>
          </a:schemeClr>
        </a:solidFill>
        <a:ln w="12700" cap="flat" cmpd="sng" algn="ctr">
          <a:solidFill>
            <a:schemeClr val="accent4">
              <a:hueOff val="2310154"/>
              <a:satOff val="-10660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6A2F2-CCD1-4ACC-8A8E-360F58535AEB}">
      <dsp:nvSpPr>
        <dsp:cNvPr id="0" name=""/>
        <dsp:cNvSpPr/>
      </dsp:nvSpPr>
      <dsp:spPr>
        <a:xfrm>
          <a:off x="4381581" y="998538"/>
          <a:ext cx="110613" cy="110613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234CC-CC20-4D8A-BECC-C3892953A7DD}">
      <dsp:nvSpPr>
        <dsp:cNvPr id="0" name=""/>
        <dsp:cNvSpPr/>
      </dsp:nvSpPr>
      <dsp:spPr>
        <a:xfrm>
          <a:off x="4529360" y="910476"/>
          <a:ext cx="110613" cy="110613"/>
        </a:xfrm>
        <a:prstGeom prst="ellipse">
          <a:avLst/>
        </a:prstGeom>
        <a:solidFill>
          <a:schemeClr val="accent4">
            <a:hueOff val="4620308"/>
            <a:satOff val="-21319"/>
            <a:lumOff val="784"/>
            <a:alphaOff val="0"/>
          </a:schemeClr>
        </a:solidFill>
        <a:ln w="12700" cap="flat" cmpd="sng" algn="ctr">
          <a:solidFill>
            <a:schemeClr val="accent4">
              <a:hueOff val="4620308"/>
              <a:satOff val="-21319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EA81-901D-4C0D-887F-C08327E7977E}">
      <dsp:nvSpPr>
        <dsp:cNvPr id="0" name=""/>
        <dsp:cNvSpPr/>
      </dsp:nvSpPr>
      <dsp:spPr>
        <a:xfrm>
          <a:off x="4676697" y="822414"/>
          <a:ext cx="110613" cy="110613"/>
        </a:xfrm>
        <a:prstGeom prst="ellipse">
          <a:avLst/>
        </a:prstGeom>
        <a:solidFill>
          <a:schemeClr val="accent4">
            <a:hueOff val="5775385"/>
            <a:satOff val="-26649"/>
            <a:lumOff val="981"/>
            <a:alphaOff val="0"/>
          </a:schemeClr>
        </a:solidFill>
        <a:ln w="12700" cap="flat" cmpd="sng" algn="ctr">
          <a:solidFill>
            <a:schemeClr val="accent4">
              <a:hueOff val="5775385"/>
              <a:satOff val="-26649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EF5DA-9801-411C-82C5-417782999892}">
      <dsp:nvSpPr>
        <dsp:cNvPr id="0" name=""/>
        <dsp:cNvSpPr/>
      </dsp:nvSpPr>
      <dsp:spPr>
        <a:xfrm>
          <a:off x="4824035" y="910476"/>
          <a:ext cx="110613" cy="110613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68A3-64AF-41AF-B902-70ECEFDAEF8C}">
      <dsp:nvSpPr>
        <dsp:cNvPr id="0" name=""/>
        <dsp:cNvSpPr/>
      </dsp:nvSpPr>
      <dsp:spPr>
        <a:xfrm>
          <a:off x="4971814" y="998538"/>
          <a:ext cx="110613" cy="110613"/>
        </a:xfrm>
        <a:prstGeom prst="ellipse">
          <a:avLst/>
        </a:prstGeom>
        <a:solidFill>
          <a:schemeClr val="accent4">
            <a:hueOff val="8085538"/>
            <a:satOff val="-37308"/>
            <a:lumOff val="1373"/>
            <a:alphaOff val="0"/>
          </a:schemeClr>
        </a:solidFill>
        <a:ln w="12700" cap="flat" cmpd="sng" algn="ctr">
          <a:solidFill>
            <a:schemeClr val="accent4">
              <a:hueOff val="8085538"/>
              <a:satOff val="-37308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316C-57D5-44AA-B1BF-07DCA98F9FDE}">
      <dsp:nvSpPr>
        <dsp:cNvPr id="0" name=""/>
        <dsp:cNvSpPr/>
      </dsp:nvSpPr>
      <dsp:spPr>
        <a:xfrm>
          <a:off x="4676697" y="1008225"/>
          <a:ext cx="110613" cy="110613"/>
        </a:xfrm>
        <a:prstGeom prst="ellipse">
          <a:avLst/>
        </a:prstGeom>
        <a:solidFill>
          <a:schemeClr val="accent4">
            <a:hueOff val="9240615"/>
            <a:satOff val="-42638"/>
            <a:lumOff val="1569"/>
            <a:alphaOff val="0"/>
          </a:schemeClr>
        </a:solidFill>
        <a:ln w="12700" cap="flat" cmpd="sng" algn="ctr">
          <a:solidFill>
            <a:schemeClr val="accent4">
              <a:hueOff val="9240615"/>
              <a:satOff val="-42638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4F1C-FF59-4143-A200-5951D9D3198B}">
      <dsp:nvSpPr>
        <dsp:cNvPr id="0" name=""/>
        <dsp:cNvSpPr/>
      </dsp:nvSpPr>
      <dsp:spPr>
        <a:xfrm>
          <a:off x="4676697" y="1194037"/>
          <a:ext cx="110613" cy="110613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230AD-74D0-4E70-ABAA-47B5C52B3762}">
      <dsp:nvSpPr>
        <dsp:cNvPr id="0" name=""/>
        <dsp:cNvSpPr/>
      </dsp:nvSpPr>
      <dsp:spPr>
        <a:xfrm>
          <a:off x="2377002" y="3255106"/>
          <a:ext cx="5185199" cy="6399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975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техническое руководство</a:t>
          </a:r>
          <a:endParaRPr lang="ru-RU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8240" y="3286344"/>
        <a:ext cx="5122723" cy="577442"/>
      </dsp:txXfrm>
    </dsp:sp>
    <dsp:sp modelId="{F0500E5B-78F1-48F9-840D-070808C1F086}">
      <dsp:nvSpPr>
        <dsp:cNvPr id="0" name=""/>
        <dsp:cNvSpPr/>
      </dsp:nvSpPr>
      <dsp:spPr>
        <a:xfrm>
          <a:off x="1620581" y="2513803"/>
          <a:ext cx="1106134" cy="1106061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2C133-70D8-4DF0-A77D-04DB7D0A4D65}">
      <dsp:nvSpPr>
        <dsp:cNvPr id="0" name=""/>
        <dsp:cNvSpPr/>
      </dsp:nvSpPr>
      <dsp:spPr>
        <a:xfrm>
          <a:off x="3817311" y="2003449"/>
          <a:ext cx="4321285" cy="63991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975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людьми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8549" y="2034687"/>
        <a:ext cx="4258809" cy="577442"/>
      </dsp:txXfrm>
    </dsp:sp>
    <dsp:sp modelId="{631301A4-8CDB-42DA-AF33-37EF1F463B92}">
      <dsp:nvSpPr>
        <dsp:cNvPr id="0" name=""/>
        <dsp:cNvSpPr/>
      </dsp:nvSpPr>
      <dsp:spPr>
        <a:xfrm>
          <a:off x="2971846" y="1165432"/>
          <a:ext cx="1106134" cy="1106061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0D39-27C8-4A2A-AD35-101A117F0BDE}">
      <dsp:nvSpPr>
        <dsp:cNvPr id="0" name=""/>
        <dsp:cNvSpPr/>
      </dsp:nvSpPr>
      <dsp:spPr>
        <a:xfrm>
          <a:off x="3353012" y="1982951"/>
          <a:ext cx="3056367" cy="229422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Основные направления (области) исследования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ПУ</a:t>
          </a:r>
          <a:endParaRPr lang="ru-RU" sz="2000" b="1" kern="1200" dirty="0">
            <a:solidFill>
              <a:srgbClr val="C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00607" y="2318932"/>
        <a:ext cx="2161177" cy="1622258"/>
      </dsp:txXfrm>
    </dsp:sp>
    <dsp:sp modelId="{5DCB3DCA-D96B-48E7-91BD-ACEEAEFD9A31}">
      <dsp:nvSpPr>
        <dsp:cNvPr id="0" name=""/>
        <dsp:cNvSpPr/>
      </dsp:nvSpPr>
      <dsp:spPr>
        <a:xfrm rot="16200000">
          <a:off x="4792455" y="1540967"/>
          <a:ext cx="177480" cy="559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4819077" y="1679418"/>
        <a:ext cx="124236" cy="335486"/>
      </dsp:txXfrm>
    </dsp:sp>
    <dsp:sp modelId="{AB28D51A-A5E4-4B22-8AC0-72C526C31D8C}">
      <dsp:nvSpPr>
        <dsp:cNvPr id="0" name=""/>
        <dsp:cNvSpPr/>
      </dsp:nvSpPr>
      <dsp:spPr>
        <a:xfrm>
          <a:off x="3057956" y="3538"/>
          <a:ext cx="3646479" cy="1644543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Общие и процессуальные вопросы организации управленческой деятельности.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latin typeface="Times New Roman" pitchFamily="18" charset="0"/>
              <a:cs typeface="Times New Roman" pitchFamily="18" charset="0"/>
            </a:rPr>
            <a:t>Лидерство</a:t>
          </a:r>
          <a:endParaRPr lang="ru-RU" sz="1600" b="1" u="none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91970" y="244376"/>
        <a:ext cx="2578451" cy="1162867"/>
      </dsp:txXfrm>
    </dsp:sp>
    <dsp:sp modelId="{25357104-9EDB-4EEF-9AAB-ED2C8B6BDBA5}">
      <dsp:nvSpPr>
        <dsp:cNvPr id="0" name=""/>
        <dsp:cNvSpPr/>
      </dsp:nvSpPr>
      <dsp:spPr>
        <a:xfrm rot="28998">
          <a:off x="6503279" y="2865127"/>
          <a:ext cx="226462" cy="559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503280" y="2976669"/>
        <a:ext cx="158523" cy="335486"/>
      </dsp:txXfrm>
    </dsp:sp>
    <dsp:sp modelId="{CCD7EE49-09BF-45A4-8FBB-E495B8912534}">
      <dsp:nvSpPr>
        <dsp:cNvPr id="0" name=""/>
        <dsp:cNvSpPr/>
      </dsp:nvSpPr>
      <dsp:spPr>
        <a:xfrm>
          <a:off x="6836482" y="2072083"/>
          <a:ext cx="2694189" cy="217166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Управленческое общение и взаимодействие руководителя с подчиненными</a:t>
          </a:r>
          <a:endParaRPr lang="ru-RU" sz="1800" b="1" u="none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1037" y="2390117"/>
        <a:ext cx="1905079" cy="1535601"/>
      </dsp:txXfrm>
    </dsp:sp>
    <dsp:sp modelId="{74D3CEB1-4999-4B52-9358-4DFD4741C77D}">
      <dsp:nvSpPr>
        <dsp:cNvPr id="0" name=""/>
        <dsp:cNvSpPr/>
      </dsp:nvSpPr>
      <dsp:spPr>
        <a:xfrm rot="5400000">
          <a:off x="4792455" y="4160010"/>
          <a:ext cx="177480" cy="559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4819077" y="4245217"/>
        <a:ext cx="124236" cy="335486"/>
      </dsp:txXfrm>
    </dsp:sp>
    <dsp:sp modelId="{0EA459C9-DD4B-4689-8A1B-B48251BE28DA}">
      <dsp:nvSpPr>
        <dsp:cNvPr id="0" name=""/>
        <dsp:cNvSpPr/>
      </dsp:nvSpPr>
      <dsp:spPr>
        <a:xfrm>
          <a:off x="1106335" y="4612041"/>
          <a:ext cx="7549721" cy="1644543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Внутриорганизационные социально-психологические процессы и явления, возможности управления ими и рационального использования этих процессов и явлений в управленческой деятельности</a:t>
          </a:r>
          <a:endParaRPr lang="ru-RU" sz="1800" b="1" u="none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11966" y="4852879"/>
        <a:ext cx="5338459" cy="1162867"/>
      </dsp:txXfrm>
    </dsp:sp>
    <dsp:sp modelId="{46EA8A61-9C4F-4E0A-942D-F05E72BFF1B3}">
      <dsp:nvSpPr>
        <dsp:cNvPr id="0" name=""/>
        <dsp:cNvSpPr/>
      </dsp:nvSpPr>
      <dsp:spPr>
        <a:xfrm rot="10761390">
          <a:off x="2971768" y="2870421"/>
          <a:ext cx="269544" cy="559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 rot="10800000">
        <a:off x="3052628" y="2981796"/>
        <a:ext cx="188681" cy="335486"/>
      </dsp:txXfrm>
    </dsp:sp>
    <dsp:sp modelId="{1B7EFDE3-454D-47CE-872C-7B768D1C1C64}">
      <dsp:nvSpPr>
        <dsp:cNvPr id="0" name=""/>
        <dsp:cNvSpPr/>
      </dsp:nvSpPr>
      <dsp:spPr>
        <a:xfrm>
          <a:off x="193940" y="1992892"/>
          <a:ext cx="2650806" cy="234985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Личность руководителя и сотрудников, возможности их профессионального </a:t>
          </a:r>
          <a:r>
            <a:rPr lang="ru-RU" sz="1600" u="none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самосовершенство-вания</a:t>
          </a:r>
          <a:r>
            <a:rPr lang="ru-RU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саморазвития</a:t>
          </a:r>
          <a:endParaRPr lang="ru-RU" sz="1600" b="1" u="none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2142" y="2337020"/>
        <a:ext cx="1874402" cy="166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5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5EBA-977A-4F6A-96E4-D77B9B2B79C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CE2B-15A2-4E1D-BC70-3E206562C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0439" y="764931"/>
            <a:ext cx="9821008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«Психология и очень старая, и совсем ещё молодая наука, — она имеет за собой 1000-летнее прошлое, и, тем не менее, она вся ещё в будущем. Её существование как самостоятельной научной дисциплины исчисляется лишь десятилетиями, но её основная проблематика занимает её философскую мысль с тех пор, пока существует философия. Годам экспериментального исследования предшествовали столетия философских размышлений, с одной стороны, и тысячелетия практического познания людей — с другой</a:t>
            </a:r>
            <a:r>
              <a:rPr lang="ru-RU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800" dirty="0" err="1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С.Л.Рубинштейн</a:t>
            </a:r>
            <a:r>
              <a:rPr lang="ru-RU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1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обеспечивает психологическую подготовку менеджеров, руководителей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093035"/>
              </p:ext>
            </p:extLst>
          </p:nvPr>
        </p:nvGraphicFramePr>
        <p:xfrm>
          <a:off x="838200" y="1459523"/>
          <a:ext cx="10515600" cy="47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94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183987"/>
              </p:ext>
            </p:extLst>
          </p:nvPr>
        </p:nvGraphicFramePr>
        <p:xfrm>
          <a:off x="448409" y="492369"/>
          <a:ext cx="9762392" cy="62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30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26"/>
          <p:cNvGrpSpPr>
            <a:grpSpLocks/>
          </p:cNvGrpSpPr>
          <p:nvPr/>
        </p:nvGrpSpPr>
        <p:grpSpPr bwMode="auto">
          <a:xfrm>
            <a:off x="442768" y="1052736"/>
            <a:ext cx="3073400" cy="5058418"/>
            <a:chOff x="268288" y="1312760"/>
            <a:chExt cx="3770311" cy="5345533"/>
          </a:xfrm>
        </p:grpSpPr>
        <p:grpSp>
          <p:nvGrpSpPr>
            <p:cNvPr id="6" name="Gruppe 23"/>
            <p:cNvGrpSpPr>
              <a:grpSpLocks/>
            </p:cNvGrpSpPr>
            <p:nvPr/>
          </p:nvGrpSpPr>
          <p:grpSpPr bwMode="auto">
            <a:xfrm>
              <a:off x="715962" y="1312760"/>
              <a:ext cx="3322637" cy="5142016"/>
              <a:chOff x="715962" y="1312760"/>
              <a:chExt cx="3322637" cy="5142016"/>
            </a:xfrm>
          </p:grpSpPr>
          <p:grpSp>
            <p:nvGrpSpPr>
              <p:cNvPr id="9" name="Gruppe 19"/>
              <p:cNvGrpSpPr>
                <a:grpSpLocks/>
              </p:cNvGrpSpPr>
              <p:nvPr/>
            </p:nvGrpSpPr>
            <p:grpSpPr bwMode="auto">
              <a:xfrm>
                <a:off x="715962" y="1312760"/>
                <a:ext cx="3322637" cy="5142016"/>
                <a:chOff x="8240713" y="-3600450"/>
                <a:chExt cx="3136900" cy="4854575"/>
              </a:xfrm>
            </p:grpSpPr>
            <p:sp>
              <p:nvSpPr>
                <p:cNvPr id="16" name="Freeform 55"/>
                <p:cNvSpPr>
                  <a:spLocks/>
                </p:cNvSpPr>
                <p:nvPr/>
              </p:nvSpPr>
              <p:spPr bwMode="auto">
                <a:xfrm>
                  <a:off x="8240713" y="-3600450"/>
                  <a:ext cx="3136900" cy="4854575"/>
                </a:xfrm>
                <a:custGeom>
                  <a:avLst/>
                  <a:gdLst>
                    <a:gd name="T0" fmla="*/ 2147483647 w 1976"/>
                    <a:gd name="T1" fmla="*/ 2147483647 h 3058"/>
                    <a:gd name="T2" fmla="*/ 2147483647 w 1976"/>
                    <a:gd name="T3" fmla="*/ 2147483647 h 3058"/>
                    <a:gd name="T4" fmla="*/ 2147483647 w 1976"/>
                    <a:gd name="T5" fmla="*/ 2147483647 h 3058"/>
                    <a:gd name="T6" fmla="*/ 2147483647 w 1976"/>
                    <a:gd name="T7" fmla="*/ 2147483647 h 3058"/>
                    <a:gd name="T8" fmla="*/ 2147483647 w 1976"/>
                    <a:gd name="T9" fmla="*/ 2147483647 h 3058"/>
                    <a:gd name="T10" fmla="*/ 2147483647 w 1976"/>
                    <a:gd name="T11" fmla="*/ 2147483647 h 3058"/>
                    <a:gd name="T12" fmla="*/ 2147483647 w 1976"/>
                    <a:gd name="T13" fmla="*/ 2147483647 h 3058"/>
                    <a:gd name="T14" fmla="*/ 2147483647 w 1976"/>
                    <a:gd name="T15" fmla="*/ 2147483647 h 3058"/>
                    <a:gd name="T16" fmla="*/ 2147483647 w 1976"/>
                    <a:gd name="T17" fmla="*/ 2147483647 h 3058"/>
                    <a:gd name="T18" fmla="*/ 2147483647 w 1976"/>
                    <a:gd name="T19" fmla="*/ 2147483647 h 3058"/>
                    <a:gd name="T20" fmla="*/ 2147483647 w 1976"/>
                    <a:gd name="T21" fmla="*/ 2147483647 h 3058"/>
                    <a:gd name="T22" fmla="*/ 2147483647 w 1976"/>
                    <a:gd name="T23" fmla="*/ 2147483647 h 3058"/>
                    <a:gd name="T24" fmla="*/ 2147483647 w 1976"/>
                    <a:gd name="T25" fmla="*/ 2147483647 h 3058"/>
                    <a:gd name="T26" fmla="*/ 2147483647 w 1976"/>
                    <a:gd name="T27" fmla="*/ 2147483647 h 3058"/>
                    <a:gd name="T28" fmla="*/ 2147483647 w 1976"/>
                    <a:gd name="T29" fmla="*/ 2147483647 h 3058"/>
                    <a:gd name="T30" fmla="*/ 2147483647 w 1976"/>
                    <a:gd name="T31" fmla="*/ 2147483647 h 3058"/>
                    <a:gd name="T32" fmla="*/ 2147483647 w 1976"/>
                    <a:gd name="T33" fmla="*/ 2147483647 h 3058"/>
                    <a:gd name="T34" fmla="*/ 2147483647 w 1976"/>
                    <a:gd name="T35" fmla="*/ 2147483647 h 3058"/>
                    <a:gd name="T36" fmla="*/ 2147483647 w 1976"/>
                    <a:gd name="T37" fmla="*/ 2147483647 h 3058"/>
                    <a:gd name="T38" fmla="*/ 2147483647 w 1976"/>
                    <a:gd name="T39" fmla="*/ 2147483647 h 3058"/>
                    <a:gd name="T40" fmla="*/ 2147483647 w 1976"/>
                    <a:gd name="T41" fmla="*/ 2147483647 h 3058"/>
                    <a:gd name="T42" fmla="*/ 2147483647 w 1976"/>
                    <a:gd name="T43" fmla="*/ 2147483647 h 3058"/>
                    <a:gd name="T44" fmla="*/ 2147483647 w 1976"/>
                    <a:gd name="T45" fmla="*/ 2147483647 h 3058"/>
                    <a:gd name="T46" fmla="*/ 2147483647 w 1976"/>
                    <a:gd name="T47" fmla="*/ 2147483647 h 3058"/>
                    <a:gd name="T48" fmla="*/ 2147483647 w 1976"/>
                    <a:gd name="T49" fmla="*/ 2147483647 h 3058"/>
                    <a:gd name="T50" fmla="*/ 2147483647 w 1976"/>
                    <a:gd name="T51" fmla="*/ 2147483647 h 3058"/>
                    <a:gd name="T52" fmla="*/ 2147483647 w 1976"/>
                    <a:gd name="T53" fmla="*/ 2147483647 h 3058"/>
                    <a:gd name="T54" fmla="*/ 2147483647 w 1976"/>
                    <a:gd name="T55" fmla="*/ 2147483647 h 3058"/>
                    <a:gd name="T56" fmla="*/ 2147483647 w 1976"/>
                    <a:gd name="T57" fmla="*/ 2147483647 h 3058"/>
                    <a:gd name="T58" fmla="*/ 2147483647 w 1976"/>
                    <a:gd name="T59" fmla="*/ 2147483647 h 3058"/>
                    <a:gd name="T60" fmla="*/ 2147483647 w 1976"/>
                    <a:gd name="T61" fmla="*/ 2147483647 h 3058"/>
                    <a:gd name="T62" fmla="*/ 2147483647 w 1976"/>
                    <a:gd name="T63" fmla="*/ 2147483647 h 3058"/>
                    <a:gd name="T64" fmla="*/ 2147483647 w 1976"/>
                    <a:gd name="T65" fmla="*/ 2147483647 h 3058"/>
                    <a:gd name="T66" fmla="*/ 2147483647 w 1976"/>
                    <a:gd name="T67" fmla="*/ 2147483647 h 3058"/>
                    <a:gd name="T68" fmla="*/ 2147483647 w 1976"/>
                    <a:gd name="T69" fmla="*/ 2147483647 h 3058"/>
                    <a:gd name="T70" fmla="*/ 2147483647 w 1976"/>
                    <a:gd name="T71" fmla="*/ 2147483647 h 3058"/>
                    <a:gd name="T72" fmla="*/ 2147483647 w 1976"/>
                    <a:gd name="T73" fmla="*/ 2147483647 h 3058"/>
                    <a:gd name="T74" fmla="*/ 2147483647 w 1976"/>
                    <a:gd name="T75" fmla="*/ 2147483647 h 3058"/>
                    <a:gd name="T76" fmla="*/ 2147483647 w 1976"/>
                    <a:gd name="T77" fmla="*/ 2147483647 h 3058"/>
                    <a:gd name="T78" fmla="*/ 2147483647 w 1976"/>
                    <a:gd name="T79" fmla="*/ 2147483647 h 3058"/>
                    <a:gd name="T80" fmla="*/ 2147483647 w 1976"/>
                    <a:gd name="T81" fmla="*/ 2147483647 h 3058"/>
                    <a:gd name="T82" fmla="*/ 2147483647 w 1976"/>
                    <a:gd name="T83" fmla="*/ 2147483647 h 3058"/>
                    <a:gd name="T84" fmla="*/ 2147483647 w 1976"/>
                    <a:gd name="T85" fmla="*/ 2147483647 h 3058"/>
                    <a:gd name="T86" fmla="*/ 2147483647 w 1976"/>
                    <a:gd name="T87" fmla="*/ 2147483647 h 3058"/>
                    <a:gd name="T88" fmla="*/ 2147483647 w 1976"/>
                    <a:gd name="T89" fmla="*/ 2147483647 h 3058"/>
                    <a:gd name="T90" fmla="*/ 2147483647 w 1976"/>
                    <a:gd name="T91" fmla="*/ 2147483647 h 3058"/>
                    <a:gd name="T92" fmla="*/ 2147483647 w 1976"/>
                    <a:gd name="T93" fmla="*/ 2147483647 h 3058"/>
                    <a:gd name="T94" fmla="*/ 2147483647 w 1976"/>
                    <a:gd name="T95" fmla="*/ 2147483647 h 3058"/>
                    <a:gd name="T96" fmla="*/ 2147483647 w 1976"/>
                    <a:gd name="T97" fmla="*/ 2147483647 h 3058"/>
                    <a:gd name="T98" fmla="*/ 2147483647 w 1976"/>
                    <a:gd name="T99" fmla="*/ 2147483647 h 3058"/>
                    <a:gd name="T100" fmla="*/ 2147483647 w 1976"/>
                    <a:gd name="T101" fmla="*/ 2147483647 h 3058"/>
                    <a:gd name="T102" fmla="*/ 2147483647 w 1976"/>
                    <a:gd name="T103" fmla="*/ 2147483647 h 3058"/>
                    <a:gd name="T104" fmla="*/ 2147483647 w 1976"/>
                    <a:gd name="T105" fmla="*/ 2147483647 h 3058"/>
                    <a:gd name="T106" fmla="*/ 2147483647 w 1976"/>
                    <a:gd name="T107" fmla="*/ 2147483647 h 3058"/>
                    <a:gd name="T108" fmla="*/ 2147483647 w 1976"/>
                    <a:gd name="T109" fmla="*/ 2147483647 h 3058"/>
                    <a:gd name="T110" fmla="*/ 2147483647 w 1976"/>
                    <a:gd name="T111" fmla="*/ 2147483647 h 3058"/>
                    <a:gd name="T112" fmla="*/ 2147483647 w 1976"/>
                    <a:gd name="T113" fmla="*/ 2147483647 h 3058"/>
                    <a:gd name="T114" fmla="*/ 2147483647 w 1976"/>
                    <a:gd name="T115" fmla="*/ 2147483647 h 30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976"/>
                    <a:gd name="T175" fmla="*/ 0 h 3058"/>
                    <a:gd name="T176" fmla="*/ 1976 w 1976"/>
                    <a:gd name="T177" fmla="*/ 3058 h 305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976" h="3058">
                      <a:moveTo>
                        <a:pt x="588" y="4"/>
                      </a:moveTo>
                      <a:lnTo>
                        <a:pt x="566" y="8"/>
                      </a:lnTo>
                      <a:lnTo>
                        <a:pt x="558" y="12"/>
                      </a:lnTo>
                      <a:lnTo>
                        <a:pt x="550" y="16"/>
                      </a:lnTo>
                      <a:lnTo>
                        <a:pt x="542" y="20"/>
                      </a:lnTo>
                      <a:lnTo>
                        <a:pt x="534" y="24"/>
                      </a:lnTo>
                      <a:lnTo>
                        <a:pt x="526" y="28"/>
                      </a:lnTo>
                      <a:lnTo>
                        <a:pt x="514" y="30"/>
                      </a:lnTo>
                      <a:lnTo>
                        <a:pt x="510" y="34"/>
                      </a:lnTo>
                      <a:lnTo>
                        <a:pt x="506" y="38"/>
                      </a:lnTo>
                      <a:lnTo>
                        <a:pt x="502" y="42"/>
                      </a:lnTo>
                      <a:lnTo>
                        <a:pt x="500" y="46"/>
                      </a:lnTo>
                      <a:lnTo>
                        <a:pt x="492" y="50"/>
                      </a:lnTo>
                      <a:lnTo>
                        <a:pt x="488" y="54"/>
                      </a:lnTo>
                      <a:lnTo>
                        <a:pt x="484" y="58"/>
                      </a:lnTo>
                      <a:lnTo>
                        <a:pt x="476" y="62"/>
                      </a:lnTo>
                      <a:lnTo>
                        <a:pt x="476" y="70"/>
                      </a:lnTo>
                      <a:lnTo>
                        <a:pt x="468" y="70"/>
                      </a:lnTo>
                      <a:lnTo>
                        <a:pt x="464" y="82"/>
                      </a:lnTo>
                      <a:lnTo>
                        <a:pt x="464" y="90"/>
                      </a:lnTo>
                      <a:lnTo>
                        <a:pt x="464" y="94"/>
                      </a:lnTo>
                      <a:lnTo>
                        <a:pt x="460" y="98"/>
                      </a:lnTo>
                      <a:lnTo>
                        <a:pt x="460" y="104"/>
                      </a:lnTo>
                      <a:lnTo>
                        <a:pt x="460" y="116"/>
                      </a:lnTo>
                      <a:lnTo>
                        <a:pt x="456" y="168"/>
                      </a:lnTo>
                      <a:lnTo>
                        <a:pt x="452" y="178"/>
                      </a:lnTo>
                      <a:lnTo>
                        <a:pt x="452" y="182"/>
                      </a:lnTo>
                      <a:lnTo>
                        <a:pt x="456" y="256"/>
                      </a:lnTo>
                      <a:lnTo>
                        <a:pt x="460" y="260"/>
                      </a:lnTo>
                      <a:lnTo>
                        <a:pt x="464" y="264"/>
                      </a:lnTo>
                      <a:lnTo>
                        <a:pt x="468" y="276"/>
                      </a:lnTo>
                      <a:lnTo>
                        <a:pt x="472" y="284"/>
                      </a:lnTo>
                      <a:lnTo>
                        <a:pt x="444" y="284"/>
                      </a:lnTo>
                      <a:lnTo>
                        <a:pt x="436" y="288"/>
                      </a:lnTo>
                      <a:lnTo>
                        <a:pt x="428" y="292"/>
                      </a:lnTo>
                      <a:lnTo>
                        <a:pt x="424" y="296"/>
                      </a:lnTo>
                      <a:lnTo>
                        <a:pt x="422" y="304"/>
                      </a:lnTo>
                      <a:lnTo>
                        <a:pt x="418" y="308"/>
                      </a:lnTo>
                      <a:lnTo>
                        <a:pt x="414" y="312"/>
                      </a:lnTo>
                      <a:lnTo>
                        <a:pt x="410" y="320"/>
                      </a:lnTo>
                      <a:lnTo>
                        <a:pt x="406" y="324"/>
                      </a:lnTo>
                      <a:lnTo>
                        <a:pt x="402" y="332"/>
                      </a:lnTo>
                      <a:lnTo>
                        <a:pt x="398" y="334"/>
                      </a:lnTo>
                      <a:lnTo>
                        <a:pt x="394" y="338"/>
                      </a:lnTo>
                      <a:lnTo>
                        <a:pt x="390" y="342"/>
                      </a:lnTo>
                      <a:lnTo>
                        <a:pt x="386" y="350"/>
                      </a:lnTo>
                      <a:lnTo>
                        <a:pt x="382" y="354"/>
                      </a:lnTo>
                      <a:lnTo>
                        <a:pt x="378" y="358"/>
                      </a:lnTo>
                      <a:lnTo>
                        <a:pt x="348" y="362"/>
                      </a:lnTo>
                      <a:lnTo>
                        <a:pt x="320" y="366"/>
                      </a:lnTo>
                      <a:lnTo>
                        <a:pt x="300" y="370"/>
                      </a:lnTo>
                      <a:lnTo>
                        <a:pt x="292" y="374"/>
                      </a:lnTo>
                      <a:lnTo>
                        <a:pt x="284" y="378"/>
                      </a:lnTo>
                      <a:lnTo>
                        <a:pt x="276" y="382"/>
                      </a:lnTo>
                      <a:lnTo>
                        <a:pt x="230" y="386"/>
                      </a:lnTo>
                      <a:lnTo>
                        <a:pt x="210" y="390"/>
                      </a:lnTo>
                      <a:lnTo>
                        <a:pt x="196" y="394"/>
                      </a:lnTo>
                      <a:lnTo>
                        <a:pt x="184" y="398"/>
                      </a:lnTo>
                      <a:lnTo>
                        <a:pt x="168" y="402"/>
                      </a:lnTo>
                      <a:lnTo>
                        <a:pt x="156" y="406"/>
                      </a:lnTo>
                      <a:lnTo>
                        <a:pt x="144" y="408"/>
                      </a:lnTo>
                      <a:lnTo>
                        <a:pt x="140" y="412"/>
                      </a:lnTo>
                      <a:lnTo>
                        <a:pt x="128" y="416"/>
                      </a:lnTo>
                      <a:lnTo>
                        <a:pt x="118" y="420"/>
                      </a:lnTo>
                      <a:lnTo>
                        <a:pt x="114" y="424"/>
                      </a:lnTo>
                      <a:lnTo>
                        <a:pt x="110" y="428"/>
                      </a:lnTo>
                      <a:lnTo>
                        <a:pt x="106" y="436"/>
                      </a:lnTo>
                      <a:lnTo>
                        <a:pt x="102" y="448"/>
                      </a:lnTo>
                      <a:lnTo>
                        <a:pt x="98" y="468"/>
                      </a:lnTo>
                      <a:lnTo>
                        <a:pt x="94" y="526"/>
                      </a:lnTo>
                      <a:lnTo>
                        <a:pt x="94" y="542"/>
                      </a:lnTo>
                      <a:lnTo>
                        <a:pt x="98" y="550"/>
                      </a:lnTo>
                      <a:lnTo>
                        <a:pt x="102" y="558"/>
                      </a:lnTo>
                      <a:lnTo>
                        <a:pt x="102" y="600"/>
                      </a:lnTo>
                      <a:lnTo>
                        <a:pt x="94" y="604"/>
                      </a:lnTo>
                      <a:lnTo>
                        <a:pt x="90" y="608"/>
                      </a:lnTo>
                      <a:lnTo>
                        <a:pt x="86" y="612"/>
                      </a:lnTo>
                      <a:lnTo>
                        <a:pt x="82" y="616"/>
                      </a:lnTo>
                      <a:lnTo>
                        <a:pt x="78" y="646"/>
                      </a:lnTo>
                      <a:lnTo>
                        <a:pt x="66" y="650"/>
                      </a:lnTo>
                      <a:lnTo>
                        <a:pt x="62" y="654"/>
                      </a:lnTo>
                      <a:lnTo>
                        <a:pt x="58" y="658"/>
                      </a:lnTo>
                      <a:lnTo>
                        <a:pt x="54" y="662"/>
                      </a:lnTo>
                      <a:lnTo>
                        <a:pt x="50" y="678"/>
                      </a:lnTo>
                      <a:lnTo>
                        <a:pt x="46" y="694"/>
                      </a:lnTo>
                      <a:lnTo>
                        <a:pt x="44" y="706"/>
                      </a:lnTo>
                      <a:lnTo>
                        <a:pt x="40" y="712"/>
                      </a:lnTo>
                      <a:lnTo>
                        <a:pt x="36" y="724"/>
                      </a:lnTo>
                      <a:lnTo>
                        <a:pt x="32" y="732"/>
                      </a:lnTo>
                      <a:lnTo>
                        <a:pt x="28" y="744"/>
                      </a:lnTo>
                      <a:lnTo>
                        <a:pt x="24" y="752"/>
                      </a:lnTo>
                      <a:lnTo>
                        <a:pt x="20" y="760"/>
                      </a:lnTo>
                      <a:lnTo>
                        <a:pt x="16" y="772"/>
                      </a:lnTo>
                      <a:lnTo>
                        <a:pt x="12" y="780"/>
                      </a:lnTo>
                      <a:lnTo>
                        <a:pt x="8" y="790"/>
                      </a:lnTo>
                      <a:lnTo>
                        <a:pt x="4" y="802"/>
                      </a:lnTo>
                      <a:lnTo>
                        <a:pt x="0" y="826"/>
                      </a:lnTo>
                      <a:lnTo>
                        <a:pt x="0" y="884"/>
                      </a:lnTo>
                      <a:lnTo>
                        <a:pt x="4" y="912"/>
                      </a:lnTo>
                      <a:lnTo>
                        <a:pt x="8" y="920"/>
                      </a:lnTo>
                      <a:lnTo>
                        <a:pt x="12" y="928"/>
                      </a:lnTo>
                      <a:lnTo>
                        <a:pt x="16" y="936"/>
                      </a:lnTo>
                      <a:lnTo>
                        <a:pt x="20" y="938"/>
                      </a:lnTo>
                      <a:lnTo>
                        <a:pt x="24" y="946"/>
                      </a:lnTo>
                      <a:lnTo>
                        <a:pt x="28" y="950"/>
                      </a:lnTo>
                      <a:lnTo>
                        <a:pt x="32" y="954"/>
                      </a:lnTo>
                      <a:lnTo>
                        <a:pt x="40" y="958"/>
                      </a:lnTo>
                      <a:lnTo>
                        <a:pt x="44" y="962"/>
                      </a:lnTo>
                      <a:lnTo>
                        <a:pt x="46" y="966"/>
                      </a:lnTo>
                      <a:lnTo>
                        <a:pt x="50" y="970"/>
                      </a:lnTo>
                      <a:lnTo>
                        <a:pt x="66" y="974"/>
                      </a:lnTo>
                      <a:lnTo>
                        <a:pt x="118" y="978"/>
                      </a:lnTo>
                      <a:lnTo>
                        <a:pt x="128" y="982"/>
                      </a:lnTo>
                      <a:lnTo>
                        <a:pt x="148" y="986"/>
                      </a:lnTo>
                      <a:lnTo>
                        <a:pt x="164" y="990"/>
                      </a:lnTo>
                      <a:lnTo>
                        <a:pt x="176" y="990"/>
                      </a:lnTo>
                      <a:lnTo>
                        <a:pt x="176" y="1012"/>
                      </a:lnTo>
                      <a:lnTo>
                        <a:pt x="180" y="1028"/>
                      </a:lnTo>
                      <a:lnTo>
                        <a:pt x="180" y="1044"/>
                      </a:lnTo>
                      <a:lnTo>
                        <a:pt x="176" y="1106"/>
                      </a:lnTo>
                      <a:lnTo>
                        <a:pt x="172" y="1126"/>
                      </a:lnTo>
                      <a:lnTo>
                        <a:pt x="168" y="1146"/>
                      </a:lnTo>
                      <a:lnTo>
                        <a:pt x="164" y="1164"/>
                      </a:lnTo>
                      <a:lnTo>
                        <a:pt x="160" y="1192"/>
                      </a:lnTo>
                      <a:lnTo>
                        <a:pt x="156" y="1208"/>
                      </a:lnTo>
                      <a:lnTo>
                        <a:pt x="152" y="1220"/>
                      </a:lnTo>
                      <a:lnTo>
                        <a:pt x="148" y="1236"/>
                      </a:lnTo>
                      <a:lnTo>
                        <a:pt x="144" y="1246"/>
                      </a:lnTo>
                      <a:lnTo>
                        <a:pt x="140" y="1332"/>
                      </a:lnTo>
                      <a:lnTo>
                        <a:pt x="136" y="1462"/>
                      </a:lnTo>
                      <a:lnTo>
                        <a:pt x="132" y="1628"/>
                      </a:lnTo>
                      <a:lnTo>
                        <a:pt x="132" y="1640"/>
                      </a:lnTo>
                      <a:lnTo>
                        <a:pt x="152" y="1644"/>
                      </a:lnTo>
                      <a:lnTo>
                        <a:pt x="160" y="1644"/>
                      </a:lnTo>
                      <a:lnTo>
                        <a:pt x="156" y="1660"/>
                      </a:lnTo>
                      <a:lnTo>
                        <a:pt x="156" y="1726"/>
                      </a:lnTo>
                      <a:lnTo>
                        <a:pt x="160" y="1758"/>
                      </a:lnTo>
                      <a:lnTo>
                        <a:pt x="164" y="1788"/>
                      </a:lnTo>
                      <a:lnTo>
                        <a:pt x="168" y="1816"/>
                      </a:lnTo>
                      <a:lnTo>
                        <a:pt x="172" y="1844"/>
                      </a:lnTo>
                      <a:lnTo>
                        <a:pt x="176" y="1932"/>
                      </a:lnTo>
                      <a:lnTo>
                        <a:pt x="180" y="1948"/>
                      </a:lnTo>
                      <a:lnTo>
                        <a:pt x="184" y="1960"/>
                      </a:lnTo>
                      <a:lnTo>
                        <a:pt x="188" y="1968"/>
                      </a:lnTo>
                      <a:lnTo>
                        <a:pt x="192" y="2018"/>
                      </a:lnTo>
                      <a:lnTo>
                        <a:pt x="196" y="2038"/>
                      </a:lnTo>
                      <a:lnTo>
                        <a:pt x="196" y="2062"/>
                      </a:lnTo>
                      <a:lnTo>
                        <a:pt x="192" y="2080"/>
                      </a:lnTo>
                      <a:lnTo>
                        <a:pt x="188" y="2096"/>
                      </a:lnTo>
                      <a:lnTo>
                        <a:pt x="184" y="2112"/>
                      </a:lnTo>
                      <a:lnTo>
                        <a:pt x="180" y="2128"/>
                      </a:lnTo>
                      <a:lnTo>
                        <a:pt x="176" y="2178"/>
                      </a:lnTo>
                      <a:lnTo>
                        <a:pt x="172" y="2198"/>
                      </a:lnTo>
                      <a:lnTo>
                        <a:pt x="168" y="2220"/>
                      </a:lnTo>
                      <a:lnTo>
                        <a:pt x="164" y="2244"/>
                      </a:lnTo>
                      <a:lnTo>
                        <a:pt x="160" y="2272"/>
                      </a:lnTo>
                      <a:lnTo>
                        <a:pt x="156" y="2298"/>
                      </a:lnTo>
                      <a:lnTo>
                        <a:pt x="152" y="2322"/>
                      </a:lnTo>
                      <a:lnTo>
                        <a:pt x="148" y="2354"/>
                      </a:lnTo>
                      <a:lnTo>
                        <a:pt x="148" y="2466"/>
                      </a:lnTo>
                      <a:lnTo>
                        <a:pt x="152" y="2518"/>
                      </a:lnTo>
                      <a:lnTo>
                        <a:pt x="156" y="2548"/>
                      </a:lnTo>
                      <a:lnTo>
                        <a:pt x="160" y="2572"/>
                      </a:lnTo>
                      <a:lnTo>
                        <a:pt x="160" y="2626"/>
                      </a:lnTo>
                      <a:lnTo>
                        <a:pt x="160" y="2744"/>
                      </a:lnTo>
                      <a:lnTo>
                        <a:pt x="164" y="2774"/>
                      </a:lnTo>
                      <a:lnTo>
                        <a:pt x="168" y="2798"/>
                      </a:lnTo>
                      <a:lnTo>
                        <a:pt x="172" y="2826"/>
                      </a:lnTo>
                      <a:lnTo>
                        <a:pt x="176" y="2872"/>
                      </a:lnTo>
                      <a:lnTo>
                        <a:pt x="176" y="2914"/>
                      </a:lnTo>
                      <a:lnTo>
                        <a:pt x="172" y="2918"/>
                      </a:lnTo>
                      <a:lnTo>
                        <a:pt x="168" y="2926"/>
                      </a:lnTo>
                      <a:lnTo>
                        <a:pt x="164" y="2930"/>
                      </a:lnTo>
                      <a:lnTo>
                        <a:pt x="160" y="2934"/>
                      </a:lnTo>
                      <a:lnTo>
                        <a:pt x="156" y="2938"/>
                      </a:lnTo>
                      <a:lnTo>
                        <a:pt x="152" y="2942"/>
                      </a:lnTo>
                      <a:lnTo>
                        <a:pt x="148" y="2946"/>
                      </a:lnTo>
                      <a:lnTo>
                        <a:pt x="144" y="2950"/>
                      </a:lnTo>
                      <a:lnTo>
                        <a:pt x="140" y="2954"/>
                      </a:lnTo>
                      <a:lnTo>
                        <a:pt x="136" y="2958"/>
                      </a:lnTo>
                      <a:lnTo>
                        <a:pt x="132" y="2966"/>
                      </a:lnTo>
                      <a:lnTo>
                        <a:pt x="128" y="2970"/>
                      </a:lnTo>
                      <a:lnTo>
                        <a:pt x="124" y="2974"/>
                      </a:lnTo>
                      <a:lnTo>
                        <a:pt x="122" y="2980"/>
                      </a:lnTo>
                      <a:lnTo>
                        <a:pt x="118" y="3012"/>
                      </a:lnTo>
                      <a:lnTo>
                        <a:pt x="114" y="3020"/>
                      </a:lnTo>
                      <a:lnTo>
                        <a:pt x="114" y="3052"/>
                      </a:lnTo>
                      <a:lnTo>
                        <a:pt x="118" y="3054"/>
                      </a:lnTo>
                      <a:lnTo>
                        <a:pt x="124" y="3058"/>
                      </a:lnTo>
                      <a:lnTo>
                        <a:pt x="160" y="3058"/>
                      </a:lnTo>
                      <a:lnTo>
                        <a:pt x="234" y="3054"/>
                      </a:lnTo>
                      <a:lnTo>
                        <a:pt x="276" y="3052"/>
                      </a:lnTo>
                      <a:lnTo>
                        <a:pt x="288" y="3048"/>
                      </a:lnTo>
                      <a:lnTo>
                        <a:pt x="300" y="3044"/>
                      </a:lnTo>
                      <a:lnTo>
                        <a:pt x="308" y="3040"/>
                      </a:lnTo>
                      <a:lnTo>
                        <a:pt x="312" y="3036"/>
                      </a:lnTo>
                      <a:lnTo>
                        <a:pt x="316" y="3032"/>
                      </a:lnTo>
                      <a:lnTo>
                        <a:pt x="320" y="3028"/>
                      </a:lnTo>
                      <a:lnTo>
                        <a:pt x="324" y="3024"/>
                      </a:lnTo>
                      <a:lnTo>
                        <a:pt x="328" y="3020"/>
                      </a:lnTo>
                      <a:lnTo>
                        <a:pt x="332" y="3012"/>
                      </a:lnTo>
                      <a:lnTo>
                        <a:pt x="332" y="3000"/>
                      </a:lnTo>
                      <a:lnTo>
                        <a:pt x="348" y="2996"/>
                      </a:lnTo>
                      <a:lnTo>
                        <a:pt x="358" y="2992"/>
                      </a:lnTo>
                      <a:lnTo>
                        <a:pt x="366" y="2988"/>
                      </a:lnTo>
                      <a:lnTo>
                        <a:pt x="370" y="2984"/>
                      </a:lnTo>
                      <a:lnTo>
                        <a:pt x="374" y="2980"/>
                      </a:lnTo>
                      <a:lnTo>
                        <a:pt x="382" y="2978"/>
                      </a:lnTo>
                      <a:lnTo>
                        <a:pt x="386" y="2970"/>
                      </a:lnTo>
                      <a:lnTo>
                        <a:pt x="386" y="2962"/>
                      </a:lnTo>
                      <a:lnTo>
                        <a:pt x="382" y="2926"/>
                      </a:lnTo>
                      <a:lnTo>
                        <a:pt x="378" y="2910"/>
                      </a:lnTo>
                      <a:lnTo>
                        <a:pt x="374" y="2896"/>
                      </a:lnTo>
                      <a:lnTo>
                        <a:pt x="382" y="2896"/>
                      </a:lnTo>
                      <a:lnTo>
                        <a:pt x="386" y="2864"/>
                      </a:lnTo>
                      <a:lnTo>
                        <a:pt x="390" y="2848"/>
                      </a:lnTo>
                      <a:lnTo>
                        <a:pt x="394" y="2826"/>
                      </a:lnTo>
                      <a:lnTo>
                        <a:pt x="398" y="2818"/>
                      </a:lnTo>
                      <a:lnTo>
                        <a:pt x="402" y="2806"/>
                      </a:lnTo>
                      <a:lnTo>
                        <a:pt x="406" y="2790"/>
                      </a:lnTo>
                      <a:lnTo>
                        <a:pt x="410" y="2778"/>
                      </a:lnTo>
                      <a:lnTo>
                        <a:pt x="414" y="2762"/>
                      </a:lnTo>
                      <a:lnTo>
                        <a:pt x="418" y="2750"/>
                      </a:lnTo>
                      <a:lnTo>
                        <a:pt x="422" y="2736"/>
                      </a:lnTo>
                      <a:lnTo>
                        <a:pt x="424" y="2720"/>
                      </a:lnTo>
                      <a:lnTo>
                        <a:pt x="428" y="2700"/>
                      </a:lnTo>
                      <a:lnTo>
                        <a:pt x="432" y="2676"/>
                      </a:lnTo>
                      <a:lnTo>
                        <a:pt x="436" y="2654"/>
                      </a:lnTo>
                      <a:lnTo>
                        <a:pt x="440" y="2630"/>
                      </a:lnTo>
                      <a:lnTo>
                        <a:pt x="444" y="2588"/>
                      </a:lnTo>
                      <a:lnTo>
                        <a:pt x="448" y="2514"/>
                      </a:lnTo>
                      <a:lnTo>
                        <a:pt x="448" y="2408"/>
                      </a:lnTo>
                      <a:lnTo>
                        <a:pt x="444" y="2272"/>
                      </a:lnTo>
                      <a:lnTo>
                        <a:pt x="440" y="2162"/>
                      </a:lnTo>
                      <a:lnTo>
                        <a:pt x="440" y="1948"/>
                      </a:lnTo>
                      <a:lnTo>
                        <a:pt x="444" y="1918"/>
                      </a:lnTo>
                      <a:lnTo>
                        <a:pt x="448" y="1906"/>
                      </a:lnTo>
                      <a:lnTo>
                        <a:pt x="452" y="1894"/>
                      </a:lnTo>
                      <a:lnTo>
                        <a:pt x="456" y="1878"/>
                      </a:lnTo>
                      <a:lnTo>
                        <a:pt x="460" y="1866"/>
                      </a:lnTo>
                      <a:lnTo>
                        <a:pt x="464" y="1850"/>
                      </a:lnTo>
                      <a:lnTo>
                        <a:pt x="468" y="1840"/>
                      </a:lnTo>
                      <a:lnTo>
                        <a:pt x="472" y="1832"/>
                      </a:lnTo>
                      <a:lnTo>
                        <a:pt x="476" y="1824"/>
                      </a:lnTo>
                      <a:lnTo>
                        <a:pt x="480" y="1816"/>
                      </a:lnTo>
                      <a:lnTo>
                        <a:pt x="484" y="1808"/>
                      </a:lnTo>
                      <a:lnTo>
                        <a:pt x="488" y="1792"/>
                      </a:lnTo>
                      <a:lnTo>
                        <a:pt x="492" y="1780"/>
                      </a:lnTo>
                      <a:lnTo>
                        <a:pt x="496" y="1764"/>
                      </a:lnTo>
                      <a:lnTo>
                        <a:pt x="500" y="1746"/>
                      </a:lnTo>
                      <a:lnTo>
                        <a:pt x="502" y="1730"/>
                      </a:lnTo>
                      <a:lnTo>
                        <a:pt x="502" y="1754"/>
                      </a:lnTo>
                      <a:lnTo>
                        <a:pt x="506" y="1784"/>
                      </a:lnTo>
                      <a:lnTo>
                        <a:pt x="510" y="1812"/>
                      </a:lnTo>
                      <a:lnTo>
                        <a:pt x="514" y="1836"/>
                      </a:lnTo>
                      <a:lnTo>
                        <a:pt x="518" y="1854"/>
                      </a:lnTo>
                      <a:lnTo>
                        <a:pt x="522" y="1878"/>
                      </a:lnTo>
                      <a:lnTo>
                        <a:pt x="526" y="1898"/>
                      </a:lnTo>
                      <a:lnTo>
                        <a:pt x="530" y="1918"/>
                      </a:lnTo>
                      <a:lnTo>
                        <a:pt x="534" y="1936"/>
                      </a:lnTo>
                      <a:lnTo>
                        <a:pt x="538" y="1952"/>
                      </a:lnTo>
                      <a:lnTo>
                        <a:pt x="542" y="1968"/>
                      </a:lnTo>
                      <a:lnTo>
                        <a:pt x="546" y="2038"/>
                      </a:lnTo>
                      <a:lnTo>
                        <a:pt x="550" y="2140"/>
                      </a:lnTo>
                      <a:lnTo>
                        <a:pt x="550" y="2182"/>
                      </a:lnTo>
                      <a:lnTo>
                        <a:pt x="546" y="2220"/>
                      </a:lnTo>
                      <a:lnTo>
                        <a:pt x="542" y="2264"/>
                      </a:lnTo>
                      <a:lnTo>
                        <a:pt x="538" y="2338"/>
                      </a:lnTo>
                      <a:lnTo>
                        <a:pt x="538" y="2580"/>
                      </a:lnTo>
                      <a:lnTo>
                        <a:pt x="542" y="2626"/>
                      </a:lnTo>
                      <a:lnTo>
                        <a:pt x="546" y="2658"/>
                      </a:lnTo>
                      <a:lnTo>
                        <a:pt x="550" y="2680"/>
                      </a:lnTo>
                      <a:lnTo>
                        <a:pt x="554" y="2704"/>
                      </a:lnTo>
                      <a:lnTo>
                        <a:pt x="558" y="2732"/>
                      </a:lnTo>
                      <a:lnTo>
                        <a:pt x="562" y="2748"/>
                      </a:lnTo>
                      <a:lnTo>
                        <a:pt x="566" y="2762"/>
                      </a:lnTo>
                      <a:lnTo>
                        <a:pt x="570" y="2778"/>
                      </a:lnTo>
                      <a:lnTo>
                        <a:pt x="574" y="2794"/>
                      </a:lnTo>
                      <a:lnTo>
                        <a:pt x="576" y="2806"/>
                      </a:lnTo>
                      <a:lnTo>
                        <a:pt x="580" y="2826"/>
                      </a:lnTo>
                      <a:lnTo>
                        <a:pt x="584" y="2840"/>
                      </a:lnTo>
                      <a:lnTo>
                        <a:pt x="588" y="2848"/>
                      </a:lnTo>
                      <a:lnTo>
                        <a:pt x="592" y="2860"/>
                      </a:lnTo>
                      <a:lnTo>
                        <a:pt x="596" y="2868"/>
                      </a:lnTo>
                      <a:lnTo>
                        <a:pt x="596" y="2884"/>
                      </a:lnTo>
                      <a:lnTo>
                        <a:pt x="592" y="2922"/>
                      </a:lnTo>
                      <a:lnTo>
                        <a:pt x="592" y="2938"/>
                      </a:lnTo>
                      <a:lnTo>
                        <a:pt x="596" y="2942"/>
                      </a:lnTo>
                      <a:lnTo>
                        <a:pt x="600" y="2946"/>
                      </a:lnTo>
                      <a:lnTo>
                        <a:pt x="608" y="2950"/>
                      </a:lnTo>
                      <a:lnTo>
                        <a:pt x="620" y="2954"/>
                      </a:lnTo>
                      <a:lnTo>
                        <a:pt x="640" y="2954"/>
                      </a:lnTo>
                      <a:lnTo>
                        <a:pt x="640" y="2974"/>
                      </a:lnTo>
                      <a:lnTo>
                        <a:pt x="644" y="2980"/>
                      </a:lnTo>
                      <a:lnTo>
                        <a:pt x="652" y="2984"/>
                      </a:lnTo>
                      <a:lnTo>
                        <a:pt x="654" y="2988"/>
                      </a:lnTo>
                      <a:lnTo>
                        <a:pt x="658" y="2992"/>
                      </a:lnTo>
                      <a:lnTo>
                        <a:pt x="666" y="2996"/>
                      </a:lnTo>
                      <a:lnTo>
                        <a:pt x="686" y="3000"/>
                      </a:lnTo>
                      <a:lnTo>
                        <a:pt x="698" y="3000"/>
                      </a:lnTo>
                      <a:lnTo>
                        <a:pt x="752" y="2996"/>
                      </a:lnTo>
                      <a:lnTo>
                        <a:pt x="796" y="2992"/>
                      </a:lnTo>
                      <a:lnTo>
                        <a:pt x="826" y="2988"/>
                      </a:lnTo>
                      <a:lnTo>
                        <a:pt x="838" y="2984"/>
                      </a:lnTo>
                      <a:lnTo>
                        <a:pt x="842" y="2980"/>
                      </a:lnTo>
                      <a:lnTo>
                        <a:pt x="846" y="2974"/>
                      </a:lnTo>
                      <a:lnTo>
                        <a:pt x="846" y="2962"/>
                      </a:lnTo>
                      <a:lnTo>
                        <a:pt x="842" y="2942"/>
                      </a:lnTo>
                      <a:lnTo>
                        <a:pt x="838" y="2938"/>
                      </a:lnTo>
                      <a:lnTo>
                        <a:pt x="834" y="2914"/>
                      </a:lnTo>
                      <a:lnTo>
                        <a:pt x="830" y="2906"/>
                      </a:lnTo>
                      <a:lnTo>
                        <a:pt x="826" y="2902"/>
                      </a:lnTo>
                      <a:lnTo>
                        <a:pt x="822" y="2900"/>
                      </a:lnTo>
                      <a:lnTo>
                        <a:pt x="818" y="2896"/>
                      </a:lnTo>
                      <a:lnTo>
                        <a:pt x="814" y="2892"/>
                      </a:lnTo>
                      <a:lnTo>
                        <a:pt x="810" y="2888"/>
                      </a:lnTo>
                      <a:lnTo>
                        <a:pt x="806" y="2884"/>
                      </a:lnTo>
                      <a:lnTo>
                        <a:pt x="804" y="2880"/>
                      </a:lnTo>
                      <a:lnTo>
                        <a:pt x="800" y="2876"/>
                      </a:lnTo>
                      <a:lnTo>
                        <a:pt x="796" y="2872"/>
                      </a:lnTo>
                      <a:lnTo>
                        <a:pt x="796" y="2860"/>
                      </a:lnTo>
                      <a:lnTo>
                        <a:pt x="800" y="2844"/>
                      </a:lnTo>
                      <a:lnTo>
                        <a:pt x="804" y="2828"/>
                      </a:lnTo>
                      <a:lnTo>
                        <a:pt x="806" y="2822"/>
                      </a:lnTo>
                      <a:lnTo>
                        <a:pt x="810" y="2810"/>
                      </a:lnTo>
                      <a:lnTo>
                        <a:pt x="814" y="2798"/>
                      </a:lnTo>
                      <a:lnTo>
                        <a:pt x="818" y="2790"/>
                      </a:lnTo>
                      <a:lnTo>
                        <a:pt x="822" y="2778"/>
                      </a:lnTo>
                      <a:lnTo>
                        <a:pt x="826" y="2766"/>
                      </a:lnTo>
                      <a:lnTo>
                        <a:pt x="830" y="2744"/>
                      </a:lnTo>
                      <a:lnTo>
                        <a:pt x="830" y="2528"/>
                      </a:lnTo>
                      <a:lnTo>
                        <a:pt x="830" y="2502"/>
                      </a:lnTo>
                      <a:lnTo>
                        <a:pt x="834" y="2482"/>
                      </a:lnTo>
                      <a:lnTo>
                        <a:pt x="838" y="2458"/>
                      </a:lnTo>
                      <a:lnTo>
                        <a:pt x="842" y="2428"/>
                      </a:lnTo>
                      <a:lnTo>
                        <a:pt x="842" y="2268"/>
                      </a:lnTo>
                      <a:lnTo>
                        <a:pt x="838" y="2236"/>
                      </a:lnTo>
                      <a:lnTo>
                        <a:pt x="838" y="1968"/>
                      </a:lnTo>
                      <a:lnTo>
                        <a:pt x="842" y="1932"/>
                      </a:lnTo>
                      <a:lnTo>
                        <a:pt x="846" y="1902"/>
                      </a:lnTo>
                      <a:lnTo>
                        <a:pt x="850" y="1866"/>
                      </a:lnTo>
                      <a:lnTo>
                        <a:pt x="854" y="1824"/>
                      </a:lnTo>
                      <a:lnTo>
                        <a:pt x="854" y="1628"/>
                      </a:lnTo>
                      <a:lnTo>
                        <a:pt x="850" y="1578"/>
                      </a:lnTo>
                      <a:lnTo>
                        <a:pt x="870" y="1578"/>
                      </a:lnTo>
                      <a:lnTo>
                        <a:pt x="912" y="1578"/>
                      </a:lnTo>
                      <a:lnTo>
                        <a:pt x="920" y="1582"/>
                      </a:lnTo>
                      <a:lnTo>
                        <a:pt x="928" y="1586"/>
                      </a:lnTo>
                      <a:lnTo>
                        <a:pt x="940" y="1590"/>
                      </a:lnTo>
                      <a:lnTo>
                        <a:pt x="948" y="1594"/>
                      </a:lnTo>
                      <a:lnTo>
                        <a:pt x="954" y="1598"/>
                      </a:lnTo>
                      <a:lnTo>
                        <a:pt x="962" y="1602"/>
                      </a:lnTo>
                      <a:lnTo>
                        <a:pt x="974" y="1606"/>
                      </a:lnTo>
                      <a:lnTo>
                        <a:pt x="986" y="1610"/>
                      </a:lnTo>
                      <a:lnTo>
                        <a:pt x="998" y="1614"/>
                      </a:lnTo>
                      <a:lnTo>
                        <a:pt x="1010" y="1616"/>
                      </a:lnTo>
                      <a:lnTo>
                        <a:pt x="1022" y="1620"/>
                      </a:lnTo>
                      <a:lnTo>
                        <a:pt x="1032" y="1624"/>
                      </a:lnTo>
                      <a:lnTo>
                        <a:pt x="1048" y="1628"/>
                      </a:lnTo>
                      <a:lnTo>
                        <a:pt x="1060" y="1632"/>
                      </a:lnTo>
                      <a:lnTo>
                        <a:pt x="1076" y="1636"/>
                      </a:lnTo>
                      <a:lnTo>
                        <a:pt x="1092" y="1640"/>
                      </a:lnTo>
                      <a:lnTo>
                        <a:pt x="1096" y="1644"/>
                      </a:lnTo>
                      <a:lnTo>
                        <a:pt x="1104" y="1648"/>
                      </a:lnTo>
                      <a:lnTo>
                        <a:pt x="1106" y="1652"/>
                      </a:lnTo>
                      <a:lnTo>
                        <a:pt x="1114" y="1656"/>
                      </a:lnTo>
                      <a:lnTo>
                        <a:pt x="1126" y="1656"/>
                      </a:lnTo>
                      <a:lnTo>
                        <a:pt x="1130" y="1652"/>
                      </a:lnTo>
                      <a:lnTo>
                        <a:pt x="1130" y="1640"/>
                      </a:lnTo>
                      <a:lnTo>
                        <a:pt x="1126" y="1620"/>
                      </a:lnTo>
                      <a:lnTo>
                        <a:pt x="1122" y="1610"/>
                      </a:lnTo>
                      <a:lnTo>
                        <a:pt x="1118" y="1598"/>
                      </a:lnTo>
                      <a:lnTo>
                        <a:pt x="1114" y="1582"/>
                      </a:lnTo>
                      <a:lnTo>
                        <a:pt x="1110" y="1562"/>
                      </a:lnTo>
                      <a:lnTo>
                        <a:pt x="1106" y="1542"/>
                      </a:lnTo>
                      <a:lnTo>
                        <a:pt x="1104" y="1524"/>
                      </a:lnTo>
                      <a:lnTo>
                        <a:pt x="1100" y="1504"/>
                      </a:lnTo>
                      <a:lnTo>
                        <a:pt x="1096" y="1480"/>
                      </a:lnTo>
                      <a:lnTo>
                        <a:pt x="1092" y="1462"/>
                      </a:lnTo>
                      <a:lnTo>
                        <a:pt x="1088" y="1438"/>
                      </a:lnTo>
                      <a:lnTo>
                        <a:pt x="1084" y="1414"/>
                      </a:lnTo>
                      <a:lnTo>
                        <a:pt x="1080" y="1392"/>
                      </a:lnTo>
                      <a:lnTo>
                        <a:pt x="1076" y="1364"/>
                      </a:lnTo>
                      <a:lnTo>
                        <a:pt x="1072" y="1348"/>
                      </a:lnTo>
                      <a:lnTo>
                        <a:pt x="1080" y="1348"/>
                      </a:lnTo>
                      <a:lnTo>
                        <a:pt x="1154" y="1344"/>
                      </a:lnTo>
                      <a:lnTo>
                        <a:pt x="1228" y="1340"/>
                      </a:lnTo>
                      <a:lnTo>
                        <a:pt x="1302" y="1336"/>
                      </a:lnTo>
                      <a:lnTo>
                        <a:pt x="1384" y="1332"/>
                      </a:lnTo>
                      <a:lnTo>
                        <a:pt x="1466" y="1328"/>
                      </a:lnTo>
                      <a:lnTo>
                        <a:pt x="1536" y="1324"/>
                      </a:lnTo>
                      <a:lnTo>
                        <a:pt x="1606" y="1320"/>
                      </a:lnTo>
                      <a:lnTo>
                        <a:pt x="1688" y="1316"/>
                      </a:lnTo>
                      <a:lnTo>
                        <a:pt x="1774" y="1314"/>
                      </a:lnTo>
                      <a:lnTo>
                        <a:pt x="1836" y="1310"/>
                      </a:lnTo>
                      <a:lnTo>
                        <a:pt x="1898" y="1306"/>
                      </a:lnTo>
                      <a:lnTo>
                        <a:pt x="1976" y="1302"/>
                      </a:lnTo>
                      <a:lnTo>
                        <a:pt x="1976" y="1278"/>
                      </a:lnTo>
                      <a:lnTo>
                        <a:pt x="1972" y="1246"/>
                      </a:lnTo>
                      <a:lnTo>
                        <a:pt x="1968" y="1216"/>
                      </a:lnTo>
                      <a:lnTo>
                        <a:pt x="1964" y="1180"/>
                      </a:lnTo>
                      <a:lnTo>
                        <a:pt x="1960" y="1150"/>
                      </a:lnTo>
                      <a:lnTo>
                        <a:pt x="1956" y="1114"/>
                      </a:lnTo>
                      <a:lnTo>
                        <a:pt x="1952" y="1084"/>
                      </a:lnTo>
                      <a:lnTo>
                        <a:pt x="1948" y="1048"/>
                      </a:lnTo>
                      <a:lnTo>
                        <a:pt x="1944" y="1016"/>
                      </a:lnTo>
                      <a:lnTo>
                        <a:pt x="1940" y="982"/>
                      </a:lnTo>
                      <a:lnTo>
                        <a:pt x="1938" y="950"/>
                      </a:lnTo>
                      <a:lnTo>
                        <a:pt x="1934" y="916"/>
                      </a:lnTo>
                      <a:lnTo>
                        <a:pt x="1930" y="884"/>
                      </a:lnTo>
                      <a:lnTo>
                        <a:pt x="1926" y="850"/>
                      </a:lnTo>
                      <a:lnTo>
                        <a:pt x="1926" y="826"/>
                      </a:lnTo>
                      <a:lnTo>
                        <a:pt x="1930" y="822"/>
                      </a:lnTo>
                      <a:lnTo>
                        <a:pt x="1930" y="806"/>
                      </a:lnTo>
                      <a:lnTo>
                        <a:pt x="1926" y="802"/>
                      </a:lnTo>
                      <a:lnTo>
                        <a:pt x="1918" y="802"/>
                      </a:lnTo>
                      <a:lnTo>
                        <a:pt x="1922" y="790"/>
                      </a:lnTo>
                      <a:lnTo>
                        <a:pt x="1934" y="786"/>
                      </a:lnTo>
                      <a:lnTo>
                        <a:pt x="1938" y="784"/>
                      </a:lnTo>
                      <a:lnTo>
                        <a:pt x="1938" y="764"/>
                      </a:lnTo>
                      <a:lnTo>
                        <a:pt x="1934" y="760"/>
                      </a:lnTo>
                      <a:lnTo>
                        <a:pt x="1930" y="756"/>
                      </a:lnTo>
                      <a:lnTo>
                        <a:pt x="1914" y="756"/>
                      </a:lnTo>
                      <a:lnTo>
                        <a:pt x="1914" y="744"/>
                      </a:lnTo>
                      <a:lnTo>
                        <a:pt x="1910" y="724"/>
                      </a:lnTo>
                      <a:lnTo>
                        <a:pt x="1922" y="724"/>
                      </a:lnTo>
                      <a:lnTo>
                        <a:pt x="1926" y="720"/>
                      </a:lnTo>
                      <a:lnTo>
                        <a:pt x="1930" y="716"/>
                      </a:lnTo>
                      <a:lnTo>
                        <a:pt x="1930" y="702"/>
                      </a:lnTo>
                      <a:lnTo>
                        <a:pt x="1926" y="698"/>
                      </a:lnTo>
                      <a:lnTo>
                        <a:pt x="1918" y="694"/>
                      </a:lnTo>
                      <a:lnTo>
                        <a:pt x="1906" y="694"/>
                      </a:lnTo>
                      <a:lnTo>
                        <a:pt x="1906" y="670"/>
                      </a:lnTo>
                      <a:lnTo>
                        <a:pt x="1902" y="632"/>
                      </a:lnTo>
                      <a:lnTo>
                        <a:pt x="1898" y="588"/>
                      </a:lnTo>
                      <a:lnTo>
                        <a:pt x="1894" y="550"/>
                      </a:lnTo>
                      <a:lnTo>
                        <a:pt x="1890" y="518"/>
                      </a:lnTo>
                      <a:lnTo>
                        <a:pt x="1886" y="502"/>
                      </a:lnTo>
                      <a:lnTo>
                        <a:pt x="1824" y="502"/>
                      </a:lnTo>
                      <a:lnTo>
                        <a:pt x="1726" y="506"/>
                      </a:lnTo>
                      <a:lnTo>
                        <a:pt x="1626" y="510"/>
                      </a:lnTo>
                      <a:lnTo>
                        <a:pt x="1524" y="514"/>
                      </a:lnTo>
                      <a:lnTo>
                        <a:pt x="1410" y="518"/>
                      </a:lnTo>
                      <a:lnTo>
                        <a:pt x="1302" y="522"/>
                      </a:lnTo>
                      <a:lnTo>
                        <a:pt x="1200" y="526"/>
                      </a:lnTo>
                      <a:lnTo>
                        <a:pt x="1064" y="530"/>
                      </a:lnTo>
                      <a:lnTo>
                        <a:pt x="962" y="534"/>
                      </a:lnTo>
                      <a:lnTo>
                        <a:pt x="962" y="526"/>
                      </a:lnTo>
                      <a:lnTo>
                        <a:pt x="958" y="518"/>
                      </a:lnTo>
                      <a:lnTo>
                        <a:pt x="954" y="510"/>
                      </a:lnTo>
                      <a:lnTo>
                        <a:pt x="952" y="506"/>
                      </a:lnTo>
                      <a:lnTo>
                        <a:pt x="948" y="498"/>
                      </a:lnTo>
                      <a:lnTo>
                        <a:pt x="944" y="490"/>
                      </a:lnTo>
                      <a:lnTo>
                        <a:pt x="940" y="486"/>
                      </a:lnTo>
                      <a:lnTo>
                        <a:pt x="936" y="484"/>
                      </a:lnTo>
                      <a:lnTo>
                        <a:pt x="932" y="480"/>
                      </a:lnTo>
                      <a:lnTo>
                        <a:pt x="928" y="476"/>
                      </a:lnTo>
                      <a:lnTo>
                        <a:pt x="924" y="472"/>
                      </a:lnTo>
                      <a:lnTo>
                        <a:pt x="920" y="468"/>
                      </a:lnTo>
                      <a:lnTo>
                        <a:pt x="916" y="464"/>
                      </a:lnTo>
                      <a:lnTo>
                        <a:pt x="908" y="460"/>
                      </a:lnTo>
                      <a:lnTo>
                        <a:pt x="892" y="456"/>
                      </a:lnTo>
                      <a:lnTo>
                        <a:pt x="888" y="452"/>
                      </a:lnTo>
                      <a:lnTo>
                        <a:pt x="880" y="448"/>
                      </a:lnTo>
                      <a:lnTo>
                        <a:pt x="874" y="444"/>
                      </a:lnTo>
                      <a:lnTo>
                        <a:pt x="866" y="440"/>
                      </a:lnTo>
                      <a:lnTo>
                        <a:pt x="854" y="436"/>
                      </a:lnTo>
                      <a:lnTo>
                        <a:pt x="842" y="432"/>
                      </a:lnTo>
                      <a:lnTo>
                        <a:pt x="822" y="428"/>
                      </a:lnTo>
                      <a:lnTo>
                        <a:pt x="806" y="424"/>
                      </a:lnTo>
                      <a:lnTo>
                        <a:pt x="796" y="420"/>
                      </a:lnTo>
                      <a:lnTo>
                        <a:pt x="776" y="416"/>
                      </a:lnTo>
                      <a:lnTo>
                        <a:pt x="760" y="412"/>
                      </a:lnTo>
                      <a:lnTo>
                        <a:pt x="744" y="408"/>
                      </a:lnTo>
                      <a:lnTo>
                        <a:pt x="744" y="402"/>
                      </a:lnTo>
                      <a:lnTo>
                        <a:pt x="748" y="386"/>
                      </a:lnTo>
                      <a:lnTo>
                        <a:pt x="748" y="378"/>
                      </a:lnTo>
                      <a:lnTo>
                        <a:pt x="760" y="378"/>
                      </a:lnTo>
                      <a:lnTo>
                        <a:pt x="768" y="374"/>
                      </a:lnTo>
                      <a:lnTo>
                        <a:pt x="772" y="366"/>
                      </a:lnTo>
                      <a:lnTo>
                        <a:pt x="772" y="354"/>
                      </a:lnTo>
                      <a:lnTo>
                        <a:pt x="768" y="342"/>
                      </a:lnTo>
                      <a:lnTo>
                        <a:pt x="768" y="334"/>
                      </a:lnTo>
                      <a:lnTo>
                        <a:pt x="772" y="320"/>
                      </a:lnTo>
                      <a:lnTo>
                        <a:pt x="772" y="292"/>
                      </a:lnTo>
                      <a:lnTo>
                        <a:pt x="772" y="288"/>
                      </a:lnTo>
                      <a:lnTo>
                        <a:pt x="772" y="276"/>
                      </a:lnTo>
                      <a:lnTo>
                        <a:pt x="780" y="280"/>
                      </a:lnTo>
                      <a:lnTo>
                        <a:pt x="788" y="280"/>
                      </a:lnTo>
                      <a:lnTo>
                        <a:pt x="788" y="276"/>
                      </a:lnTo>
                      <a:lnTo>
                        <a:pt x="784" y="272"/>
                      </a:lnTo>
                      <a:lnTo>
                        <a:pt x="780" y="264"/>
                      </a:lnTo>
                      <a:lnTo>
                        <a:pt x="784" y="260"/>
                      </a:lnTo>
                      <a:lnTo>
                        <a:pt x="788" y="256"/>
                      </a:lnTo>
                      <a:lnTo>
                        <a:pt x="792" y="254"/>
                      </a:lnTo>
                      <a:lnTo>
                        <a:pt x="796" y="250"/>
                      </a:lnTo>
                      <a:lnTo>
                        <a:pt x="800" y="246"/>
                      </a:lnTo>
                      <a:lnTo>
                        <a:pt x="800" y="238"/>
                      </a:lnTo>
                      <a:lnTo>
                        <a:pt x="796" y="194"/>
                      </a:lnTo>
                      <a:lnTo>
                        <a:pt x="792" y="164"/>
                      </a:lnTo>
                      <a:lnTo>
                        <a:pt x="788" y="152"/>
                      </a:lnTo>
                      <a:lnTo>
                        <a:pt x="784" y="120"/>
                      </a:lnTo>
                      <a:lnTo>
                        <a:pt x="780" y="108"/>
                      </a:lnTo>
                      <a:lnTo>
                        <a:pt x="776" y="98"/>
                      </a:lnTo>
                      <a:lnTo>
                        <a:pt x="772" y="90"/>
                      </a:lnTo>
                      <a:lnTo>
                        <a:pt x="768" y="82"/>
                      </a:lnTo>
                      <a:lnTo>
                        <a:pt x="764" y="78"/>
                      </a:lnTo>
                      <a:lnTo>
                        <a:pt x="760" y="70"/>
                      </a:lnTo>
                      <a:lnTo>
                        <a:pt x="756" y="66"/>
                      </a:lnTo>
                      <a:lnTo>
                        <a:pt x="752" y="58"/>
                      </a:lnTo>
                      <a:lnTo>
                        <a:pt x="748" y="54"/>
                      </a:lnTo>
                      <a:lnTo>
                        <a:pt x="744" y="50"/>
                      </a:lnTo>
                      <a:lnTo>
                        <a:pt x="740" y="46"/>
                      </a:lnTo>
                      <a:lnTo>
                        <a:pt x="736" y="42"/>
                      </a:lnTo>
                      <a:lnTo>
                        <a:pt x="732" y="38"/>
                      </a:lnTo>
                      <a:lnTo>
                        <a:pt x="726" y="34"/>
                      </a:lnTo>
                      <a:lnTo>
                        <a:pt x="722" y="30"/>
                      </a:lnTo>
                      <a:lnTo>
                        <a:pt x="714" y="28"/>
                      </a:lnTo>
                      <a:lnTo>
                        <a:pt x="710" y="24"/>
                      </a:lnTo>
                      <a:lnTo>
                        <a:pt x="702" y="20"/>
                      </a:lnTo>
                      <a:lnTo>
                        <a:pt x="694" y="16"/>
                      </a:lnTo>
                      <a:lnTo>
                        <a:pt x="686" y="12"/>
                      </a:lnTo>
                      <a:lnTo>
                        <a:pt x="674" y="8"/>
                      </a:lnTo>
                      <a:lnTo>
                        <a:pt x="654" y="4"/>
                      </a:lnTo>
                      <a:lnTo>
                        <a:pt x="640" y="0"/>
                      </a:lnTo>
                      <a:lnTo>
                        <a:pt x="600" y="0"/>
                      </a:lnTo>
                      <a:lnTo>
                        <a:pt x="58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7" name="Freeform 60"/>
                <p:cNvSpPr>
                  <a:spLocks/>
                </p:cNvSpPr>
                <p:nvPr/>
              </p:nvSpPr>
              <p:spPr bwMode="auto">
                <a:xfrm>
                  <a:off x="9345298" y="-2756583"/>
                  <a:ext cx="1981357" cy="1257558"/>
                </a:xfrm>
                <a:custGeom>
                  <a:avLst/>
                  <a:gdLst>
                    <a:gd name="T0" fmla="*/ 2147483647 w 1248"/>
                    <a:gd name="T1" fmla="*/ 2147483647 h 792"/>
                    <a:gd name="T2" fmla="*/ 2147483647 w 1248"/>
                    <a:gd name="T3" fmla="*/ 2147483647 h 792"/>
                    <a:gd name="T4" fmla="*/ 2147483647 w 1248"/>
                    <a:gd name="T5" fmla="*/ 0 h 792"/>
                    <a:gd name="T6" fmla="*/ 0 w 1248"/>
                    <a:gd name="T7" fmla="*/ 2147483647 h 792"/>
                    <a:gd name="T8" fmla="*/ 2147483647 w 1248"/>
                    <a:gd name="T9" fmla="*/ 2147483647 h 792"/>
                    <a:gd name="T10" fmla="*/ 2147483647 w 1248"/>
                    <a:gd name="T11" fmla="*/ 2147483647 h 792"/>
                    <a:gd name="T12" fmla="*/ 2147483647 w 1248"/>
                    <a:gd name="T13" fmla="*/ 2147483647 h 792"/>
                    <a:gd name="T14" fmla="*/ 2147483647 w 1248"/>
                    <a:gd name="T15" fmla="*/ 2147483647 h 792"/>
                    <a:gd name="T16" fmla="*/ 2147483647 w 1248"/>
                    <a:gd name="T17" fmla="*/ 2147483647 h 792"/>
                    <a:gd name="T18" fmla="*/ 2147483647 w 1248"/>
                    <a:gd name="T19" fmla="*/ 2147483647 h 792"/>
                    <a:gd name="T20" fmla="*/ 2147483647 w 1248"/>
                    <a:gd name="T21" fmla="*/ 2147483647 h 792"/>
                    <a:gd name="T22" fmla="*/ 2147483647 w 1248"/>
                    <a:gd name="T23" fmla="*/ 2147483647 h 792"/>
                    <a:gd name="T24" fmla="*/ 2147483647 w 1248"/>
                    <a:gd name="T25" fmla="*/ 2147483647 h 792"/>
                    <a:gd name="T26" fmla="*/ 2147483647 w 1248"/>
                    <a:gd name="T27" fmla="*/ 2147483647 h 792"/>
                    <a:gd name="T28" fmla="*/ 2147483647 w 1248"/>
                    <a:gd name="T29" fmla="*/ 2147483647 h 792"/>
                    <a:gd name="T30" fmla="*/ 2147483647 w 1248"/>
                    <a:gd name="T31" fmla="*/ 2147483647 h 792"/>
                    <a:gd name="T32" fmla="*/ 2147483647 w 1248"/>
                    <a:gd name="T33" fmla="*/ 2147483647 h 792"/>
                    <a:gd name="T34" fmla="*/ 2147483647 w 1248"/>
                    <a:gd name="T35" fmla="*/ 2147483647 h 792"/>
                    <a:gd name="T36" fmla="*/ 2147483647 w 1248"/>
                    <a:gd name="T37" fmla="*/ 2147483647 h 792"/>
                    <a:gd name="T38" fmla="*/ 2147483647 w 1248"/>
                    <a:gd name="T39" fmla="*/ 2147483647 h 792"/>
                    <a:gd name="T40" fmla="*/ 2147483647 w 1248"/>
                    <a:gd name="T41" fmla="*/ 2147483647 h 792"/>
                    <a:gd name="T42" fmla="*/ 2147483647 w 1248"/>
                    <a:gd name="T43" fmla="*/ 2147483647 h 792"/>
                    <a:gd name="T44" fmla="*/ 2147483647 w 1248"/>
                    <a:gd name="T45" fmla="*/ 2147483647 h 792"/>
                    <a:gd name="T46" fmla="*/ 2147483647 w 1248"/>
                    <a:gd name="T47" fmla="*/ 2147483647 h 792"/>
                    <a:gd name="T48" fmla="*/ 2147483647 w 1248"/>
                    <a:gd name="T49" fmla="*/ 2147483647 h 792"/>
                    <a:gd name="T50" fmla="*/ 2147483647 w 1248"/>
                    <a:gd name="T51" fmla="*/ 2147483647 h 792"/>
                    <a:gd name="T52" fmla="*/ 2147483647 w 1248"/>
                    <a:gd name="T53" fmla="*/ 2147483647 h 792"/>
                    <a:gd name="T54" fmla="*/ 2147483647 w 1248"/>
                    <a:gd name="T55" fmla="*/ 2147483647 h 792"/>
                    <a:gd name="T56" fmla="*/ 2147483647 w 1248"/>
                    <a:gd name="T57" fmla="*/ 2147483647 h 792"/>
                    <a:gd name="T58" fmla="*/ 2147483647 w 1248"/>
                    <a:gd name="T59" fmla="*/ 2147483647 h 792"/>
                    <a:gd name="T60" fmla="*/ 2147483647 w 1248"/>
                    <a:gd name="T61" fmla="*/ 2147483647 h 792"/>
                    <a:gd name="T62" fmla="*/ 2147483647 w 1248"/>
                    <a:gd name="T63" fmla="*/ 2147483647 h 792"/>
                    <a:gd name="T64" fmla="*/ 2147483647 w 1248"/>
                    <a:gd name="T65" fmla="*/ 2147483647 h 792"/>
                    <a:gd name="T66" fmla="*/ 2147483647 w 1248"/>
                    <a:gd name="T67" fmla="*/ 2147483647 h 792"/>
                    <a:gd name="T68" fmla="*/ 2147483647 w 1248"/>
                    <a:gd name="T69" fmla="*/ 2147483647 h 792"/>
                    <a:gd name="T70" fmla="*/ 2147483647 w 1248"/>
                    <a:gd name="T71" fmla="*/ 2147483647 h 792"/>
                    <a:gd name="T72" fmla="*/ 2147483647 w 1248"/>
                    <a:gd name="T73" fmla="*/ 2147483647 h 792"/>
                    <a:gd name="T74" fmla="*/ 2147483647 w 1248"/>
                    <a:gd name="T75" fmla="*/ 2147483647 h 792"/>
                    <a:gd name="T76" fmla="*/ 2147483647 w 1248"/>
                    <a:gd name="T77" fmla="*/ 2147483647 h 792"/>
                    <a:gd name="T78" fmla="*/ 2147483647 w 1248"/>
                    <a:gd name="T79" fmla="*/ 2147483647 h 792"/>
                    <a:gd name="T80" fmla="*/ 2147483647 w 1248"/>
                    <a:gd name="T81" fmla="*/ 2147483647 h 792"/>
                    <a:gd name="T82" fmla="*/ 2147483647 w 1248"/>
                    <a:gd name="T83" fmla="*/ 2147483647 h 79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48"/>
                    <a:gd name="T127" fmla="*/ 0 h 792"/>
                    <a:gd name="T128" fmla="*/ 1248 w 1248"/>
                    <a:gd name="T129" fmla="*/ 792 h 79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48" h="792">
                      <a:moveTo>
                        <a:pt x="60" y="792"/>
                      </a:moveTo>
                      <a:lnTo>
                        <a:pt x="1248" y="734"/>
                      </a:lnTo>
                      <a:lnTo>
                        <a:pt x="1164" y="0"/>
                      </a:lnTo>
                      <a:lnTo>
                        <a:pt x="0" y="38"/>
                      </a:lnTo>
                      <a:lnTo>
                        <a:pt x="12" y="212"/>
                      </a:lnTo>
                      <a:lnTo>
                        <a:pt x="18" y="218"/>
                      </a:lnTo>
                      <a:lnTo>
                        <a:pt x="22" y="218"/>
                      </a:lnTo>
                      <a:lnTo>
                        <a:pt x="26" y="218"/>
                      </a:lnTo>
                      <a:lnTo>
                        <a:pt x="32" y="220"/>
                      </a:lnTo>
                      <a:lnTo>
                        <a:pt x="38" y="224"/>
                      </a:lnTo>
                      <a:lnTo>
                        <a:pt x="44" y="226"/>
                      </a:lnTo>
                      <a:lnTo>
                        <a:pt x="60" y="228"/>
                      </a:lnTo>
                      <a:lnTo>
                        <a:pt x="68" y="230"/>
                      </a:lnTo>
                      <a:lnTo>
                        <a:pt x="72" y="234"/>
                      </a:lnTo>
                      <a:lnTo>
                        <a:pt x="76" y="236"/>
                      </a:lnTo>
                      <a:lnTo>
                        <a:pt x="78" y="240"/>
                      </a:lnTo>
                      <a:lnTo>
                        <a:pt x="78" y="244"/>
                      </a:lnTo>
                      <a:lnTo>
                        <a:pt x="76" y="250"/>
                      </a:lnTo>
                      <a:lnTo>
                        <a:pt x="72" y="254"/>
                      </a:lnTo>
                      <a:lnTo>
                        <a:pt x="68" y="256"/>
                      </a:lnTo>
                      <a:lnTo>
                        <a:pt x="62" y="258"/>
                      </a:lnTo>
                      <a:lnTo>
                        <a:pt x="60" y="258"/>
                      </a:lnTo>
                      <a:lnTo>
                        <a:pt x="58" y="258"/>
                      </a:lnTo>
                      <a:lnTo>
                        <a:pt x="54" y="264"/>
                      </a:lnTo>
                      <a:lnTo>
                        <a:pt x="52" y="272"/>
                      </a:lnTo>
                      <a:lnTo>
                        <a:pt x="50" y="286"/>
                      </a:lnTo>
                      <a:lnTo>
                        <a:pt x="46" y="294"/>
                      </a:lnTo>
                      <a:lnTo>
                        <a:pt x="40" y="302"/>
                      </a:lnTo>
                      <a:lnTo>
                        <a:pt x="32" y="310"/>
                      </a:lnTo>
                      <a:lnTo>
                        <a:pt x="24" y="312"/>
                      </a:lnTo>
                      <a:lnTo>
                        <a:pt x="20" y="316"/>
                      </a:lnTo>
                      <a:lnTo>
                        <a:pt x="60" y="792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</p:grpSp>
          <p:grpSp>
            <p:nvGrpSpPr>
              <p:cNvPr id="10" name="Gruppe 20"/>
              <p:cNvGrpSpPr>
                <a:grpSpLocks/>
              </p:cNvGrpSpPr>
              <p:nvPr/>
            </p:nvGrpSpPr>
            <p:grpSpPr bwMode="auto">
              <a:xfrm>
                <a:off x="1477963" y="1831975"/>
                <a:ext cx="400050" cy="1581150"/>
                <a:chOff x="8945563" y="-3140075"/>
                <a:chExt cx="400050" cy="1581150"/>
              </a:xfrm>
            </p:grpSpPr>
            <p:sp>
              <p:nvSpPr>
                <p:cNvPr id="12" name="Freeform 56"/>
                <p:cNvSpPr>
                  <a:spLocks/>
                </p:cNvSpPr>
                <p:nvPr/>
              </p:nvSpPr>
              <p:spPr bwMode="auto">
                <a:xfrm>
                  <a:off x="8945563" y="-3140075"/>
                  <a:ext cx="241300" cy="768350"/>
                </a:xfrm>
                <a:custGeom>
                  <a:avLst/>
                  <a:gdLst>
                    <a:gd name="T0" fmla="*/ 2147483647 w 152"/>
                    <a:gd name="T1" fmla="*/ 2147483647 h 484"/>
                    <a:gd name="T2" fmla="*/ 2147483647 w 152"/>
                    <a:gd name="T3" fmla="*/ 2147483647 h 484"/>
                    <a:gd name="T4" fmla="*/ 2147483647 w 152"/>
                    <a:gd name="T5" fmla="*/ 2147483647 h 484"/>
                    <a:gd name="T6" fmla="*/ 2147483647 w 152"/>
                    <a:gd name="T7" fmla="*/ 2147483647 h 484"/>
                    <a:gd name="T8" fmla="*/ 2147483647 w 152"/>
                    <a:gd name="T9" fmla="*/ 2147483647 h 484"/>
                    <a:gd name="T10" fmla="*/ 2147483647 w 152"/>
                    <a:gd name="T11" fmla="*/ 2147483647 h 484"/>
                    <a:gd name="T12" fmla="*/ 2147483647 w 152"/>
                    <a:gd name="T13" fmla="*/ 2147483647 h 484"/>
                    <a:gd name="T14" fmla="*/ 2147483647 w 152"/>
                    <a:gd name="T15" fmla="*/ 2147483647 h 484"/>
                    <a:gd name="T16" fmla="*/ 2147483647 w 152"/>
                    <a:gd name="T17" fmla="*/ 2147483647 h 484"/>
                    <a:gd name="T18" fmla="*/ 2147483647 w 152"/>
                    <a:gd name="T19" fmla="*/ 2147483647 h 484"/>
                    <a:gd name="T20" fmla="*/ 2147483647 w 152"/>
                    <a:gd name="T21" fmla="*/ 2147483647 h 484"/>
                    <a:gd name="T22" fmla="*/ 2147483647 w 152"/>
                    <a:gd name="T23" fmla="*/ 2147483647 h 484"/>
                    <a:gd name="T24" fmla="*/ 2147483647 w 152"/>
                    <a:gd name="T25" fmla="*/ 2147483647 h 484"/>
                    <a:gd name="T26" fmla="*/ 2147483647 w 152"/>
                    <a:gd name="T27" fmla="*/ 2147483647 h 484"/>
                    <a:gd name="T28" fmla="*/ 2147483647 w 152"/>
                    <a:gd name="T29" fmla="*/ 2147483647 h 484"/>
                    <a:gd name="T30" fmla="*/ 2147483647 w 152"/>
                    <a:gd name="T31" fmla="*/ 2147483647 h 484"/>
                    <a:gd name="T32" fmla="*/ 2147483647 w 152"/>
                    <a:gd name="T33" fmla="*/ 2147483647 h 484"/>
                    <a:gd name="T34" fmla="*/ 2147483647 w 152"/>
                    <a:gd name="T35" fmla="*/ 2147483647 h 484"/>
                    <a:gd name="T36" fmla="*/ 2147483647 w 152"/>
                    <a:gd name="T37" fmla="*/ 2147483647 h 484"/>
                    <a:gd name="T38" fmla="*/ 2147483647 w 152"/>
                    <a:gd name="T39" fmla="*/ 2147483647 h 484"/>
                    <a:gd name="T40" fmla="*/ 2147483647 w 152"/>
                    <a:gd name="T41" fmla="*/ 2147483647 h 484"/>
                    <a:gd name="T42" fmla="*/ 2147483647 w 152"/>
                    <a:gd name="T43" fmla="*/ 2147483647 h 484"/>
                    <a:gd name="T44" fmla="*/ 2147483647 w 152"/>
                    <a:gd name="T45" fmla="*/ 2147483647 h 484"/>
                    <a:gd name="T46" fmla="*/ 2147483647 w 152"/>
                    <a:gd name="T47" fmla="*/ 2147483647 h 484"/>
                    <a:gd name="T48" fmla="*/ 2147483647 w 152"/>
                    <a:gd name="T49" fmla="*/ 2147483647 h 484"/>
                    <a:gd name="T50" fmla="*/ 2147483647 w 152"/>
                    <a:gd name="T51" fmla="*/ 2147483647 h 484"/>
                    <a:gd name="T52" fmla="*/ 2147483647 w 152"/>
                    <a:gd name="T53" fmla="*/ 2147483647 h 484"/>
                    <a:gd name="T54" fmla="*/ 2147483647 w 152"/>
                    <a:gd name="T55" fmla="*/ 2147483647 h 484"/>
                    <a:gd name="T56" fmla="*/ 0 w 152"/>
                    <a:gd name="T57" fmla="*/ 2147483647 h 484"/>
                    <a:gd name="T58" fmla="*/ 2147483647 w 152"/>
                    <a:gd name="T59" fmla="*/ 2147483647 h 484"/>
                    <a:gd name="T60" fmla="*/ 2147483647 w 152"/>
                    <a:gd name="T61" fmla="*/ 2147483647 h 484"/>
                    <a:gd name="T62" fmla="*/ 2147483647 w 152"/>
                    <a:gd name="T63" fmla="*/ 2147483647 h 484"/>
                    <a:gd name="T64" fmla="*/ 2147483647 w 152"/>
                    <a:gd name="T65" fmla="*/ 0 h 484"/>
                    <a:gd name="T66" fmla="*/ 2147483647 w 152"/>
                    <a:gd name="T67" fmla="*/ 0 h 48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52"/>
                    <a:gd name="T103" fmla="*/ 0 h 484"/>
                    <a:gd name="T104" fmla="*/ 152 w 152"/>
                    <a:gd name="T105" fmla="*/ 484 h 48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52" h="484">
                      <a:moveTo>
                        <a:pt x="30" y="2"/>
                      </a:move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18" y="8"/>
                      </a:lnTo>
                      <a:lnTo>
                        <a:pt x="14" y="12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34"/>
                      </a:lnTo>
                      <a:lnTo>
                        <a:pt x="18" y="56"/>
                      </a:lnTo>
                      <a:lnTo>
                        <a:pt x="34" y="88"/>
                      </a:lnTo>
                      <a:lnTo>
                        <a:pt x="46" y="104"/>
                      </a:lnTo>
                      <a:lnTo>
                        <a:pt x="58" y="122"/>
                      </a:lnTo>
                      <a:lnTo>
                        <a:pt x="74" y="140"/>
                      </a:lnTo>
                      <a:lnTo>
                        <a:pt x="92" y="160"/>
                      </a:lnTo>
                      <a:lnTo>
                        <a:pt x="112" y="180"/>
                      </a:lnTo>
                      <a:lnTo>
                        <a:pt x="138" y="204"/>
                      </a:lnTo>
                      <a:lnTo>
                        <a:pt x="120" y="230"/>
                      </a:lnTo>
                      <a:lnTo>
                        <a:pt x="118" y="232"/>
                      </a:lnTo>
                      <a:lnTo>
                        <a:pt x="118" y="234"/>
                      </a:lnTo>
                      <a:lnTo>
                        <a:pt x="120" y="236"/>
                      </a:lnTo>
                      <a:lnTo>
                        <a:pt x="132" y="248"/>
                      </a:lnTo>
                      <a:lnTo>
                        <a:pt x="142" y="258"/>
                      </a:lnTo>
                      <a:lnTo>
                        <a:pt x="146" y="264"/>
                      </a:lnTo>
                      <a:lnTo>
                        <a:pt x="148" y="270"/>
                      </a:lnTo>
                      <a:lnTo>
                        <a:pt x="150" y="278"/>
                      </a:lnTo>
                      <a:lnTo>
                        <a:pt x="152" y="284"/>
                      </a:lnTo>
                      <a:lnTo>
                        <a:pt x="152" y="286"/>
                      </a:lnTo>
                      <a:lnTo>
                        <a:pt x="150" y="288"/>
                      </a:lnTo>
                      <a:lnTo>
                        <a:pt x="148" y="294"/>
                      </a:lnTo>
                      <a:lnTo>
                        <a:pt x="146" y="308"/>
                      </a:lnTo>
                      <a:lnTo>
                        <a:pt x="144" y="358"/>
                      </a:lnTo>
                      <a:lnTo>
                        <a:pt x="144" y="388"/>
                      </a:lnTo>
                      <a:lnTo>
                        <a:pt x="144" y="420"/>
                      </a:lnTo>
                      <a:lnTo>
                        <a:pt x="146" y="450"/>
                      </a:lnTo>
                      <a:lnTo>
                        <a:pt x="150" y="480"/>
                      </a:lnTo>
                      <a:lnTo>
                        <a:pt x="146" y="484"/>
                      </a:lnTo>
                      <a:lnTo>
                        <a:pt x="140" y="484"/>
                      </a:lnTo>
                      <a:lnTo>
                        <a:pt x="118" y="390"/>
                      </a:lnTo>
                      <a:lnTo>
                        <a:pt x="94" y="296"/>
                      </a:lnTo>
                      <a:lnTo>
                        <a:pt x="82" y="250"/>
                      </a:lnTo>
                      <a:lnTo>
                        <a:pt x="66" y="202"/>
                      </a:lnTo>
                      <a:lnTo>
                        <a:pt x="50" y="158"/>
                      </a:lnTo>
                      <a:lnTo>
                        <a:pt x="30" y="114"/>
                      </a:lnTo>
                      <a:lnTo>
                        <a:pt x="18" y="92"/>
                      </a:lnTo>
                      <a:lnTo>
                        <a:pt x="6" y="68"/>
                      </a:lnTo>
                      <a:lnTo>
                        <a:pt x="2" y="58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2" y="18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3" name="Freeform 57"/>
                <p:cNvSpPr>
                  <a:spLocks/>
                </p:cNvSpPr>
                <p:nvPr/>
              </p:nvSpPr>
              <p:spPr bwMode="auto">
                <a:xfrm>
                  <a:off x="9301163" y="-2806700"/>
                  <a:ext cx="44450" cy="66675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0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0 h 42"/>
                    <a:gd name="T22" fmla="*/ 2147483647 w 28"/>
                    <a:gd name="T23" fmla="*/ 0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0 w 28"/>
                    <a:gd name="T35" fmla="*/ 2147483647 h 42"/>
                    <a:gd name="T36" fmla="*/ 0 w 28"/>
                    <a:gd name="T37" fmla="*/ 2147483647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8"/>
                    <a:gd name="T58" fmla="*/ 0 h 42"/>
                    <a:gd name="T59" fmla="*/ 28 w 28"/>
                    <a:gd name="T60" fmla="*/ 42 h 4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8" h="42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0" y="24"/>
                      </a:lnTo>
                      <a:lnTo>
                        <a:pt x="16" y="32"/>
                      </a:lnTo>
                      <a:lnTo>
                        <a:pt x="18" y="42"/>
                      </a:lnTo>
                      <a:lnTo>
                        <a:pt x="24" y="40"/>
                      </a:lnTo>
                      <a:lnTo>
                        <a:pt x="24" y="30"/>
                      </a:lnTo>
                      <a:lnTo>
                        <a:pt x="24" y="20"/>
                      </a:lnTo>
                      <a:lnTo>
                        <a:pt x="24" y="10"/>
                      </a:lnTo>
                      <a:lnTo>
                        <a:pt x="28" y="0"/>
                      </a:lnTo>
                      <a:lnTo>
                        <a:pt x="22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4" name="Freeform 58"/>
                <p:cNvSpPr>
                  <a:spLocks/>
                </p:cNvSpPr>
                <p:nvPr/>
              </p:nvSpPr>
              <p:spPr bwMode="auto">
                <a:xfrm>
                  <a:off x="9263063" y="-2743200"/>
                  <a:ext cx="41275" cy="104775"/>
                </a:xfrm>
                <a:custGeom>
                  <a:avLst/>
                  <a:gdLst>
                    <a:gd name="T0" fmla="*/ 2147483647 w 26"/>
                    <a:gd name="T1" fmla="*/ 0 h 66"/>
                    <a:gd name="T2" fmla="*/ 2147483647 w 26"/>
                    <a:gd name="T3" fmla="*/ 0 h 66"/>
                    <a:gd name="T4" fmla="*/ 2147483647 w 26"/>
                    <a:gd name="T5" fmla="*/ 2147483647 h 66"/>
                    <a:gd name="T6" fmla="*/ 2147483647 w 26"/>
                    <a:gd name="T7" fmla="*/ 2147483647 h 66"/>
                    <a:gd name="T8" fmla="*/ 2147483647 w 26"/>
                    <a:gd name="T9" fmla="*/ 2147483647 h 66"/>
                    <a:gd name="T10" fmla="*/ 2147483647 w 26"/>
                    <a:gd name="T11" fmla="*/ 2147483647 h 66"/>
                    <a:gd name="T12" fmla="*/ 2147483647 w 26"/>
                    <a:gd name="T13" fmla="*/ 2147483647 h 66"/>
                    <a:gd name="T14" fmla="*/ 2147483647 w 26"/>
                    <a:gd name="T15" fmla="*/ 2147483647 h 66"/>
                    <a:gd name="T16" fmla="*/ 2147483647 w 26"/>
                    <a:gd name="T17" fmla="*/ 2147483647 h 66"/>
                    <a:gd name="T18" fmla="*/ 2147483647 w 26"/>
                    <a:gd name="T19" fmla="*/ 2147483647 h 66"/>
                    <a:gd name="T20" fmla="*/ 2147483647 w 26"/>
                    <a:gd name="T21" fmla="*/ 2147483647 h 66"/>
                    <a:gd name="T22" fmla="*/ 2147483647 w 26"/>
                    <a:gd name="T23" fmla="*/ 2147483647 h 66"/>
                    <a:gd name="T24" fmla="*/ 2147483647 w 26"/>
                    <a:gd name="T25" fmla="*/ 2147483647 h 66"/>
                    <a:gd name="T26" fmla="*/ 2147483647 w 26"/>
                    <a:gd name="T27" fmla="*/ 2147483647 h 66"/>
                    <a:gd name="T28" fmla="*/ 2147483647 w 26"/>
                    <a:gd name="T29" fmla="*/ 2147483647 h 66"/>
                    <a:gd name="T30" fmla="*/ 2147483647 w 26"/>
                    <a:gd name="T31" fmla="*/ 2147483647 h 66"/>
                    <a:gd name="T32" fmla="*/ 2147483647 w 26"/>
                    <a:gd name="T33" fmla="*/ 2147483647 h 66"/>
                    <a:gd name="T34" fmla="*/ 2147483647 w 26"/>
                    <a:gd name="T35" fmla="*/ 2147483647 h 66"/>
                    <a:gd name="T36" fmla="*/ 2147483647 w 26"/>
                    <a:gd name="T37" fmla="*/ 2147483647 h 66"/>
                    <a:gd name="T38" fmla="*/ 0 w 26"/>
                    <a:gd name="T39" fmla="*/ 2147483647 h 66"/>
                    <a:gd name="T40" fmla="*/ 0 w 26"/>
                    <a:gd name="T41" fmla="*/ 2147483647 h 66"/>
                    <a:gd name="T42" fmla="*/ 2147483647 w 26"/>
                    <a:gd name="T43" fmla="*/ 2147483647 h 66"/>
                    <a:gd name="T44" fmla="*/ 2147483647 w 26"/>
                    <a:gd name="T45" fmla="*/ 2147483647 h 66"/>
                    <a:gd name="T46" fmla="*/ 2147483647 w 26"/>
                    <a:gd name="T47" fmla="*/ 2147483647 h 66"/>
                    <a:gd name="T48" fmla="*/ 2147483647 w 26"/>
                    <a:gd name="T49" fmla="*/ 2147483647 h 66"/>
                    <a:gd name="T50" fmla="*/ 2147483647 w 26"/>
                    <a:gd name="T51" fmla="*/ 2147483647 h 66"/>
                    <a:gd name="T52" fmla="*/ 2147483647 w 26"/>
                    <a:gd name="T53" fmla="*/ 2147483647 h 66"/>
                    <a:gd name="T54" fmla="*/ 2147483647 w 26"/>
                    <a:gd name="T55" fmla="*/ 2147483647 h 66"/>
                    <a:gd name="T56" fmla="*/ 2147483647 w 26"/>
                    <a:gd name="T57" fmla="*/ 0 h 66"/>
                    <a:gd name="T58" fmla="*/ 2147483647 w 26"/>
                    <a:gd name="T59" fmla="*/ 0 h 66"/>
                    <a:gd name="T60" fmla="*/ 2147483647 w 26"/>
                    <a:gd name="T61" fmla="*/ 0 h 6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6"/>
                    <a:gd name="T94" fmla="*/ 0 h 66"/>
                    <a:gd name="T95" fmla="*/ 26 w 26"/>
                    <a:gd name="T96" fmla="*/ 66 h 6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6" h="66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4" y="32"/>
                      </a:lnTo>
                      <a:lnTo>
                        <a:pt x="24" y="42"/>
                      </a:lnTo>
                      <a:lnTo>
                        <a:pt x="26" y="56"/>
                      </a:lnTo>
                      <a:lnTo>
                        <a:pt x="26" y="66"/>
                      </a:lnTo>
                      <a:lnTo>
                        <a:pt x="24" y="66"/>
                      </a:lnTo>
                      <a:lnTo>
                        <a:pt x="20" y="66"/>
                      </a:lnTo>
                      <a:lnTo>
                        <a:pt x="10" y="56"/>
                      </a:lnTo>
                      <a:lnTo>
                        <a:pt x="8" y="52"/>
                      </a:lnTo>
                      <a:lnTo>
                        <a:pt x="6" y="46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6" y="10"/>
                      </a:lnTo>
                      <a:lnTo>
                        <a:pt x="10" y="4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5" name="Freeform 59"/>
                <p:cNvSpPr>
                  <a:spLocks/>
                </p:cNvSpPr>
                <p:nvPr/>
              </p:nvSpPr>
              <p:spPr bwMode="auto">
                <a:xfrm>
                  <a:off x="9174163" y="-1793875"/>
                  <a:ext cx="34925" cy="234950"/>
                </a:xfrm>
                <a:custGeom>
                  <a:avLst/>
                  <a:gdLst>
                    <a:gd name="T0" fmla="*/ 2147483647 w 22"/>
                    <a:gd name="T1" fmla="*/ 2147483647 h 148"/>
                    <a:gd name="T2" fmla="*/ 2147483647 w 22"/>
                    <a:gd name="T3" fmla="*/ 2147483647 h 148"/>
                    <a:gd name="T4" fmla="*/ 2147483647 w 22"/>
                    <a:gd name="T5" fmla="*/ 2147483647 h 148"/>
                    <a:gd name="T6" fmla="*/ 0 w 22"/>
                    <a:gd name="T7" fmla="*/ 2147483647 h 148"/>
                    <a:gd name="T8" fmla="*/ 0 w 22"/>
                    <a:gd name="T9" fmla="*/ 2147483647 h 148"/>
                    <a:gd name="T10" fmla="*/ 2147483647 w 22"/>
                    <a:gd name="T11" fmla="*/ 2147483647 h 148"/>
                    <a:gd name="T12" fmla="*/ 2147483647 w 22"/>
                    <a:gd name="T13" fmla="*/ 0 h 148"/>
                    <a:gd name="T14" fmla="*/ 2147483647 w 22"/>
                    <a:gd name="T15" fmla="*/ 2147483647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2"/>
                    <a:gd name="T25" fmla="*/ 0 h 148"/>
                    <a:gd name="T26" fmla="*/ 22 w 22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2" h="148">
                      <a:moveTo>
                        <a:pt x="18" y="148"/>
                      </a:moveTo>
                      <a:lnTo>
                        <a:pt x="10" y="148"/>
                      </a:lnTo>
                      <a:lnTo>
                        <a:pt x="4" y="146"/>
                      </a:lnTo>
                      <a:lnTo>
                        <a:pt x="0" y="146"/>
                      </a:lnTo>
                      <a:lnTo>
                        <a:pt x="12" y="72"/>
                      </a:lnTo>
                      <a:lnTo>
                        <a:pt x="22" y="0"/>
                      </a:lnTo>
                      <a:lnTo>
                        <a:pt x="18" y="1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</p:grpSp>
          <p:sp>
            <p:nvSpPr>
              <p:cNvPr id="11" name="Kombinationstegning 22"/>
              <p:cNvSpPr>
                <a:spLocks noChangeArrowheads="1"/>
              </p:cNvSpPr>
              <p:nvPr/>
            </p:nvSpPr>
            <p:spPr bwMode="auto">
              <a:xfrm>
                <a:off x="1639310" y="2142340"/>
                <a:ext cx="208380" cy="496580"/>
              </a:xfrm>
              <a:custGeom>
                <a:avLst/>
                <a:gdLst>
                  <a:gd name="T0" fmla="*/ 142077 w 209550"/>
                  <a:gd name="T1" fmla="*/ 124155 h 495300"/>
                  <a:gd name="T2" fmla="*/ 208380 w 209550"/>
                  <a:gd name="T3" fmla="*/ 248310 h 495300"/>
                  <a:gd name="T4" fmla="*/ 208380 w 209550"/>
                  <a:gd name="T5" fmla="*/ 429767 h 495300"/>
                  <a:gd name="T6" fmla="*/ 75775 w 209550"/>
                  <a:gd name="T7" fmla="*/ 496619 h 495300"/>
                  <a:gd name="T8" fmla="*/ 75775 w 209550"/>
                  <a:gd name="T9" fmla="*/ 496619 h 495300"/>
                  <a:gd name="T10" fmla="*/ 56831 w 209550"/>
                  <a:gd name="T11" fmla="*/ 152806 h 495300"/>
                  <a:gd name="T12" fmla="*/ 56831 w 209550"/>
                  <a:gd name="T13" fmla="*/ 114604 h 495300"/>
                  <a:gd name="T14" fmla="*/ 0 w 209550"/>
                  <a:gd name="T15" fmla="*/ 66852 h 495300"/>
                  <a:gd name="T16" fmla="*/ 47359 w 209550"/>
                  <a:gd name="T17" fmla="*/ 0 h 495300"/>
                  <a:gd name="T18" fmla="*/ 151549 w 209550"/>
                  <a:gd name="T19" fmla="*/ 19101 h 495300"/>
                  <a:gd name="T20" fmla="*/ 198908 w 209550"/>
                  <a:gd name="T21" fmla="*/ 66852 h 495300"/>
                  <a:gd name="T22" fmla="*/ 142077 w 209550"/>
                  <a:gd name="T23" fmla="*/ 124155 h 4953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9550"/>
                  <a:gd name="T37" fmla="*/ 0 h 495300"/>
                  <a:gd name="T38" fmla="*/ 209550 w 209550"/>
                  <a:gd name="T39" fmla="*/ 495300 h 4953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9550" h="495300">
                    <a:moveTo>
                      <a:pt x="142875" y="123825"/>
                    </a:moveTo>
                    <a:lnTo>
                      <a:pt x="209550" y="247650"/>
                    </a:lnTo>
                    <a:lnTo>
                      <a:pt x="209550" y="428625"/>
                    </a:lnTo>
                    <a:lnTo>
                      <a:pt x="76200" y="495300"/>
                    </a:lnTo>
                    <a:lnTo>
                      <a:pt x="57150" y="152400"/>
                    </a:lnTo>
                    <a:lnTo>
                      <a:pt x="57150" y="114300"/>
                    </a:lnTo>
                    <a:lnTo>
                      <a:pt x="0" y="66675"/>
                    </a:lnTo>
                    <a:lnTo>
                      <a:pt x="47625" y="0"/>
                    </a:lnTo>
                    <a:lnTo>
                      <a:pt x="152400" y="19050"/>
                    </a:lnTo>
                    <a:lnTo>
                      <a:pt x="200025" y="66675"/>
                    </a:lnTo>
                    <a:lnTo>
                      <a:pt x="142875" y="12382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buFont typeface="Calibri" pitchFamily="-108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-108" charset="0"/>
                </a:endParaRPr>
              </a:p>
            </p:txBody>
          </p:sp>
        </p:grpSp>
        <p:sp>
          <p:nvSpPr>
            <p:cNvPr id="7" name="Ellipse 24"/>
            <p:cNvSpPr/>
            <p:nvPr/>
          </p:nvSpPr>
          <p:spPr bwMode="auto">
            <a:xfrm>
              <a:off x="268288" y="6215727"/>
              <a:ext cx="1517332" cy="44256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09" charset="0"/>
                <a:ea typeface="+mn-ea"/>
              </a:endParaRPr>
            </a:p>
          </p:txBody>
        </p:sp>
        <p:sp>
          <p:nvSpPr>
            <p:cNvPr id="8" name="Ellipse 25"/>
            <p:cNvSpPr/>
            <p:nvPr/>
          </p:nvSpPr>
          <p:spPr bwMode="auto">
            <a:xfrm>
              <a:off x="1238568" y="5945534"/>
              <a:ext cx="1517332" cy="44256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09" charset="0"/>
                <a:ea typeface="+mn-ea"/>
              </a:endParaRPr>
            </a:p>
          </p:txBody>
        </p:sp>
      </p:grp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2791664" y="4575222"/>
            <a:ext cx="1041400" cy="1039813"/>
            <a:chOff x="1016388" y="754824"/>
            <a:chExt cx="731924" cy="731924"/>
          </a:xfrm>
        </p:grpSpPr>
        <p:grpSp>
          <p:nvGrpSpPr>
            <p:cNvPr id="20" name="Group 51"/>
            <p:cNvGrpSpPr>
              <a:grpSpLocks/>
            </p:cNvGrpSpPr>
            <p:nvPr/>
          </p:nvGrpSpPr>
          <p:grpSpPr bwMode="auto">
            <a:xfrm>
              <a:off x="1016388" y="754824"/>
              <a:ext cx="731924" cy="731924"/>
              <a:chOff x="1704975" y="1095375"/>
              <a:chExt cx="1514475" cy="1514475"/>
            </a:xfrm>
          </p:grpSpPr>
          <p:sp>
            <p:nvSpPr>
              <p:cNvPr id="22" name="Oval 13"/>
              <p:cNvSpPr/>
              <p:nvPr/>
            </p:nvSpPr>
            <p:spPr>
              <a:xfrm>
                <a:off x="1704975" y="1095375"/>
                <a:ext cx="1514475" cy="1514475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  <p:sp>
            <p:nvSpPr>
              <p:cNvPr id="23" name="Oval 4"/>
              <p:cNvSpPr/>
              <p:nvPr/>
            </p:nvSpPr>
            <p:spPr>
              <a:xfrm>
                <a:off x="1781186" y="1143011"/>
                <a:ext cx="1362054" cy="1362054"/>
              </a:xfrm>
              <a:prstGeom prst="ellipse">
                <a:avLst/>
              </a:prstGeom>
              <a:gradFill>
                <a:gsLst>
                  <a:gs pos="6000">
                    <a:schemeClr val="bg1"/>
                  </a:gs>
                  <a:gs pos="61000">
                    <a:srgbClr val="0070C0">
                      <a:alpha val="0"/>
                    </a:srgbClr>
                  </a:gs>
                </a:gsLst>
                <a:lin ang="6000000" scaled="0"/>
              </a:gradFill>
              <a:ln w="349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46510" y="778983"/>
              <a:ext cx="342624" cy="41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171717"/>
                  </a:solidFill>
                  <a:latin typeface="Calibri" pitchFamily="-108" charset="0"/>
                </a:rPr>
                <a:t>1</a:t>
              </a: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3850650" y="3247244"/>
            <a:ext cx="1041400" cy="1039813"/>
            <a:chOff x="1016388" y="754824"/>
            <a:chExt cx="731924" cy="731924"/>
          </a:xfrm>
        </p:grpSpPr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1016388" y="754824"/>
              <a:ext cx="731924" cy="731924"/>
              <a:chOff x="1704975" y="1095375"/>
              <a:chExt cx="1514475" cy="1514475"/>
            </a:xfrm>
          </p:grpSpPr>
          <p:sp>
            <p:nvSpPr>
              <p:cNvPr id="27" name="Oval 13"/>
              <p:cNvSpPr/>
              <p:nvPr/>
            </p:nvSpPr>
            <p:spPr>
              <a:xfrm>
                <a:off x="1704975" y="1095375"/>
                <a:ext cx="1514475" cy="1514475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  <p:sp>
            <p:nvSpPr>
              <p:cNvPr id="28" name="Oval 4"/>
              <p:cNvSpPr/>
              <p:nvPr/>
            </p:nvSpPr>
            <p:spPr>
              <a:xfrm>
                <a:off x="1781186" y="1143011"/>
                <a:ext cx="1362054" cy="1362054"/>
              </a:xfrm>
              <a:prstGeom prst="ellipse">
                <a:avLst/>
              </a:prstGeom>
              <a:gradFill>
                <a:gsLst>
                  <a:gs pos="6000">
                    <a:schemeClr val="bg1"/>
                  </a:gs>
                  <a:gs pos="61000">
                    <a:srgbClr val="0070C0">
                      <a:alpha val="0"/>
                    </a:srgbClr>
                  </a:gs>
                </a:gsLst>
                <a:lin ang="6000000" scaled="0"/>
              </a:gradFill>
              <a:ln w="349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</p:grp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46510" y="778983"/>
              <a:ext cx="342624" cy="41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171717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29" name="Rectangle 3"/>
          <p:cNvSpPr/>
          <p:nvPr/>
        </p:nvSpPr>
        <p:spPr bwMode="auto">
          <a:xfrm>
            <a:off x="3845104" y="3837270"/>
            <a:ext cx="6356904" cy="836494"/>
          </a:xfrm>
          <a:prstGeom prst="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00000"/>
                </a:solidFill>
              </a:rPr>
              <a:t>экономико-статистическими методами </a:t>
            </a:r>
            <a:r>
              <a:rPr lang="ru-RU" b="1" dirty="0">
                <a:solidFill>
                  <a:srgbClr val="C00000"/>
                </a:solidFill>
              </a:rPr>
              <a:t>в управлении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Rectangle 3"/>
          <p:cNvSpPr/>
          <p:nvPr/>
        </p:nvSpPr>
        <p:spPr bwMode="auto">
          <a:xfrm>
            <a:off x="2795888" y="5091639"/>
            <a:ext cx="6356904" cy="836494"/>
          </a:xfrm>
          <a:prstGeom prst="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00000"/>
                </a:solidFill>
              </a:rPr>
              <a:t>математикой и вычислительными технологиями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5115194" y="1727522"/>
            <a:ext cx="1041400" cy="1039813"/>
            <a:chOff x="1016388" y="754824"/>
            <a:chExt cx="731924" cy="731924"/>
          </a:xfrm>
        </p:grpSpPr>
        <p:grpSp>
          <p:nvGrpSpPr>
            <p:cNvPr id="34" name="Group 51"/>
            <p:cNvGrpSpPr>
              <a:grpSpLocks/>
            </p:cNvGrpSpPr>
            <p:nvPr/>
          </p:nvGrpSpPr>
          <p:grpSpPr bwMode="auto">
            <a:xfrm>
              <a:off x="1016388" y="754824"/>
              <a:ext cx="731924" cy="731924"/>
              <a:chOff x="1704975" y="1095375"/>
              <a:chExt cx="1514475" cy="1514475"/>
            </a:xfrm>
          </p:grpSpPr>
          <p:sp>
            <p:nvSpPr>
              <p:cNvPr id="36" name="Oval 13"/>
              <p:cNvSpPr/>
              <p:nvPr/>
            </p:nvSpPr>
            <p:spPr>
              <a:xfrm>
                <a:off x="1704975" y="1095375"/>
                <a:ext cx="1514475" cy="1514475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  <p:sp>
            <p:nvSpPr>
              <p:cNvPr id="37" name="Oval 4"/>
              <p:cNvSpPr/>
              <p:nvPr/>
            </p:nvSpPr>
            <p:spPr>
              <a:xfrm>
                <a:off x="1781186" y="1143011"/>
                <a:ext cx="1362054" cy="1362054"/>
              </a:xfrm>
              <a:prstGeom prst="ellipse">
                <a:avLst/>
              </a:prstGeom>
              <a:gradFill>
                <a:gsLst>
                  <a:gs pos="6000">
                    <a:schemeClr val="bg1"/>
                  </a:gs>
                  <a:gs pos="61000">
                    <a:srgbClr val="0070C0">
                      <a:alpha val="0"/>
                    </a:srgbClr>
                  </a:gs>
                </a:gsLst>
                <a:lin ang="6000000" scaled="0"/>
              </a:gradFill>
              <a:ln w="349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>
                  <a:solidFill>
                    <a:srgbClr val="171717"/>
                  </a:solidFill>
                </a:endParaRPr>
              </a:p>
            </p:txBody>
          </p:sp>
        </p:grpSp>
        <p:sp>
          <p:nvSpPr>
            <p:cNvPr id="35" name="TextBox 7"/>
            <p:cNvSpPr txBox="1">
              <a:spLocks noChangeArrowheads="1"/>
            </p:cNvSpPr>
            <p:nvPr/>
          </p:nvSpPr>
          <p:spPr bwMode="auto">
            <a:xfrm>
              <a:off x="1246510" y="778983"/>
              <a:ext cx="342624" cy="41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171717"/>
                  </a:solidFill>
                  <a:latin typeface="Calibri" pitchFamily="-108" charset="0"/>
                </a:rPr>
                <a:t>3</a:t>
              </a:r>
            </a:p>
          </p:txBody>
        </p:sp>
      </p:grpSp>
      <p:sp>
        <p:nvSpPr>
          <p:cNvPr id="38" name="Rectangle 3"/>
          <p:cNvSpPr/>
          <p:nvPr/>
        </p:nvSpPr>
        <p:spPr bwMode="auto">
          <a:xfrm>
            <a:off x="5105334" y="2204833"/>
            <a:ext cx="6356904" cy="836494"/>
          </a:xfrm>
          <a:prstGeom prst="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количественно-статистическим подходом в управлении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966547" y="2077135"/>
            <a:ext cx="1304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 связано с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9231" y="1019797"/>
            <a:ext cx="8853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управления – самостоятельная отрасль науки. Имеет свой объект и предмет.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Будущее психологии управления, связано с развитием новых технологий, обеспечивающих </a:t>
            </a:r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потребности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0823"/>
            <a:ext cx="9144000" cy="215411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1. Введение в психологию управления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13438"/>
            <a:ext cx="9144000" cy="3244362"/>
          </a:xfrm>
        </p:spPr>
        <p:txBody>
          <a:bodyPr/>
          <a:lstStyle/>
          <a:p>
            <a:r>
              <a:rPr lang="ru-RU" b="1" dirty="0"/>
              <a:t>Вопросы:</a:t>
            </a:r>
            <a:endParaRPr lang="ru-RU" dirty="0"/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современные подходы к определению объекта, предмета, задач психологии управления.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управления как часть психологии труда.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психологии управления в ХХI веке.</a:t>
            </a:r>
            <a:r>
              <a:rPr lang="ru-RU" dirty="0"/>
              <a:t>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3385" y="474785"/>
            <a:ext cx="1092883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управление, руководство, дирекция, администрация</a:t>
            </a:r>
          </a:p>
          <a:p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субъект, осуществляющие управленческие функции.</a:t>
            </a:r>
          </a:p>
          <a:p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управления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часть комплексной науки управления</a:t>
            </a:r>
          </a:p>
          <a:p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совокупность системы скоординированных мероприятий, направленных на достижение значимых целей</a:t>
            </a:r>
          </a:p>
          <a:p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такое руководство людьми и такое использование средств, которое позволяет выполнять поставленные задачи гуманным, экономичным и рациональным путем (В.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Зигер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Л.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). Управление осуществляется в организации. Для этого необходимо выполнение нескольких условий: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по меньшей мере двух людей, которые считают себя членами этой группы;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хотя бы одной цели как конечного состояния или результата, которую принимают как общую для всех члены этой группы;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членов группы, которые сознательно и намеренно работают сообща для достижения значимой для них всех цели.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6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Психология управления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междисциплинарная прикладная отрасль психологии, основной задачей которой является изучение и решение проблем управленческой деятельности с помощью психологических знаний и теорий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616649"/>
              </p:ext>
            </p:extLst>
          </p:nvPr>
        </p:nvGraphicFramePr>
        <p:xfrm>
          <a:off x="838200" y="1521069"/>
          <a:ext cx="10515600" cy="465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6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психологии управления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анализ и описание психологических условий и особенностей управленческой деятельности, приведение их в систему раскрытия закономерностей и определения причинных связей между ними для разработки практических выводов и рекомендаций</a:t>
            </a:r>
            <a:endParaRPr lang="ru-RU" sz="20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831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4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549534"/>
              </p:ext>
            </p:extLst>
          </p:nvPr>
        </p:nvGraphicFramePr>
        <p:xfrm>
          <a:off x="838200" y="395654"/>
          <a:ext cx="10515600" cy="57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020243"/>
              </p:ext>
            </p:extLst>
          </p:nvPr>
        </p:nvGraphicFramePr>
        <p:xfrm>
          <a:off x="838200" y="395654"/>
          <a:ext cx="10515600" cy="57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556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носитель (источник) управленческой активности, направленной на определенный объект управления.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83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48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556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носитель (источник) управленческой активности, направленной на определенный объект управления.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98002"/>
              </p:ext>
            </p:extLst>
          </p:nvPr>
        </p:nvGraphicFramePr>
        <p:xfrm>
          <a:off x="838200" y="1556238"/>
          <a:ext cx="10515600" cy="462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6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562</Words>
  <Application>Microsoft Office PowerPoint</Application>
  <PresentationFormat>Широкоэкранный</PresentationFormat>
  <Paragraphs>77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Тема 1. Введение в психологию управления </vt:lpstr>
      <vt:lpstr>Презентация PowerPoint</vt:lpstr>
      <vt:lpstr>Психология управления - междисциплинарная прикладная отрасль психологии, основной задачей которой является изучение и решение проблем управленческой деятельности с помощью психологических знаний и теорий</vt:lpstr>
      <vt:lpstr>Цель психологии управления - анализ и описание психологических условий и особенностей управленческой деятельности, приведение их в систему раскрытия закономерностей и определения причинных связей между ними для разработки практических выводов и рекомендаций</vt:lpstr>
      <vt:lpstr>Презентация PowerPoint</vt:lpstr>
      <vt:lpstr>Презентация PowerPoint</vt:lpstr>
      <vt:lpstr>Субъект управления - носитель (источник) управленческой активности, направленной на определенный объект управления.  </vt:lpstr>
      <vt:lpstr>Субъект управления - носитель (источник) управленческой активности, направленной на определенный объект управления.  </vt:lpstr>
      <vt:lpstr>Психология управления обеспечивает психологическую подготовку менеджеров, руководителей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психологию управления </dc:title>
  <dc:creator>Пользователь Windows</dc:creator>
  <cp:lastModifiedBy>Пользователь Windows</cp:lastModifiedBy>
  <cp:revision>11</cp:revision>
  <dcterms:created xsi:type="dcterms:W3CDTF">2021-09-01T13:03:53Z</dcterms:created>
  <dcterms:modified xsi:type="dcterms:W3CDTF">2021-09-01T15:56:00Z</dcterms:modified>
</cp:coreProperties>
</file>