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9" r:id="rId13"/>
    <p:sldId id="271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A42EE-4A30-4531-BF22-DA641BEB7F23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C639A462-5CE7-4921-A5FF-D9E46378FB42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восприятие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894C8-43A4-41D3-98CA-D294739D9179}" type="parTrans" cxnId="{2E769C2E-5E6A-4CE5-981F-7E11CD009DB9}">
      <dgm:prSet/>
      <dgm:spPr/>
      <dgm:t>
        <a:bodyPr/>
        <a:lstStyle/>
        <a:p>
          <a:endParaRPr lang="ru-RU"/>
        </a:p>
      </dgm:t>
    </dgm:pt>
    <dgm:pt modelId="{E608ED08-B50C-4AE4-A80E-BB85B24D7B56}" type="sibTrans" cxnId="{2E769C2E-5E6A-4CE5-981F-7E11CD009DB9}">
      <dgm:prSet/>
      <dgm:spPr/>
      <dgm:t>
        <a:bodyPr/>
        <a:lstStyle/>
        <a:p>
          <a:endParaRPr lang="ru-RU"/>
        </a:p>
      </dgm:t>
    </dgm:pt>
    <dgm:pt modelId="{DBA1E4AF-860A-4F8C-B7B4-4BE31ECCDCD7}">
      <dgm:prSet phldrT="[Текст]"/>
      <dgm:spPr/>
      <dgm:t>
        <a:bodyPr/>
        <a:lstStyle/>
        <a:p>
          <a:r>
            <a:rPr lang="ru-RU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непосредственное чувственное отражение действительности в сознании, способность воспринимать, различать и усваивать явления внешнего мира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8BDC7F-34E4-4CEC-ACD3-5180D12BE8FB}" type="parTrans" cxnId="{E4945F60-7DEB-428D-BF30-6A503BDC6ABD}">
      <dgm:prSet/>
      <dgm:spPr/>
      <dgm:t>
        <a:bodyPr/>
        <a:lstStyle/>
        <a:p>
          <a:endParaRPr lang="ru-RU"/>
        </a:p>
      </dgm:t>
    </dgm:pt>
    <dgm:pt modelId="{309C4E99-4C54-4CD6-A6D8-944744DCD335}" type="sibTrans" cxnId="{E4945F60-7DEB-428D-BF30-6A503BDC6ABD}">
      <dgm:prSet/>
      <dgm:spPr/>
      <dgm:t>
        <a:bodyPr/>
        <a:lstStyle/>
        <a:p>
          <a:endParaRPr lang="ru-RU"/>
        </a:p>
      </dgm:t>
    </dgm:pt>
    <dgm:pt modelId="{F83D2EAA-07A5-4AF5-AED8-5AC4ADE93B96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память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BFD7AE-5A18-48E1-BE6D-332FB440C998}" type="parTrans" cxnId="{877A2628-4D96-42A2-8FF4-1E49625976F6}">
      <dgm:prSet/>
      <dgm:spPr/>
      <dgm:t>
        <a:bodyPr/>
        <a:lstStyle/>
        <a:p>
          <a:endParaRPr lang="ru-RU"/>
        </a:p>
      </dgm:t>
    </dgm:pt>
    <dgm:pt modelId="{3D979D86-3EFF-49EB-8FDB-C279ADABB3ED}" type="sibTrans" cxnId="{877A2628-4D96-42A2-8FF4-1E49625976F6}">
      <dgm:prSet/>
      <dgm:spPr/>
      <dgm:t>
        <a:bodyPr/>
        <a:lstStyle/>
        <a:p>
          <a:endParaRPr lang="ru-RU"/>
        </a:p>
      </dgm:t>
    </dgm:pt>
    <dgm:pt modelId="{27E06055-F1A7-4508-A117-EE40F2FCDF22}">
      <dgm:prSet phldrT="[Текст]"/>
      <dgm:spPr/>
      <dgm:t>
        <a:bodyPr/>
        <a:lstStyle/>
        <a:p>
          <a:r>
            <a:rPr lang="ru-RU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психическое свойство человека, способность к накоплению (запоминанию) хранению и воспроизведению опыта и информации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B3C995-6D68-4355-BF27-1BCD9E4F2A06}" type="parTrans" cxnId="{A13F6269-BC9C-4C62-BE6D-4BE8AFC87CD9}">
      <dgm:prSet/>
      <dgm:spPr/>
      <dgm:t>
        <a:bodyPr/>
        <a:lstStyle/>
        <a:p>
          <a:endParaRPr lang="ru-RU"/>
        </a:p>
      </dgm:t>
    </dgm:pt>
    <dgm:pt modelId="{7200E950-BDAD-4EFB-BD8F-F23DF7FD86FD}" type="sibTrans" cxnId="{A13F6269-BC9C-4C62-BE6D-4BE8AFC87CD9}">
      <dgm:prSet/>
      <dgm:spPr/>
      <dgm:t>
        <a:bodyPr/>
        <a:lstStyle/>
        <a:p>
          <a:endParaRPr lang="ru-RU"/>
        </a:p>
      </dgm:t>
    </dgm:pt>
    <dgm:pt modelId="{FFA1C5F2-E61F-48F7-93D6-CEB38326995C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мышление</a:t>
          </a:r>
          <a:endParaRPr lang="ru-RU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818DE9-914A-4DB4-B5F5-8A0B4195F6D8}" type="parTrans" cxnId="{FA52BD86-FB78-403F-A003-88665A89C3ED}">
      <dgm:prSet/>
      <dgm:spPr/>
      <dgm:t>
        <a:bodyPr/>
        <a:lstStyle/>
        <a:p>
          <a:endParaRPr lang="ru-RU"/>
        </a:p>
      </dgm:t>
    </dgm:pt>
    <dgm:pt modelId="{135D61BE-7AFC-4E2C-B316-41B60DE25C4A}" type="sibTrans" cxnId="{FA52BD86-FB78-403F-A003-88665A89C3ED}">
      <dgm:prSet/>
      <dgm:spPr/>
      <dgm:t>
        <a:bodyPr/>
        <a:lstStyle/>
        <a:p>
          <a:endParaRPr lang="ru-RU"/>
        </a:p>
      </dgm:t>
    </dgm:pt>
    <dgm:pt modelId="{8B13595E-091D-4680-9FFD-EA1141177530}">
      <dgm:prSet/>
      <dgm:spPr/>
      <dgm:t>
        <a:bodyPr/>
        <a:lstStyle/>
        <a:p>
          <a:r>
            <a:rPr lang="ru-RU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способность человека рассуждать, представляющая собою процесс отражения объективной действительности в представлениях, суждениях, понятиях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9758A-731A-4626-8D1B-9078CF70FA12}" type="parTrans" cxnId="{BAC34F20-3E45-4614-8A0C-1D126908201B}">
      <dgm:prSet/>
      <dgm:spPr/>
      <dgm:t>
        <a:bodyPr/>
        <a:lstStyle/>
        <a:p>
          <a:endParaRPr lang="ru-RU"/>
        </a:p>
      </dgm:t>
    </dgm:pt>
    <dgm:pt modelId="{A99A0629-BE6B-45AD-984D-ACDFE7A2EC9E}" type="sibTrans" cxnId="{BAC34F20-3E45-4614-8A0C-1D126908201B}">
      <dgm:prSet/>
      <dgm:spPr/>
      <dgm:t>
        <a:bodyPr/>
        <a:lstStyle/>
        <a:p>
          <a:endParaRPr lang="ru-RU"/>
        </a:p>
      </dgm:t>
    </dgm:pt>
    <dgm:pt modelId="{06FC74BA-35A2-4ABB-8447-26AF93BAA58E}" type="pres">
      <dgm:prSet presAssocID="{12AA42EE-4A30-4531-BF22-DA641BEB7F2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062465C-EE85-4C5C-B4FD-A3CFA42395C5}" type="pres">
      <dgm:prSet presAssocID="{C639A462-5CE7-4921-A5FF-D9E46378FB42}" presName="linNode" presStyleCnt="0"/>
      <dgm:spPr/>
    </dgm:pt>
    <dgm:pt modelId="{070FE877-C4A3-47EA-A139-7C3A489CF2BE}" type="pres">
      <dgm:prSet presAssocID="{C639A462-5CE7-4921-A5FF-D9E46378FB42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0EBF70-3562-4A83-9015-A4B43624F53C}" type="pres">
      <dgm:prSet presAssocID="{C639A462-5CE7-4921-A5FF-D9E46378FB42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2A4C7F-FE5A-45C3-ACC4-A379C841A7E5}" type="pres">
      <dgm:prSet presAssocID="{E608ED08-B50C-4AE4-A80E-BB85B24D7B56}" presName="spacing" presStyleCnt="0"/>
      <dgm:spPr/>
    </dgm:pt>
    <dgm:pt modelId="{99800D52-E9AA-4524-9ABE-D441A945A88F}" type="pres">
      <dgm:prSet presAssocID="{F83D2EAA-07A5-4AF5-AED8-5AC4ADE93B96}" presName="linNode" presStyleCnt="0"/>
      <dgm:spPr/>
    </dgm:pt>
    <dgm:pt modelId="{B4AB5EA2-B9CF-41E1-ABD1-D3BF150623E0}" type="pres">
      <dgm:prSet presAssocID="{F83D2EAA-07A5-4AF5-AED8-5AC4ADE93B96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70E4E4-7F36-44D9-9C60-9F7CB880E1C3}" type="pres">
      <dgm:prSet presAssocID="{F83D2EAA-07A5-4AF5-AED8-5AC4ADE93B96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644DD2-4D83-4815-A5ED-AA45BD36D10A}" type="pres">
      <dgm:prSet presAssocID="{3D979D86-3EFF-49EB-8FDB-C279ADABB3ED}" presName="spacing" presStyleCnt="0"/>
      <dgm:spPr/>
    </dgm:pt>
    <dgm:pt modelId="{A858FE34-FBFA-4079-AB0A-220A91507613}" type="pres">
      <dgm:prSet presAssocID="{FFA1C5F2-E61F-48F7-93D6-CEB38326995C}" presName="linNode" presStyleCnt="0"/>
      <dgm:spPr/>
    </dgm:pt>
    <dgm:pt modelId="{B6E70907-B80F-4586-B2AE-BDCA3272CBCE}" type="pres">
      <dgm:prSet presAssocID="{FFA1C5F2-E61F-48F7-93D6-CEB38326995C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7A04FC-797E-4D8F-95E4-5358BF3A81BB}" type="pres">
      <dgm:prSet presAssocID="{FFA1C5F2-E61F-48F7-93D6-CEB38326995C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DC6E00F-FDE7-4F41-B155-9401C1642DA1}" type="presOf" srcId="{8B13595E-091D-4680-9FFD-EA1141177530}" destId="{FB7A04FC-797E-4D8F-95E4-5358BF3A81BB}" srcOrd="0" destOrd="0" presId="urn:microsoft.com/office/officeart/2005/8/layout/vList6"/>
    <dgm:cxn modelId="{E4945F60-7DEB-428D-BF30-6A503BDC6ABD}" srcId="{C639A462-5CE7-4921-A5FF-D9E46378FB42}" destId="{DBA1E4AF-860A-4F8C-B7B4-4BE31ECCDCD7}" srcOrd="0" destOrd="0" parTransId="{A78BDC7F-34E4-4CEC-ACD3-5180D12BE8FB}" sibTransId="{309C4E99-4C54-4CD6-A6D8-944744DCD335}"/>
    <dgm:cxn modelId="{82753987-382E-4E2A-9119-A3E8DA536EEC}" type="presOf" srcId="{12AA42EE-4A30-4531-BF22-DA641BEB7F23}" destId="{06FC74BA-35A2-4ABB-8447-26AF93BAA58E}" srcOrd="0" destOrd="0" presId="urn:microsoft.com/office/officeart/2005/8/layout/vList6"/>
    <dgm:cxn modelId="{2E769C2E-5E6A-4CE5-981F-7E11CD009DB9}" srcId="{12AA42EE-4A30-4531-BF22-DA641BEB7F23}" destId="{C639A462-5CE7-4921-A5FF-D9E46378FB42}" srcOrd="0" destOrd="0" parTransId="{D04894C8-43A4-41D3-98CA-D294739D9179}" sibTransId="{E608ED08-B50C-4AE4-A80E-BB85B24D7B56}"/>
    <dgm:cxn modelId="{D7B299A3-43AA-4DD7-B1A0-F12D3C9AD756}" type="presOf" srcId="{27E06055-F1A7-4508-A117-EE40F2FCDF22}" destId="{C070E4E4-7F36-44D9-9C60-9F7CB880E1C3}" srcOrd="0" destOrd="0" presId="urn:microsoft.com/office/officeart/2005/8/layout/vList6"/>
    <dgm:cxn modelId="{B2F00BF3-2D34-4E31-AAB2-3A225E98D42C}" type="presOf" srcId="{FFA1C5F2-E61F-48F7-93D6-CEB38326995C}" destId="{B6E70907-B80F-4586-B2AE-BDCA3272CBCE}" srcOrd="0" destOrd="0" presId="urn:microsoft.com/office/officeart/2005/8/layout/vList6"/>
    <dgm:cxn modelId="{877A2628-4D96-42A2-8FF4-1E49625976F6}" srcId="{12AA42EE-4A30-4531-BF22-DA641BEB7F23}" destId="{F83D2EAA-07A5-4AF5-AED8-5AC4ADE93B96}" srcOrd="1" destOrd="0" parTransId="{9CBFD7AE-5A18-48E1-BE6D-332FB440C998}" sibTransId="{3D979D86-3EFF-49EB-8FDB-C279ADABB3ED}"/>
    <dgm:cxn modelId="{AE999C4E-E68D-4373-9F55-728D01A270A9}" type="presOf" srcId="{F83D2EAA-07A5-4AF5-AED8-5AC4ADE93B96}" destId="{B4AB5EA2-B9CF-41E1-ABD1-D3BF150623E0}" srcOrd="0" destOrd="0" presId="urn:microsoft.com/office/officeart/2005/8/layout/vList6"/>
    <dgm:cxn modelId="{FA52BD86-FB78-403F-A003-88665A89C3ED}" srcId="{12AA42EE-4A30-4531-BF22-DA641BEB7F23}" destId="{FFA1C5F2-E61F-48F7-93D6-CEB38326995C}" srcOrd="2" destOrd="0" parTransId="{0B818DE9-914A-4DB4-B5F5-8A0B4195F6D8}" sibTransId="{135D61BE-7AFC-4E2C-B316-41B60DE25C4A}"/>
    <dgm:cxn modelId="{9765C58F-E41A-46C2-BF2F-F634EAC9F470}" type="presOf" srcId="{DBA1E4AF-860A-4F8C-B7B4-4BE31ECCDCD7}" destId="{250EBF70-3562-4A83-9015-A4B43624F53C}" srcOrd="0" destOrd="0" presId="urn:microsoft.com/office/officeart/2005/8/layout/vList6"/>
    <dgm:cxn modelId="{BAC34F20-3E45-4614-8A0C-1D126908201B}" srcId="{FFA1C5F2-E61F-48F7-93D6-CEB38326995C}" destId="{8B13595E-091D-4680-9FFD-EA1141177530}" srcOrd="0" destOrd="0" parTransId="{15B9758A-731A-4626-8D1B-9078CF70FA12}" sibTransId="{A99A0629-BE6B-45AD-984D-ACDFE7A2EC9E}"/>
    <dgm:cxn modelId="{29458B3E-4FE7-445D-83BA-23E0FC982030}" type="presOf" srcId="{C639A462-5CE7-4921-A5FF-D9E46378FB42}" destId="{070FE877-C4A3-47EA-A139-7C3A489CF2BE}" srcOrd="0" destOrd="0" presId="urn:microsoft.com/office/officeart/2005/8/layout/vList6"/>
    <dgm:cxn modelId="{A13F6269-BC9C-4C62-BE6D-4BE8AFC87CD9}" srcId="{F83D2EAA-07A5-4AF5-AED8-5AC4ADE93B96}" destId="{27E06055-F1A7-4508-A117-EE40F2FCDF22}" srcOrd="0" destOrd="0" parTransId="{11B3C995-6D68-4355-BF27-1BCD9E4F2A06}" sibTransId="{7200E950-BDAD-4EFB-BD8F-F23DF7FD86FD}"/>
    <dgm:cxn modelId="{BF613F23-8C4D-4874-9FC2-190C1C55ADAD}" type="presParOf" srcId="{06FC74BA-35A2-4ABB-8447-26AF93BAA58E}" destId="{4062465C-EE85-4C5C-B4FD-A3CFA42395C5}" srcOrd="0" destOrd="0" presId="urn:microsoft.com/office/officeart/2005/8/layout/vList6"/>
    <dgm:cxn modelId="{0D450D03-5A3B-40B4-B8CC-9DF44953C7F8}" type="presParOf" srcId="{4062465C-EE85-4C5C-B4FD-A3CFA42395C5}" destId="{070FE877-C4A3-47EA-A139-7C3A489CF2BE}" srcOrd="0" destOrd="0" presId="urn:microsoft.com/office/officeart/2005/8/layout/vList6"/>
    <dgm:cxn modelId="{B4757343-AA54-4F8D-A812-93884022EF7D}" type="presParOf" srcId="{4062465C-EE85-4C5C-B4FD-A3CFA42395C5}" destId="{250EBF70-3562-4A83-9015-A4B43624F53C}" srcOrd="1" destOrd="0" presId="urn:microsoft.com/office/officeart/2005/8/layout/vList6"/>
    <dgm:cxn modelId="{733C4CF0-7080-450B-B14D-532F41F856F0}" type="presParOf" srcId="{06FC74BA-35A2-4ABB-8447-26AF93BAA58E}" destId="{B62A4C7F-FE5A-45C3-ACC4-A379C841A7E5}" srcOrd="1" destOrd="0" presId="urn:microsoft.com/office/officeart/2005/8/layout/vList6"/>
    <dgm:cxn modelId="{FB43D360-00C7-4B25-B51E-958607334C97}" type="presParOf" srcId="{06FC74BA-35A2-4ABB-8447-26AF93BAA58E}" destId="{99800D52-E9AA-4524-9ABE-D441A945A88F}" srcOrd="2" destOrd="0" presId="urn:microsoft.com/office/officeart/2005/8/layout/vList6"/>
    <dgm:cxn modelId="{6CCC20C3-B9E2-461F-90D2-4F17317459CE}" type="presParOf" srcId="{99800D52-E9AA-4524-9ABE-D441A945A88F}" destId="{B4AB5EA2-B9CF-41E1-ABD1-D3BF150623E0}" srcOrd="0" destOrd="0" presId="urn:microsoft.com/office/officeart/2005/8/layout/vList6"/>
    <dgm:cxn modelId="{D42A1874-F3B1-4DE7-AAEB-06598DE9F9C7}" type="presParOf" srcId="{99800D52-E9AA-4524-9ABE-D441A945A88F}" destId="{C070E4E4-7F36-44D9-9C60-9F7CB880E1C3}" srcOrd="1" destOrd="0" presId="urn:microsoft.com/office/officeart/2005/8/layout/vList6"/>
    <dgm:cxn modelId="{3A828DD4-CF28-4D53-84ED-6331A7DE49A8}" type="presParOf" srcId="{06FC74BA-35A2-4ABB-8447-26AF93BAA58E}" destId="{0B644DD2-4D83-4815-A5ED-AA45BD36D10A}" srcOrd="3" destOrd="0" presId="urn:microsoft.com/office/officeart/2005/8/layout/vList6"/>
    <dgm:cxn modelId="{90252828-2F2F-4ACB-8931-1151B2916D0F}" type="presParOf" srcId="{06FC74BA-35A2-4ABB-8447-26AF93BAA58E}" destId="{A858FE34-FBFA-4079-AB0A-220A91507613}" srcOrd="4" destOrd="0" presId="urn:microsoft.com/office/officeart/2005/8/layout/vList6"/>
    <dgm:cxn modelId="{3334B301-A360-4161-81C8-078BCB467B3A}" type="presParOf" srcId="{A858FE34-FBFA-4079-AB0A-220A91507613}" destId="{B6E70907-B80F-4586-B2AE-BDCA3272CBCE}" srcOrd="0" destOrd="0" presId="urn:microsoft.com/office/officeart/2005/8/layout/vList6"/>
    <dgm:cxn modelId="{33B484DD-C5AE-44D3-8A44-D4331A007FA5}" type="presParOf" srcId="{A858FE34-FBFA-4079-AB0A-220A91507613}" destId="{FB7A04FC-797E-4D8F-95E4-5358BF3A81B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C53C84-02B7-443D-933A-000D1FD0CAF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CD0EF0BB-7901-4CCD-938E-FF9D0B2BBF1E}">
      <dgm:prSet phldrT="[Текст]" custT="1"/>
      <dgm:spPr/>
      <dgm:t>
        <a:bodyPr/>
        <a:lstStyle/>
        <a:p>
          <a:r>
            <a:rPr lang="ru-RU" sz="2000" dirty="0" smtClean="0"/>
            <a:t>избегание шаблонов и стереотипов в трактовке жестов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62E329-5CF5-4E52-99C1-1B752DFEC2B0}" type="parTrans" cxnId="{C6DE1F08-95C3-4F9E-90B5-2867A946B8B5}">
      <dgm:prSet/>
      <dgm:spPr/>
      <dgm:t>
        <a:bodyPr/>
        <a:lstStyle/>
        <a:p>
          <a:endParaRPr lang="ru-RU"/>
        </a:p>
      </dgm:t>
    </dgm:pt>
    <dgm:pt modelId="{E6BE1A45-B7C1-41A8-B19F-791519C2E9F9}" type="sibTrans" cxnId="{C6DE1F08-95C3-4F9E-90B5-2867A946B8B5}">
      <dgm:prSet/>
      <dgm:spPr/>
      <dgm:t>
        <a:bodyPr/>
        <a:lstStyle/>
        <a:p>
          <a:endParaRPr lang="ru-RU"/>
        </a:p>
      </dgm:t>
    </dgm:pt>
    <dgm:pt modelId="{4DA50F88-C109-4109-9202-5D9834E8A3B1}">
      <dgm:prSet phldrT="[Текст]" custT="1"/>
      <dgm:spPr/>
      <dgm:t>
        <a:bodyPr/>
        <a:lstStyle/>
        <a:p>
          <a:r>
            <a:rPr lang="ru-RU" sz="2000" dirty="0" smtClean="0"/>
            <a:t>оценка совокупности </a:t>
          </a:r>
        </a:p>
        <a:p>
          <a:r>
            <a:rPr lang="ru-RU" sz="2000" dirty="0" smtClean="0"/>
            <a:t>жестов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A63FF-22C2-4531-85F6-C037AB41DFF7}" type="parTrans" cxnId="{3EB770F3-365E-41B8-8135-7D37E57458FF}">
      <dgm:prSet/>
      <dgm:spPr/>
      <dgm:t>
        <a:bodyPr/>
        <a:lstStyle/>
        <a:p>
          <a:endParaRPr lang="ru-RU"/>
        </a:p>
      </dgm:t>
    </dgm:pt>
    <dgm:pt modelId="{543CD836-0431-4714-B4EB-8EEB31EFB6BF}" type="sibTrans" cxnId="{3EB770F3-365E-41B8-8135-7D37E57458FF}">
      <dgm:prSet/>
      <dgm:spPr/>
      <dgm:t>
        <a:bodyPr/>
        <a:lstStyle/>
        <a:p>
          <a:endParaRPr lang="ru-RU"/>
        </a:p>
      </dgm:t>
    </dgm:pt>
    <dgm:pt modelId="{F94C29FB-7C26-4F9C-9750-5CF61F71E5B3}">
      <dgm:prSet phldrT="[Текст]" custT="1"/>
      <dgm:spPr/>
      <dgm:t>
        <a:bodyPr/>
        <a:lstStyle/>
        <a:p>
          <a:r>
            <a:rPr lang="ru-RU" sz="2000" dirty="0" smtClean="0"/>
            <a:t>учет условий, в которых проявляются те или иные жесты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94B0C8-4966-4222-98F7-8CB922E1948F}" type="parTrans" cxnId="{5861EB0C-EE20-4209-B444-44594E843ACF}">
      <dgm:prSet/>
      <dgm:spPr/>
      <dgm:t>
        <a:bodyPr/>
        <a:lstStyle/>
        <a:p>
          <a:endParaRPr lang="ru-RU"/>
        </a:p>
      </dgm:t>
    </dgm:pt>
    <dgm:pt modelId="{6D8D3F41-41F2-4AB0-BD02-334CCADD0442}" type="sibTrans" cxnId="{5861EB0C-EE20-4209-B444-44594E843ACF}">
      <dgm:prSet/>
      <dgm:spPr/>
      <dgm:t>
        <a:bodyPr/>
        <a:lstStyle/>
        <a:p>
          <a:endParaRPr lang="ru-RU"/>
        </a:p>
      </dgm:t>
    </dgm:pt>
    <dgm:pt modelId="{C320206D-77AE-4510-9DC8-BE8ED42CF31D}">
      <dgm:prSet phldrT="[Текст]" custT="1"/>
      <dgm:spPr/>
      <dgm:t>
        <a:bodyPr/>
        <a:lstStyle/>
        <a:p>
          <a:r>
            <a:rPr lang="ru-RU" sz="2000" dirty="0" smtClean="0"/>
            <a:t>конгруэнтность - совпадение слов и жестов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14AC93-9614-464E-B09A-BE5562BA4BC8}" type="parTrans" cxnId="{4FD1973F-5269-4028-9F53-173502E72D58}">
      <dgm:prSet/>
      <dgm:spPr/>
      <dgm:t>
        <a:bodyPr/>
        <a:lstStyle/>
        <a:p>
          <a:endParaRPr lang="ru-RU"/>
        </a:p>
      </dgm:t>
    </dgm:pt>
    <dgm:pt modelId="{93D29CE2-58D6-445E-AFFB-1094E55E51B6}" type="sibTrans" cxnId="{4FD1973F-5269-4028-9F53-173502E72D58}">
      <dgm:prSet/>
      <dgm:spPr/>
      <dgm:t>
        <a:bodyPr/>
        <a:lstStyle/>
        <a:p>
          <a:endParaRPr lang="ru-RU"/>
        </a:p>
      </dgm:t>
    </dgm:pt>
    <dgm:pt modelId="{50920920-3AFA-4105-B215-D6226478F36F}">
      <dgm:prSet phldrT="[Текст]" custT="1"/>
      <dgm:spPr/>
      <dgm:t>
        <a:bodyPr/>
        <a:lstStyle/>
        <a:p>
          <a:r>
            <a:rPr lang="ru-RU" sz="2000" dirty="0" smtClean="0"/>
            <a:t>учет социально-демографических характеристик собеседника 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601F68-8C9A-4FCA-A66E-91A1F007356D}" type="parTrans" cxnId="{CF88BCE2-C38E-41DE-9745-76D84401AC95}">
      <dgm:prSet/>
      <dgm:spPr/>
      <dgm:t>
        <a:bodyPr/>
        <a:lstStyle/>
        <a:p>
          <a:endParaRPr lang="ru-RU"/>
        </a:p>
      </dgm:t>
    </dgm:pt>
    <dgm:pt modelId="{89333E3D-6E5E-4D9B-83FF-6EA6D9BACFB4}" type="sibTrans" cxnId="{CF88BCE2-C38E-41DE-9745-76D84401AC95}">
      <dgm:prSet/>
      <dgm:spPr/>
      <dgm:t>
        <a:bodyPr/>
        <a:lstStyle/>
        <a:p>
          <a:endParaRPr lang="ru-RU"/>
        </a:p>
      </dgm:t>
    </dgm:pt>
    <dgm:pt modelId="{94FB5E92-1975-42E5-98C4-724B8C3A1730}" type="pres">
      <dgm:prSet presAssocID="{73C53C84-02B7-443D-933A-000D1FD0CAFB}" presName="diagram" presStyleCnt="0">
        <dgm:presLayoutVars>
          <dgm:dir/>
          <dgm:resizeHandles val="exact"/>
        </dgm:presLayoutVars>
      </dgm:prSet>
      <dgm:spPr/>
    </dgm:pt>
    <dgm:pt modelId="{94888588-A56E-430C-B791-063278304ECE}" type="pres">
      <dgm:prSet presAssocID="{CD0EF0BB-7901-4CCD-938E-FF9D0B2BBF1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867AC0-0812-44CC-A5F4-D2747EC49E29}" type="pres">
      <dgm:prSet presAssocID="{E6BE1A45-B7C1-41A8-B19F-791519C2E9F9}" presName="sibTrans" presStyleCnt="0"/>
      <dgm:spPr/>
    </dgm:pt>
    <dgm:pt modelId="{6C6DBC9D-EC54-465B-BA4E-6129D3361BFD}" type="pres">
      <dgm:prSet presAssocID="{4DA50F88-C109-4109-9202-5D9834E8A3B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3D7F3B-F6ED-4E8C-BC70-A07BE98A8239}" type="pres">
      <dgm:prSet presAssocID="{543CD836-0431-4714-B4EB-8EEB31EFB6BF}" presName="sibTrans" presStyleCnt="0"/>
      <dgm:spPr/>
    </dgm:pt>
    <dgm:pt modelId="{173790FF-98A0-4DF0-96AD-3AFB4EEE22E7}" type="pres">
      <dgm:prSet presAssocID="{F94C29FB-7C26-4F9C-9750-5CF61F71E5B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8FD098-E9E3-4CB4-85D1-75F9CB512D0F}" type="pres">
      <dgm:prSet presAssocID="{6D8D3F41-41F2-4AB0-BD02-334CCADD0442}" presName="sibTrans" presStyleCnt="0"/>
      <dgm:spPr/>
    </dgm:pt>
    <dgm:pt modelId="{AD8683BC-DA69-44D1-9311-FE93F463D4A0}" type="pres">
      <dgm:prSet presAssocID="{C320206D-77AE-4510-9DC8-BE8ED42CF31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57E467-1F54-4BAE-9A60-AB36E49BE6A4}" type="pres">
      <dgm:prSet presAssocID="{93D29CE2-58D6-445E-AFFB-1094E55E51B6}" presName="sibTrans" presStyleCnt="0"/>
      <dgm:spPr/>
    </dgm:pt>
    <dgm:pt modelId="{69659873-2620-4243-82BC-0D969DE6AA7E}" type="pres">
      <dgm:prSet presAssocID="{50920920-3AFA-4105-B215-D6226478F36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861EB0C-EE20-4209-B444-44594E843ACF}" srcId="{73C53C84-02B7-443D-933A-000D1FD0CAFB}" destId="{F94C29FB-7C26-4F9C-9750-5CF61F71E5B3}" srcOrd="2" destOrd="0" parTransId="{C094B0C8-4966-4222-98F7-8CB922E1948F}" sibTransId="{6D8D3F41-41F2-4AB0-BD02-334CCADD0442}"/>
    <dgm:cxn modelId="{9DD77F31-28D9-49F4-BA22-928DCB5D4DC3}" type="presOf" srcId="{F94C29FB-7C26-4F9C-9750-5CF61F71E5B3}" destId="{173790FF-98A0-4DF0-96AD-3AFB4EEE22E7}" srcOrd="0" destOrd="0" presId="urn:microsoft.com/office/officeart/2005/8/layout/default"/>
    <dgm:cxn modelId="{4E1AAA5B-B02E-4379-8C62-379F44B7AE5D}" type="presOf" srcId="{4DA50F88-C109-4109-9202-5D9834E8A3B1}" destId="{6C6DBC9D-EC54-465B-BA4E-6129D3361BFD}" srcOrd="0" destOrd="0" presId="urn:microsoft.com/office/officeart/2005/8/layout/default"/>
    <dgm:cxn modelId="{4FD1973F-5269-4028-9F53-173502E72D58}" srcId="{73C53C84-02B7-443D-933A-000D1FD0CAFB}" destId="{C320206D-77AE-4510-9DC8-BE8ED42CF31D}" srcOrd="3" destOrd="0" parTransId="{2A14AC93-9614-464E-B09A-BE5562BA4BC8}" sibTransId="{93D29CE2-58D6-445E-AFFB-1094E55E51B6}"/>
    <dgm:cxn modelId="{58278137-ACAA-4068-B0FD-9280C322F85A}" type="presOf" srcId="{CD0EF0BB-7901-4CCD-938E-FF9D0B2BBF1E}" destId="{94888588-A56E-430C-B791-063278304ECE}" srcOrd="0" destOrd="0" presId="urn:microsoft.com/office/officeart/2005/8/layout/default"/>
    <dgm:cxn modelId="{D224B16B-D23D-4070-999A-E0C7ED4940A7}" type="presOf" srcId="{50920920-3AFA-4105-B215-D6226478F36F}" destId="{69659873-2620-4243-82BC-0D969DE6AA7E}" srcOrd="0" destOrd="0" presId="urn:microsoft.com/office/officeart/2005/8/layout/default"/>
    <dgm:cxn modelId="{C6DE1F08-95C3-4F9E-90B5-2867A946B8B5}" srcId="{73C53C84-02B7-443D-933A-000D1FD0CAFB}" destId="{CD0EF0BB-7901-4CCD-938E-FF9D0B2BBF1E}" srcOrd="0" destOrd="0" parTransId="{B762E329-5CF5-4E52-99C1-1B752DFEC2B0}" sibTransId="{E6BE1A45-B7C1-41A8-B19F-791519C2E9F9}"/>
    <dgm:cxn modelId="{CF88BCE2-C38E-41DE-9745-76D84401AC95}" srcId="{73C53C84-02B7-443D-933A-000D1FD0CAFB}" destId="{50920920-3AFA-4105-B215-D6226478F36F}" srcOrd="4" destOrd="0" parTransId="{E8601F68-8C9A-4FCA-A66E-91A1F007356D}" sibTransId="{89333E3D-6E5E-4D9B-83FF-6EA6D9BACFB4}"/>
    <dgm:cxn modelId="{3EB770F3-365E-41B8-8135-7D37E57458FF}" srcId="{73C53C84-02B7-443D-933A-000D1FD0CAFB}" destId="{4DA50F88-C109-4109-9202-5D9834E8A3B1}" srcOrd="1" destOrd="0" parTransId="{33FA63FF-22C2-4531-85F6-C037AB41DFF7}" sibTransId="{543CD836-0431-4714-B4EB-8EEB31EFB6BF}"/>
    <dgm:cxn modelId="{3CFA39C1-3259-4B02-8CA6-356F74C78237}" type="presOf" srcId="{73C53C84-02B7-443D-933A-000D1FD0CAFB}" destId="{94FB5E92-1975-42E5-98C4-724B8C3A1730}" srcOrd="0" destOrd="0" presId="urn:microsoft.com/office/officeart/2005/8/layout/default"/>
    <dgm:cxn modelId="{82002AB0-5846-41BF-BA4C-97CA4EF47C6B}" type="presOf" srcId="{C320206D-77AE-4510-9DC8-BE8ED42CF31D}" destId="{AD8683BC-DA69-44D1-9311-FE93F463D4A0}" srcOrd="0" destOrd="0" presId="urn:microsoft.com/office/officeart/2005/8/layout/default"/>
    <dgm:cxn modelId="{D39CDD45-3831-46B0-A497-FB704325E7C0}" type="presParOf" srcId="{94FB5E92-1975-42E5-98C4-724B8C3A1730}" destId="{94888588-A56E-430C-B791-063278304ECE}" srcOrd="0" destOrd="0" presId="urn:microsoft.com/office/officeart/2005/8/layout/default"/>
    <dgm:cxn modelId="{72755290-2587-4877-87A6-96F07CF4ED1C}" type="presParOf" srcId="{94FB5E92-1975-42E5-98C4-724B8C3A1730}" destId="{42867AC0-0812-44CC-A5F4-D2747EC49E29}" srcOrd="1" destOrd="0" presId="urn:microsoft.com/office/officeart/2005/8/layout/default"/>
    <dgm:cxn modelId="{6628D82E-43E3-499F-AAA2-885DF9F132F8}" type="presParOf" srcId="{94FB5E92-1975-42E5-98C4-724B8C3A1730}" destId="{6C6DBC9D-EC54-465B-BA4E-6129D3361BFD}" srcOrd="2" destOrd="0" presId="urn:microsoft.com/office/officeart/2005/8/layout/default"/>
    <dgm:cxn modelId="{59D42BA3-DC4A-4111-B883-EFEE03E50A06}" type="presParOf" srcId="{94FB5E92-1975-42E5-98C4-724B8C3A1730}" destId="{A83D7F3B-F6ED-4E8C-BC70-A07BE98A8239}" srcOrd="3" destOrd="0" presId="urn:microsoft.com/office/officeart/2005/8/layout/default"/>
    <dgm:cxn modelId="{0E7411FA-3DB9-4905-928A-72090D90580C}" type="presParOf" srcId="{94FB5E92-1975-42E5-98C4-724B8C3A1730}" destId="{173790FF-98A0-4DF0-96AD-3AFB4EEE22E7}" srcOrd="4" destOrd="0" presId="urn:microsoft.com/office/officeart/2005/8/layout/default"/>
    <dgm:cxn modelId="{7BE4A265-A771-4324-A81C-A4C3C60027B5}" type="presParOf" srcId="{94FB5E92-1975-42E5-98C4-724B8C3A1730}" destId="{D48FD098-E9E3-4CB4-85D1-75F9CB512D0F}" srcOrd="5" destOrd="0" presId="urn:microsoft.com/office/officeart/2005/8/layout/default"/>
    <dgm:cxn modelId="{18D56CBF-3165-4281-B268-9A76FBA42584}" type="presParOf" srcId="{94FB5E92-1975-42E5-98C4-724B8C3A1730}" destId="{AD8683BC-DA69-44D1-9311-FE93F463D4A0}" srcOrd="6" destOrd="0" presId="urn:microsoft.com/office/officeart/2005/8/layout/default"/>
    <dgm:cxn modelId="{FF6D1CCC-3490-49BC-8E03-5565772F66AA}" type="presParOf" srcId="{94FB5E92-1975-42E5-98C4-724B8C3A1730}" destId="{7D57E467-1F54-4BAE-9A60-AB36E49BE6A4}" srcOrd="7" destOrd="0" presId="urn:microsoft.com/office/officeart/2005/8/layout/default"/>
    <dgm:cxn modelId="{3552DBFC-E181-44EC-B071-0DF95C14CADE}" type="presParOf" srcId="{94FB5E92-1975-42E5-98C4-724B8C3A1730}" destId="{69659873-2620-4243-82BC-0D969DE6AA7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1E10FB-1A1A-46E8-A671-C8A5218E5589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92AEFBB5-EFA2-4F32-B3F4-C22E6B2E6E54}">
      <dgm:prSet phldrT="[Текст]" custT="1"/>
      <dgm:spPr/>
      <dgm:t>
        <a:bodyPr/>
        <a:lstStyle/>
        <a:p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Стимул: человек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573DE-BAB7-4135-9478-512574D86782}" type="parTrans" cxnId="{7438F819-7055-4FBC-8F6B-82EB2EBA482C}">
      <dgm:prSet/>
      <dgm:spPr/>
      <dgm:t>
        <a:bodyPr/>
        <a:lstStyle/>
        <a:p>
          <a:endParaRPr lang="ru-RU"/>
        </a:p>
      </dgm:t>
    </dgm:pt>
    <dgm:pt modelId="{A97775DB-7D4A-4C04-BCD4-ACE5D81587A9}" type="sibTrans" cxnId="{7438F819-7055-4FBC-8F6B-82EB2EBA482C}">
      <dgm:prSet/>
      <dgm:spPr/>
      <dgm:t>
        <a:bodyPr/>
        <a:lstStyle/>
        <a:p>
          <a:endParaRPr lang="ru-RU"/>
        </a:p>
      </dgm:t>
    </dgm:pt>
    <dgm:pt modelId="{0A169CE1-4A1B-48B3-942E-DA481DD3F9BF}">
      <dgm:prSet phldrT="[Текст]" custT="1"/>
      <dgm:spPr/>
      <dgm:t>
        <a:bodyPr/>
        <a:lstStyle/>
        <a:p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Восприятие информации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830FE9-BC0C-4F4B-A9BA-16A2DB9488C5}" type="parTrans" cxnId="{A30CFA00-6BA5-4EB9-A945-10A32B8D5584}">
      <dgm:prSet/>
      <dgm:spPr/>
      <dgm:t>
        <a:bodyPr/>
        <a:lstStyle/>
        <a:p>
          <a:endParaRPr lang="ru-RU"/>
        </a:p>
      </dgm:t>
    </dgm:pt>
    <dgm:pt modelId="{58577FF6-C0BA-4A2A-A4F3-B2585C594891}" type="sibTrans" cxnId="{A30CFA00-6BA5-4EB9-A945-10A32B8D5584}">
      <dgm:prSet/>
      <dgm:spPr/>
      <dgm:t>
        <a:bodyPr/>
        <a:lstStyle/>
        <a:p>
          <a:endParaRPr lang="ru-RU"/>
        </a:p>
      </dgm:t>
    </dgm:pt>
    <dgm:pt modelId="{AF3E1FDD-1214-4C8D-8EE0-6E5FCC9DE7D5}">
      <dgm:prSet phldrT="[Текст]" custT="1"/>
      <dgm:spPr/>
      <dgm:t>
        <a:bodyPr/>
        <a:lstStyle/>
        <a:p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Первичная категоризация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88B537-0BD6-411C-A64A-A5D4C261483E}" type="parTrans" cxnId="{CC39353B-B687-4ABE-A613-5D6F6855A6B8}">
      <dgm:prSet/>
      <dgm:spPr/>
      <dgm:t>
        <a:bodyPr/>
        <a:lstStyle/>
        <a:p>
          <a:endParaRPr lang="ru-RU"/>
        </a:p>
      </dgm:t>
    </dgm:pt>
    <dgm:pt modelId="{04B4D3F0-F963-4792-B318-2A0421221B44}" type="sibTrans" cxnId="{CC39353B-B687-4ABE-A613-5D6F6855A6B8}">
      <dgm:prSet/>
      <dgm:spPr/>
      <dgm:t>
        <a:bodyPr/>
        <a:lstStyle/>
        <a:p>
          <a:endParaRPr lang="ru-RU"/>
        </a:p>
      </dgm:t>
    </dgm:pt>
    <dgm:pt modelId="{ABD7C2C9-A3C3-48F4-A627-9091C671CCEE}">
      <dgm:prSet phldrT="[Текст]" custT="1"/>
      <dgm:spPr/>
      <dgm:t>
        <a:bodyPr/>
        <a:lstStyle/>
        <a:p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Приписывание черт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C9798-0E6A-4640-A7A6-38DD2D1E0C79}" type="parTrans" cxnId="{1967AF27-3F96-4333-A141-8E859BD38AD0}">
      <dgm:prSet/>
      <dgm:spPr/>
      <dgm:t>
        <a:bodyPr/>
        <a:lstStyle/>
        <a:p>
          <a:endParaRPr lang="ru-RU"/>
        </a:p>
      </dgm:t>
    </dgm:pt>
    <dgm:pt modelId="{0236F616-9703-4A6A-ABFD-CCD6835D670B}" type="sibTrans" cxnId="{1967AF27-3F96-4333-A141-8E859BD38AD0}">
      <dgm:prSet/>
      <dgm:spPr/>
      <dgm:t>
        <a:bodyPr/>
        <a:lstStyle/>
        <a:p>
          <a:endParaRPr lang="ru-RU"/>
        </a:p>
      </dgm:t>
    </dgm:pt>
    <dgm:pt modelId="{8923584D-5EDA-4664-921A-69058BAAA2C6}">
      <dgm:prSet phldrT="[Текст]" custT="1"/>
      <dgm:spPr/>
      <dgm:t>
        <a:bodyPr/>
        <a:lstStyle/>
        <a:p>
          <a:r>
            <a: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Представление о человеке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19A53E-E73E-418C-90C5-BE8BB44836A4}" type="parTrans" cxnId="{AEB4C6D5-7F8F-4749-B174-BF40540CD252}">
      <dgm:prSet/>
      <dgm:spPr/>
      <dgm:t>
        <a:bodyPr/>
        <a:lstStyle/>
        <a:p>
          <a:endParaRPr lang="ru-RU"/>
        </a:p>
      </dgm:t>
    </dgm:pt>
    <dgm:pt modelId="{CD13CCF0-7701-4CAC-ACFC-2FAAD3753EDD}" type="sibTrans" cxnId="{AEB4C6D5-7F8F-4749-B174-BF40540CD252}">
      <dgm:prSet/>
      <dgm:spPr/>
      <dgm:t>
        <a:bodyPr/>
        <a:lstStyle/>
        <a:p>
          <a:endParaRPr lang="ru-RU"/>
        </a:p>
      </dgm:t>
    </dgm:pt>
    <dgm:pt modelId="{8EFE0501-BD66-45D3-965F-B0311A9DA808}" type="pres">
      <dgm:prSet presAssocID="{871E10FB-1A1A-46E8-A671-C8A5218E55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FE025C9-5ED1-47F3-981E-60FA41985D01}" type="pres">
      <dgm:prSet presAssocID="{92AEFBB5-EFA2-4F32-B3F4-C22E6B2E6E54}" presName="parentLin" presStyleCnt="0"/>
      <dgm:spPr/>
    </dgm:pt>
    <dgm:pt modelId="{8D035D87-9FBD-453D-8B1E-D19F0F6B034A}" type="pres">
      <dgm:prSet presAssocID="{92AEFBB5-EFA2-4F32-B3F4-C22E6B2E6E54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BAEFBF2C-C18D-4EC4-9FEA-5D0149E63BC5}" type="pres">
      <dgm:prSet presAssocID="{92AEFBB5-EFA2-4F32-B3F4-C22E6B2E6E5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789893-C7A5-4620-9928-53528FC24F52}" type="pres">
      <dgm:prSet presAssocID="{92AEFBB5-EFA2-4F32-B3F4-C22E6B2E6E54}" presName="negativeSpace" presStyleCnt="0"/>
      <dgm:spPr/>
    </dgm:pt>
    <dgm:pt modelId="{1B9CDDF3-5438-4C9A-8FF1-D9F89959DFC3}" type="pres">
      <dgm:prSet presAssocID="{92AEFBB5-EFA2-4F32-B3F4-C22E6B2E6E54}" presName="childText" presStyleLbl="conFgAcc1" presStyleIdx="0" presStyleCnt="5">
        <dgm:presLayoutVars>
          <dgm:bulletEnabled val="1"/>
        </dgm:presLayoutVars>
      </dgm:prSet>
      <dgm:spPr/>
    </dgm:pt>
    <dgm:pt modelId="{AFE60699-B151-4026-B754-DA12A63964E0}" type="pres">
      <dgm:prSet presAssocID="{A97775DB-7D4A-4C04-BCD4-ACE5D81587A9}" presName="spaceBetweenRectangles" presStyleCnt="0"/>
      <dgm:spPr/>
    </dgm:pt>
    <dgm:pt modelId="{66CB0424-CFB8-44AA-8A6D-DF4EC3656217}" type="pres">
      <dgm:prSet presAssocID="{0A169CE1-4A1B-48B3-942E-DA481DD3F9BF}" presName="parentLin" presStyleCnt="0"/>
      <dgm:spPr/>
    </dgm:pt>
    <dgm:pt modelId="{965CFFF5-00AC-470C-854F-84D486E59902}" type="pres">
      <dgm:prSet presAssocID="{0A169CE1-4A1B-48B3-942E-DA481DD3F9BF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2C65F502-B23E-4F5B-8CC1-127B6EC6E166}" type="pres">
      <dgm:prSet presAssocID="{0A169CE1-4A1B-48B3-942E-DA481DD3F9B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1ABC89-8375-4061-92E2-8C8EEC7F2C15}" type="pres">
      <dgm:prSet presAssocID="{0A169CE1-4A1B-48B3-942E-DA481DD3F9BF}" presName="negativeSpace" presStyleCnt="0"/>
      <dgm:spPr/>
    </dgm:pt>
    <dgm:pt modelId="{0A62BC6A-F1EA-4FCC-95CB-ADAE97ACB4BF}" type="pres">
      <dgm:prSet presAssocID="{0A169CE1-4A1B-48B3-942E-DA481DD3F9BF}" presName="childText" presStyleLbl="conFgAcc1" presStyleIdx="1" presStyleCnt="5">
        <dgm:presLayoutVars>
          <dgm:bulletEnabled val="1"/>
        </dgm:presLayoutVars>
      </dgm:prSet>
      <dgm:spPr/>
    </dgm:pt>
    <dgm:pt modelId="{07F6A1D6-2F25-4C27-9C2E-5F51117EA2CE}" type="pres">
      <dgm:prSet presAssocID="{58577FF6-C0BA-4A2A-A4F3-B2585C594891}" presName="spaceBetweenRectangles" presStyleCnt="0"/>
      <dgm:spPr/>
    </dgm:pt>
    <dgm:pt modelId="{66D7D5B6-9CFA-4712-AD05-C03AC7F27CA2}" type="pres">
      <dgm:prSet presAssocID="{AF3E1FDD-1214-4C8D-8EE0-6E5FCC9DE7D5}" presName="parentLin" presStyleCnt="0"/>
      <dgm:spPr/>
    </dgm:pt>
    <dgm:pt modelId="{07F6396C-6E9A-4EE9-B7C9-3B93BA26C1E9}" type="pres">
      <dgm:prSet presAssocID="{AF3E1FDD-1214-4C8D-8EE0-6E5FCC9DE7D5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1D5E2493-C650-4CE8-9BE9-E260B1DE26E1}" type="pres">
      <dgm:prSet presAssocID="{AF3E1FDD-1214-4C8D-8EE0-6E5FCC9DE7D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0EC94F-5806-4427-B869-A9DDC38522CD}" type="pres">
      <dgm:prSet presAssocID="{AF3E1FDD-1214-4C8D-8EE0-6E5FCC9DE7D5}" presName="negativeSpace" presStyleCnt="0"/>
      <dgm:spPr/>
    </dgm:pt>
    <dgm:pt modelId="{09A780E8-F497-4D9C-9C88-B97D6FD98F51}" type="pres">
      <dgm:prSet presAssocID="{AF3E1FDD-1214-4C8D-8EE0-6E5FCC9DE7D5}" presName="childText" presStyleLbl="conFgAcc1" presStyleIdx="2" presStyleCnt="5">
        <dgm:presLayoutVars>
          <dgm:bulletEnabled val="1"/>
        </dgm:presLayoutVars>
      </dgm:prSet>
      <dgm:spPr/>
    </dgm:pt>
    <dgm:pt modelId="{2E7B6B62-0C20-4FE1-AB15-F2C79D79467A}" type="pres">
      <dgm:prSet presAssocID="{04B4D3F0-F963-4792-B318-2A0421221B44}" presName="spaceBetweenRectangles" presStyleCnt="0"/>
      <dgm:spPr/>
    </dgm:pt>
    <dgm:pt modelId="{A4EB9555-F576-43C2-8F77-622493D0A59F}" type="pres">
      <dgm:prSet presAssocID="{ABD7C2C9-A3C3-48F4-A627-9091C671CCEE}" presName="parentLin" presStyleCnt="0"/>
      <dgm:spPr/>
    </dgm:pt>
    <dgm:pt modelId="{6F143CC8-1B37-48D2-A471-CCF73FC9E58A}" type="pres">
      <dgm:prSet presAssocID="{ABD7C2C9-A3C3-48F4-A627-9091C671CCEE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D13CE043-5478-4F5D-85B8-0CA5DD44DBE7}" type="pres">
      <dgm:prSet presAssocID="{ABD7C2C9-A3C3-48F4-A627-9091C671CCE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A1FB0E-2017-44A7-A09E-6DC032F32787}" type="pres">
      <dgm:prSet presAssocID="{ABD7C2C9-A3C3-48F4-A627-9091C671CCEE}" presName="negativeSpace" presStyleCnt="0"/>
      <dgm:spPr/>
    </dgm:pt>
    <dgm:pt modelId="{D4BC7FD9-FD97-4470-817B-AD412ED8F7C4}" type="pres">
      <dgm:prSet presAssocID="{ABD7C2C9-A3C3-48F4-A627-9091C671CCEE}" presName="childText" presStyleLbl="conFgAcc1" presStyleIdx="3" presStyleCnt="5">
        <dgm:presLayoutVars>
          <dgm:bulletEnabled val="1"/>
        </dgm:presLayoutVars>
      </dgm:prSet>
      <dgm:spPr/>
    </dgm:pt>
    <dgm:pt modelId="{AB86AE67-1958-46AD-8CE6-E9562D844324}" type="pres">
      <dgm:prSet presAssocID="{0236F616-9703-4A6A-ABFD-CCD6835D670B}" presName="spaceBetweenRectangles" presStyleCnt="0"/>
      <dgm:spPr/>
    </dgm:pt>
    <dgm:pt modelId="{0995A21B-8F08-4481-9111-2667349E5392}" type="pres">
      <dgm:prSet presAssocID="{8923584D-5EDA-4664-921A-69058BAAA2C6}" presName="parentLin" presStyleCnt="0"/>
      <dgm:spPr/>
    </dgm:pt>
    <dgm:pt modelId="{5478420A-97C9-4E1D-92C4-54C83ADA4A01}" type="pres">
      <dgm:prSet presAssocID="{8923584D-5EDA-4664-921A-69058BAAA2C6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B22F3DB8-2366-40AD-93B6-0BF384B11D50}" type="pres">
      <dgm:prSet presAssocID="{8923584D-5EDA-4664-921A-69058BAAA2C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B7697A-4408-4335-86A1-91CA45F49DE4}" type="pres">
      <dgm:prSet presAssocID="{8923584D-5EDA-4664-921A-69058BAAA2C6}" presName="negativeSpace" presStyleCnt="0"/>
      <dgm:spPr/>
    </dgm:pt>
    <dgm:pt modelId="{B82035B8-0D32-48D4-8D0F-73D3B0CB3809}" type="pres">
      <dgm:prSet presAssocID="{8923584D-5EDA-4664-921A-69058BAAA2C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C849712-F6E7-4C35-8925-47E933CB953F}" type="presOf" srcId="{871E10FB-1A1A-46E8-A671-C8A5218E5589}" destId="{8EFE0501-BD66-45D3-965F-B0311A9DA808}" srcOrd="0" destOrd="0" presId="urn:microsoft.com/office/officeart/2005/8/layout/list1"/>
    <dgm:cxn modelId="{A51DD503-8533-4C27-9BFB-C79635C73078}" type="presOf" srcId="{0A169CE1-4A1B-48B3-942E-DA481DD3F9BF}" destId="{965CFFF5-00AC-470C-854F-84D486E59902}" srcOrd="0" destOrd="0" presId="urn:microsoft.com/office/officeart/2005/8/layout/list1"/>
    <dgm:cxn modelId="{A30CFA00-6BA5-4EB9-A945-10A32B8D5584}" srcId="{871E10FB-1A1A-46E8-A671-C8A5218E5589}" destId="{0A169CE1-4A1B-48B3-942E-DA481DD3F9BF}" srcOrd="1" destOrd="0" parTransId="{4A830FE9-BC0C-4F4B-A9BA-16A2DB9488C5}" sibTransId="{58577FF6-C0BA-4A2A-A4F3-B2585C594891}"/>
    <dgm:cxn modelId="{32585590-AE7E-4A7F-A587-FF6C0E5043CE}" type="presOf" srcId="{8923584D-5EDA-4664-921A-69058BAAA2C6}" destId="{5478420A-97C9-4E1D-92C4-54C83ADA4A01}" srcOrd="0" destOrd="0" presId="urn:microsoft.com/office/officeart/2005/8/layout/list1"/>
    <dgm:cxn modelId="{CFD85E45-138D-4F71-8501-4D418152669F}" type="presOf" srcId="{92AEFBB5-EFA2-4F32-B3F4-C22E6B2E6E54}" destId="{8D035D87-9FBD-453D-8B1E-D19F0F6B034A}" srcOrd="0" destOrd="0" presId="urn:microsoft.com/office/officeart/2005/8/layout/list1"/>
    <dgm:cxn modelId="{F0B84AB3-D786-4A15-9D1B-45493DB601B1}" type="presOf" srcId="{AF3E1FDD-1214-4C8D-8EE0-6E5FCC9DE7D5}" destId="{1D5E2493-C650-4CE8-9BE9-E260B1DE26E1}" srcOrd="1" destOrd="0" presId="urn:microsoft.com/office/officeart/2005/8/layout/list1"/>
    <dgm:cxn modelId="{1967AF27-3F96-4333-A141-8E859BD38AD0}" srcId="{871E10FB-1A1A-46E8-A671-C8A5218E5589}" destId="{ABD7C2C9-A3C3-48F4-A627-9091C671CCEE}" srcOrd="3" destOrd="0" parTransId="{DA5C9798-0E6A-4640-A7A6-38DD2D1E0C79}" sibTransId="{0236F616-9703-4A6A-ABFD-CCD6835D670B}"/>
    <dgm:cxn modelId="{ED5C7626-C355-4F67-8B12-08083E50DABC}" type="presOf" srcId="{0A169CE1-4A1B-48B3-942E-DA481DD3F9BF}" destId="{2C65F502-B23E-4F5B-8CC1-127B6EC6E166}" srcOrd="1" destOrd="0" presId="urn:microsoft.com/office/officeart/2005/8/layout/list1"/>
    <dgm:cxn modelId="{56A715BA-1910-4F06-BB40-8FAE87AD56CA}" type="presOf" srcId="{92AEFBB5-EFA2-4F32-B3F4-C22E6B2E6E54}" destId="{BAEFBF2C-C18D-4EC4-9FEA-5D0149E63BC5}" srcOrd="1" destOrd="0" presId="urn:microsoft.com/office/officeart/2005/8/layout/list1"/>
    <dgm:cxn modelId="{AEB4C6D5-7F8F-4749-B174-BF40540CD252}" srcId="{871E10FB-1A1A-46E8-A671-C8A5218E5589}" destId="{8923584D-5EDA-4664-921A-69058BAAA2C6}" srcOrd="4" destOrd="0" parTransId="{9519A53E-E73E-418C-90C5-BE8BB44836A4}" sibTransId="{CD13CCF0-7701-4CAC-ACFC-2FAAD3753EDD}"/>
    <dgm:cxn modelId="{7438F819-7055-4FBC-8F6B-82EB2EBA482C}" srcId="{871E10FB-1A1A-46E8-A671-C8A5218E5589}" destId="{92AEFBB5-EFA2-4F32-B3F4-C22E6B2E6E54}" srcOrd="0" destOrd="0" parTransId="{986573DE-BAB7-4135-9478-512574D86782}" sibTransId="{A97775DB-7D4A-4C04-BCD4-ACE5D81587A9}"/>
    <dgm:cxn modelId="{5D13C105-C52C-496E-85E6-A24BFA8B987C}" type="presOf" srcId="{ABD7C2C9-A3C3-48F4-A627-9091C671CCEE}" destId="{D13CE043-5478-4F5D-85B8-0CA5DD44DBE7}" srcOrd="1" destOrd="0" presId="urn:microsoft.com/office/officeart/2005/8/layout/list1"/>
    <dgm:cxn modelId="{737D1F3C-B1B7-4B22-B512-D9549F78960F}" type="presOf" srcId="{ABD7C2C9-A3C3-48F4-A627-9091C671CCEE}" destId="{6F143CC8-1B37-48D2-A471-CCF73FC9E58A}" srcOrd="0" destOrd="0" presId="urn:microsoft.com/office/officeart/2005/8/layout/list1"/>
    <dgm:cxn modelId="{6328331D-19E5-4926-82B2-21990BE856A3}" type="presOf" srcId="{AF3E1FDD-1214-4C8D-8EE0-6E5FCC9DE7D5}" destId="{07F6396C-6E9A-4EE9-B7C9-3B93BA26C1E9}" srcOrd="0" destOrd="0" presId="urn:microsoft.com/office/officeart/2005/8/layout/list1"/>
    <dgm:cxn modelId="{CC39353B-B687-4ABE-A613-5D6F6855A6B8}" srcId="{871E10FB-1A1A-46E8-A671-C8A5218E5589}" destId="{AF3E1FDD-1214-4C8D-8EE0-6E5FCC9DE7D5}" srcOrd="2" destOrd="0" parTransId="{BA88B537-0BD6-411C-A64A-A5D4C261483E}" sibTransId="{04B4D3F0-F963-4792-B318-2A0421221B44}"/>
    <dgm:cxn modelId="{D78D1693-437A-49D5-8305-C471C23C3A43}" type="presOf" srcId="{8923584D-5EDA-4664-921A-69058BAAA2C6}" destId="{B22F3DB8-2366-40AD-93B6-0BF384B11D50}" srcOrd="1" destOrd="0" presId="urn:microsoft.com/office/officeart/2005/8/layout/list1"/>
    <dgm:cxn modelId="{3FD0D116-43DF-431F-B12E-90F47C2300E6}" type="presParOf" srcId="{8EFE0501-BD66-45D3-965F-B0311A9DA808}" destId="{3FE025C9-5ED1-47F3-981E-60FA41985D01}" srcOrd="0" destOrd="0" presId="urn:microsoft.com/office/officeart/2005/8/layout/list1"/>
    <dgm:cxn modelId="{DE24DDB1-8E1E-44E5-BE54-66191A11FE01}" type="presParOf" srcId="{3FE025C9-5ED1-47F3-981E-60FA41985D01}" destId="{8D035D87-9FBD-453D-8B1E-D19F0F6B034A}" srcOrd="0" destOrd="0" presId="urn:microsoft.com/office/officeart/2005/8/layout/list1"/>
    <dgm:cxn modelId="{20D8E7DC-760D-44DB-B9D5-54CB1FD51A6F}" type="presParOf" srcId="{3FE025C9-5ED1-47F3-981E-60FA41985D01}" destId="{BAEFBF2C-C18D-4EC4-9FEA-5D0149E63BC5}" srcOrd="1" destOrd="0" presId="urn:microsoft.com/office/officeart/2005/8/layout/list1"/>
    <dgm:cxn modelId="{4E3765B2-8113-4D93-B393-56382E3ABC78}" type="presParOf" srcId="{8EFE0501-BD66-45D3-965F-B0311A9DA808}" destId="{26789893-C7A5-4620-9928-53528FC24F52}" srcOrd="1" destOrd="0" presId="urn:microsoft.com/office/officeart/2005/8/layout/list1"/>
    <dgm:cxn modelId="{E7FBB63E-9521-42D4-9041-CB283ED6C9DA}" type="presParOf" srcId="{8EFE0501-BD66-45D3-965F-B0311A9DA808}" destId="{1B9CDDF3-5438-4C9A-8FF1-D9F89959DFC3}" srcOrd="2" destOrd="0" presId="urn:microsoft.com/office/officeart/2005/8/layout/list1"/>
    <dgm:cxn modelId="{F487F389-DCBB-4E73-B119-9F39EB97E1E8}" type="presParOf" srcId="{8EFE0501-BD66-45D3-965F-B0311A9DA808}" destId="{AFE60699-B151-4026-B754-DA12A63964E0}" srcOrd="3" destOrd="0" presId="urn:microsoft.com/office/officeart/2005/8/layout/list1"/>
    <dgm:cxn modelId="{C8FE7266-99F7-4C6F-AD0E-D686ACA94406}" type="presParOf" srcId="{8EFE0501-BD66-45D3-965F-B0311A9DA808}" destId="{66CB0424-CFB8-44AA-8A6D-DF4EC3656217}" srcOrd="4" destOrd="0" presId="urn:microsoft.com/office/officeart/2005/8/layout/list1"/>
    <dgm:cxn modelId="{7CD48C67-EDA6-44F5-AFB7-A479778BFD91}" type="presParOf" srcId="{66CB0424-CFB8-44AA-8A6D-DF4EC3656217}" destId="{965CFFF5-00AC-470C-854F-84D486E59902}" srcOrd="0" destOrd="0" presId="urn:microsoft.com/office/officeart/2005/8/layout/list1"/>
    <dgm:cxn modelId="{ECADE65D-663F-4746-B261-C51634384DFA}" type="presParOf" srcId="{66CB0424-CFB8-44AA-8A6D-DF4EC3656217}" destId="{2C65F502-B23E-4F5B-8CC1-127B6EC6E166}" srcOrd="1" destOrd="0" presId="urn:microsoft.com/office/officeart/2005/8/layout/list1"/>
    <dgm:cxn modelId="{92D77EB1-CFBC-46B7-93E4-03ABDDBDE4B8}" type="presParOf" srcId="{8EFE0501-BD66-45D3-965F-B0311A9DA808}" destId="{D31ABC89-8375-4061-92E2-8C8EEC7F2C15}" srcOrd="5" destOrd="0" presId="urn:microsoft.com/office/officeart/2005/8/layout/list1"/>
    <dgm:cxn modelId="{AD45BC9D-59F4-4D21-A59D-9D26CCC209AB}" type="presParOf" srcId="{8EFE0501-BD66-45D3-965F-B0311A9DA808}" destId="{0A62BC6A-F1EA-4FCC-95CB-ADAE97ACB4BF}" srcOrd="6" destOrd="0" presId="urn:microsoft.com/office/officeart/2005/8/layout/list1"/>
    <dgm:cxn modelId="{6307755C-FA4A-47EB-80F6-2C24FAC41D0C}" type="presParOf" srcId="{8EFE0501-BD66-45D3-965F-B0311A9DA808}" destId="{07F6A1D6-2F25-4C27-9C2E-5F51117EA2CE}" srcOrd="7" destOrd="0" presId="urn:microsoft.com/office/officeart/2005/8/layout/list1"/>
    <dgm:cxn modelId="{43F2C3CD-A192-419B-AC24-180CB7950A91}" type="presParOf" srcId="{8EFE0501-BD66-45D3-965F-B0311A9DA808}" destId="{66D7D5B6-9CFA-4712-AD05-C03AC7F27CA2}" srcOrd="8" destOrd="0" presId="urn:microsoft.com/office/officeart/2005/8/layout/list1"/>
    <dgm:cxn modelId="{FA8139E6-FABD-47CD-A2B3-BB5CDEA47E38}" type="presParOf" srcId="{66D7D5B6-9CFA-4712-AD05-C03AC7F27CA2}" destId="{07F6396C-6E9A-4EE9-B7C9-3B93BA26C1E9}" srcOrd="0" destOrd="0" presId="urn:microsoft.com/office/officeart/2005/8/layout/list1"/>
    <dgm:cxn modelId="{ADF7029F-7CFB-493E-B950-C4FFFA17FCE9}" type="presParOf" srcId="{66D7D5B6-9CFA-4712-AD05-C03AC7F27CA2}" destId="{1D5E2493-C650-4CE8-9BE9-E260B1DE26E1}" srcOrd="1" destOrd="0" presId="urn:microsoft.com/office/officeart/2005/8/layout/list1"/>
    <dgm:cxn modelId="{C31A4E66-9A9A-4AF7-B4D1-B6083A6F649C}" type="presParOf" srcId="{8EFE0501-BD66-45D3-965F-B0311A9DA808}" destId="{D80EC94F-5806-4427-B869-A9DDC38522CD}" srcOrd="9" destOrd="0" presId="urn:microsoft.com/office/officeart/2005/8/layout/list1"/>
    <dgm:cxn modelId="{A1D74294-EEC6-485A-B802-82B35BFDE2F0}" type="presParOf" srcId="{8EFE0501-BD66-45D3-965F-B0311A9DA808}" destId="{09A780E8-F497-4D9C-9C88-B97D6FD98F51}" srcOrd="10" destOrd="0" presId="urn:microsoft.com/office/officeart/2005/8/layout/list1"/>
    <dgm:cxn modelId="{26DBC5E5-15E3-445D-ACC7-1692E2155885}" type="presParOf" srcId="{8EFE0501-BD66-45D3-965F-B0311A9DA808}" destId="{2E7B6B62-0C20-4FE1-AB15-F2C79D79467A}" srcOrd="11" destOrd="0" presId="urn:microsoft.com/office/officeart/2005/8/layout/list1"/>
    <dgm:cxn modelId="{8A9092DC-834B-4A99-82B8-AF1841FE8F63}" type="presParOf" srcId="{8EFE0501-BD66-45D3-965F-B0311A9DA808}" destId="{A4EB9555-F576-43C2-8F77-622493D0A59F}" srcOrd="12" destOrd="0" presId="urn:microsoft.com/office/officeart/2005/8/layout/list1"/>
    <dgm:cxn modelId="{3FCDB1C7-9A66-47C1-A2AB-BF4014D2B59B}" type="presParOf" srcId="{A4EB9555-F576-43C2-8F77-622493D0A59F}" destId="{6F143CC8-1B37-48D2-A471-CCF73FC9E58A}" srcOrd="0" destOrd="0" presId="urn:microsoft.com/office/officeart/2005/8/layout/list1"/>
    <dgm:cxn modelId="{CE1B4950-0A9B-43B1-8277-D4C8F31C1ACC}" type="presParOf" srcId="{A4EB9555-F576-43C2-8F77-622493D0A59F}" destId="{D13CE043-5478-4F5D-85B8-0CA5DD44DBE7}" srcOrd="1" destOrd="0" presId="urn:microsoft.com/office/officeart/2005/8/layout/list1"/>
    <dgm:cxn modelId="{A430962C-8335-4B33-8A37-194E41256754}" type="presParOf" srcId="{8EFE0501-BD66-45D3-965F-B0311A9DA808}" destId="{3BA1FB0E-2017-44A7-A09E-6DC032F32787}" srcOrd="13" destOrd="0" presId="urn:microsoft.com/office/officeart/2005/8/layout/list1"/>
    <dgm:cxn modelId="{725C9B97-3C37-4CE1-8F63-03206F7796F6}" type="presParOf" srcId="{8EFE0501-BD66-45D3-965F-B0311A9DA808}" destId="{D4BC7FD9-FD97-4470-817B-AD412ED8F7C4}" srcOrd="14" destOrd="0" presId="urn:microsoft.com/office/officeart/2005/8/layout/list1"/>
    <dgm:cxn modelId="{EE75C5D7-2801-4390-A6A1-7180694A3CFE}" type="presParOf" srcId="{8EFE0501-BD66-45D3-965F-B0311A9DA808}" destId="{AB86AE67-1958-46AD-8CE6-E9562D844324}" srcOrd="15" destOrd="0" presId="urn:microsoft.com/office/officeart/2005/8/layout/list1"/>
    <dgm:cxn modelId="{6D3A9176-2EBB-4182-97F7-304493E3C52A}" type="presParOf" srcId="{8EFE0501-BD66-45D3-965F-B0311A9DA808}" destId="{0995A21B-8F08-4481-9111-2667349E5392}" srcOrd="16" destOrd="0" presId="urn:microsoft.com/office/officeart/2005/8/layout/list1"/>
    <dgm:cxn modelId="{F1A5183A-A19F-4C49-845C-4C87896AE085}" type="presParOf" srcId="{0995A21B-8F08-4481-9111-2667349E5392}" destId="{5478420A-97C9-4E1D-92C4-54C83ADA4A01}" srcOrd="0" destOrd="0" presId="urn:microsoft.com/office/officeart/2005/8/layout/list1"/>
    <dgm:cxn modelId="{ED6F3438-3DF5-4BA7-B09E-494B22678366}" type="presParOf" srcId="{0995A21B-8F08-4481-9111-2667349E5392}" destId="{B22F3DB8-2366-40AD-93B6-0BF384B11D50}" srcOrd="1" destOrd="0" presId="urn:microsoft.com/office/officeart/2005/8/layout/list1"/>
    <dgm:cxn modelId="{C92AB199-5F04-4F56-819C-26B4BFB504CF}" type="presParOf" srcId="{8EFE0501-BD66-45D3-965F-B0311A9DA808}" destId="{B0B7697A-4408-4335-86A1-91CA45F49DE4}" srcOrd="17" destOrd="0" presId="urn:microsoft.com/office/officeart/2005/8/layout/list1"/>
    <dgm:cxn modelId="{7695D0BF-C16F-406A-A71C-53CE8AD26D49}" type="presParOf" srcId="{8EFE0501-BD66-45D3-965F-B0311A9DA808}" destId="{B82035B8-0D32-48D4-8D0F-73D3B0CB380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1F6460-FA35-4087-BE3D-0018A1ED1927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E5AB7A57-A6B2-4C78-A289-100DA29F5CFC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индивидуальная перцепция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D3F9BB-5F8D-4294-8649-030A71E7911A}" type="parTrans" cxnId="{06EEDD41-E450-405B-A791-0C8FA12EA44C}">
      <dgm:prSet/>
      <dgm:spPr/>
      <dgm:t>
        <a:bodyPr/>
        <a:lstStyle/>
        <a:p>
          <a:endParaRPr lang="ru-RU"/>
        </a:p>
      </dgm:t>
    </dgm:pt>
    <dgm:pt modelId="{BD8451B0-27C7-4416-834B-40793FF55401}" type="sibTrans" cxnId="{06EEDD41-E450-405B-A791-0C8FA12EA44C}">
      <dgm:prSet/>
      <dgm:spPr/>
      <dgm:t>
        <a:bodyPr/>
        <a:lstStyle/>
        <a:p>
          <a:endParaRPr lang="ru-RU"/>
        </a:p>
      </dgm:t>
    </dgm:pt>
    <dgm:pt modelId="{857E82C6-EEA2-4540-9528-07DA06285041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перцепция групп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E02C9-E8C8-49AB-8B1D-9FC3DEF710E4}" type="parTrans" cxnId="{AD49572B-6421-4A54-92AD-D5C9C6C43F60}">
      <dgm:prSet/>
      <dgm:spPr/>
      <dgm:t>
        <a:bodyPr/>
        <a:lstStyle/>
        <a:p>
          <a:endParaRPr lang="ru-RU"/>
        </a:p>
      </dgm:t>
    </dgm:pt>
    <dgm:pt modelId="{E2B669C2-1AF4-4F90-84B8-F20F3949C2C0}" type="sibTrans" cxnId="{AD49572B-6421-4A54-92AD-D5C9C6C43F60}">
      <dgm:prSet/>
      <dgm:spPr/>
      <dgm:t>
        <a:bodyPr/>
        <a:lstStyle/>
        <a:p>
          <a:endParaRPr lang="ru-RU"/>
        </a:p>
      </dgm:t>
    </dgm:pt>
    <dgm:pt modelId="{899AE484-31C4-4566-8D56-0B60D5B7C562}">
      <dgm:prSet phldrT="[Текст]" custT="1"/>
      <dgm:spPr/>
      <dgm:t>
        <a:bodyPr/>
        <a:lstStyle/>
        <a:p>
          <a:r>
            <a: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межгрупповая перцепция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0E4B6A-D57F-458D-B40D-4B9EB825088E}" type="parTrans" cxnId="{DA76D25D-7CC5-40DE-89B4-CA04F960D2F2}">
      <dgm:prSet/>
      <dgm:spPr/>
      <dgm:t>
        <a:bodyPr/>
        <a:lstStyle/>
        <a:p>
          <a:endParaRPr lang="ru-RU"/>
        </a:p>
      </dgm:t>
    </dgm:pt>
    <dgm:pt modelId="{570BA474-BBB3-4B12-9E2B-1D50B6BBB88D}" type="sibTrans" cxnId="{DA76D25D-7CC5-40DE-89B4-CA04F960D2F2}">
      <dgm:prSet/>
      <dgm:spPr/>
      <dgm:t>
        <a:bodyPr/>
        <a:lstStyle/>
        <a:p>
          <a:endParaRPr lang="ru-RU"/>
        </a:p>
      </dgm:t>
    </dgm:pt>
    <dgm:pt modelId="{F1AD1FA7-35B6-49B8-855E-AF8B9E1AADE3}">
      <dgm:prSet phldrT="[Текст]" custT="1"/>
      <dgm:spPr/>
      <dgm:t>
        <a:bodyPr/>
        <a:lstStyle/>
        <a:p>
          <a:r>
            <a:rPr lang="ru-RU" sz="24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самовосприятие</a:t>
          </a:r>
          <a:endParaRPr lang="ru-RU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F4C138-52BE-462C-A748-B35C466DC39A}" type="parTrans" cxnId="{893E6B3A-6730-46F2-9B7A-1DF6647049C2}">
      <dgm:prSet/>
      <dgm:spPr/>
      <dgm:t>
        <a:bodyPr/>
        <a:lstStyle/>
        <a:p>
          <a:endParaRPr lang="ru-RU"/>
        </a:p>
      </dgm:t>
    </dgm:pt>
    <dgm:pt modelId="{8B81EBFC-22C3-4D89-8F84-9F995E2F223F}" type="sibTrans" cxnId="{893E6B3A-6730-46F2-9B7A-1DF6647049C2}">
      <dgm:prSet/>
      <dgm:spPr/>
      <dgm:t>
        <a:bodyPr/>
        <a:lstStyle/>
        <a:p>
          <a:endParaRPr lang="ru-RU"/>
        </a:p>
      </dgm:t>
    </dgm:pt>
    <dgm:pt modelId="{EFBBD881-BAB2-41E5-8F6C-99AE1ACE3305}" type="pres">
      <dgm:prSet presAssocID="{CC1F6460-FA35-4087-BE3D-0018A1ED1927}" presName="CompostProcess" presStyleCnt="0">
        <dgm:presLayoutVars>
          <dgm:dir/>
          <dgm:resizeHandles val="exact"/>
        </dgm:presLayoutVars>
      </dgm:prSet>
      <dgm:spPr/>
    </dgm:pt>
    <dgm:pt modelId="{05513BCC-06C4-4DF7-B063-990D338B6B4C}" type="pres">
      <dgm:prSet presAssocID="{CC1F6460-FA35-4087-BE3D-0018A1ED1927}" presName="arrow" presStyleLbl="bgShp" presStyleIdx="0" presStyleCnt="1"/>
      <dgm:spPr/>
    </dgm:pt>
    <dgm:pt modelId="{D84ED6CC-BF9F-43B7-B61B-61A25B44E9EE}" type="pres">
      <dgm:prSet presAssocID="{CC1F6460-FA35-4087-BE3D-0018A1ED1927}" presName="linearProcess" presStyleCnt="0"/>
      <dgm:spPr/>
    </dgm:pt>
    <dgm:pt modelId="{4F767326-4D1E-4CCA-BD3D-60544321E932}" type="pres">
      <dgm:prSet presAssocID="{E5AB7A57-A6B2-4C78-A289-100DA29F5CFC}" presName="textNode" presStyleLbl="node1" presStyleIdx="0" presStyleCnt="4" custScaleX="1059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23FBA7-1EAE-46B5-BC95-51BE2955936E}" type="pres">
      <dgm:prSet presAssocID="{BD8451B0-27C7-4416-834B-40793FF55401}" presName="sibTrans" presStyleCnt="0"/>
      <dgm:spPr/>
    </dgm:pt>
    <dgm:pt modelId="{DEAD38C1-53DD-4AD2-9B81-635CB7BF7F37}" type="pres">
      <dgm:prSet presAssocID="{857E82C6-EEA2-4540-9528-07DA06285041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015859-315F-4E27-AC11-491768D95CCB}" type="pres">
      <dgm:prSet presAssocID="{E2B669C2-1AF4-4F90-84B8-F20F3949C2C0}" presName="sibTrans" presStyleCnt="0"/>
      <dgm:spPr/>
    </dgm:pt>
    <dgm:pt modelId="{60F316DD-D013-4A62-AD60-1B469AEFF6D2}" type="pres">
      <dgm:prSet presAssocID="{899AE484-31C4-4566-8D56-0B60D5B7C56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E87056-4557-4DDF-A236-0E1E0B0CA1AE}" type="pres">
      <dgm:prSet presAssocID="{570BA474-BBB3-4B12-9E2B-1D50B6BBB88D}" presName="sibTrans" presStyleCnt="0"/>
      <dgm:spPr/>
    </dgm:pt>
    <dgm:pt modelId="{0D2C505B-1304-428F-B668-0CDFA4D41BD3}" type="pres">
      <dgm:prSet presAssocID="{F1AD1FA7-35B6-49B8-855E-AF8B9E1AADE3}" presName="textNode" presStyleLbl="node1" presStyleIdx="3" presStyleCnt="4" custScaleX="1139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D203571-D969-4EF5-9CB3-0CC4AC97607E}" type="presOf" srcId="{E5AB7A57-A6B2-4C78-A289-100DA29F5CFC}" destId="{4F767326-4D1E-4CCA-BD3D-60544321E932}" srcOrd="0" destOrd="0" presId="urn:microsoft.com/office/officeart/2005/8/layout/hProcess9"/>
    <dgm:cxn modelId="{06EEDD41-E450-405B-A791-0C8FA12EA44C}" srcId="{CC1F6460-FA35-4087-BE3D-0018A1ED1927}" destId="{E5AB7A57-A6B2-4C78-A289-100DA29F5CFC}" srcOrd="0" destOrd="0" parTransId="{B8D3F9BB-5F8D-4294-8649-030A71E7911A}" sibTransId="{BD8451B0-27C7-4416-834B-40793FF55401}"/>
    <dgm:cxn modelId="{F4080E9B-5D62-49EF-8147-92415BE58102}" type="presOf" srcId="{899AE484-31C4-4566-8D56-0B60D5B7C562}" destId="{60F316DD-D013-4A62-AD60-1B469AEFF6D2}" srcOrd="0" destOrd="0" presId="urn:microsoft.com/office/officeart/2005/8/layout/hProcess9"/>
    <dgm:cxn modelId="{AD49572B-6421-4A54-92AD-D5C9C6C43F60}" srcId="{CC1F6460-FA35-4087-BE3D-0018A1ED1927}" destId="{857E82C6-EEA2-4540-9528-07DA06285041}" srcOrd="1" destOrd="0" parTransId="{EF4E02C9-E8C8-49AB-8B1D-9FC3DEF710E4}" sibTransId="{E2B669C2-1AF4-4F90-84B8-F20F3949C2C0}"/>
    <dgm:cxn modelId="{256F9A3A-E82D-4A36-B5CE-0A5E49CCD283}" type="presOf" srcId="{F1AD1FA7-35B6-49B8-855E-AF8B9E1AADE3}" destId="{0D2C505B-1304-428F-B668-0CDFA4D41BD3}" srcOrd="0" destOrd="0" presId="urn:microsoft.com/office/officeart/2005/8/layout/hProcess9"/>
    <dgm:cxn modelId="{893E6B3A-6730-46F2-9B7A-1DF6647049C2}" srcId="{CC1F6460-FA35-4087-BE3D-0018A1ED1927}" destId="{F1AD1FA7-35B6-49B8-855E-AF8B9E1AADE3}" srcOrd="3" destOrd="0" parTransId="{52F4C138-52BE-462C-A748-B35C466DC39A}" sibTransId="{8B81EBFC-22C3-4D89-8F84-9F995E2F223F}"/>
    <dgm:cxn modelId="{A1969A4F-2857-48E4-AA07-5A6889854227}" type="presOf" srcId="{CC1F6460-FA35-4087-BE3D-0018A1ED1927}" destId="{EFBBD881-BAB2-41E5-8F6C-99AE1ACE3305}" srcOrd="0" destOrd="0" presId="urn:microsoft.com/office/officeart/2005/8/layout/hProcess9"/>
    <dgm:cxn modelId="{CC47E64E-9441-49F1-B8FB-B0A70EBA993A}" type="presOf" srcId="{857E82C6-EEA2-4540-9528-07DA06285041}" destId="{DEAD38C1-53DD-4AD2-9B81-635CB7BF7F37}" srcOrd="0" destOrd="0" presId="urn:microsoft.com/office/officeart/2005/8/layout/hProcess9"/>
    <dgm:cxn modelId="{DA76D25D-7CC5-40DE-89B4-CA04F960D2F2}" srcId="{CC1F6460-FA35-4087-BE3D-0018A1ED1927}" destId="{899AE484-31C4-4566-8D56-0B60D5B7C562}" srcOrd="2" destOrd="0" parTransId="{660E4B6A-D57F-458D-B40D-4B9EB825088E}" sibTransId="{570BA474-BBB3-4B12-9E2B-1D50B6BBB88D}"/>
    <dgm:cxn modelId="{D1F51971-C713-4E8B-8092-370E4E24B2AE}" type="presParOf" srcId="{EFBBD881-BAB2-41E5-8F6C-99AE1ACE3305}" destId="{05513BCC-06C4-4DF7-B063-990D338B6B4C}" srcOrd="0" destOrd="0" presId="urn:microsoft.com/office/officeart/2005/8/layout/hProcess9"/>
    <dgm:cxn modelId="{E727ACDE-5FA8-4B45-B163-7C4BD5BD8DC3}" type="presParOf" srcId="{EFBBD881-BAB2-41E5-8F6C-99AE1ACE3305}" destId="{D84ED6CC-BF9F-43B7-B61B-61A25B44E9EE}" srcOrd="1" destOrd="0" presId="urn:microsoft.com/office/officeart/2005/8/layout/hProcess9"/>
    <dgm:cxn modelId="{5B45E9FF-C99F-475A-B1E0-EC22B9E54071}" type="presParOf" srcId="{D84ED6CC-BF9F-43B7-B61B-61A25B44E9EE}" destId="{4F767326-4D1E-4CCA-BD3D-60544321E932}" srcOrd="0" destOrd="0" presId="urn:microsoft.com/office/officeart/2005/8/layout/hProcess9"/>
    <dgm:cxn modelId="{375077F0-5F3C-4AF6-8132-9223A93EBF77}" type="presParOf" srcId="{D84ED6CC-BF9F-43B7-B61B-61A25B44E9EE}" destId="{E323FBA7-1EAE-46B5-BC95-51BE2955936E}" srcOrd="1" destOrd="0" presId="urn:microsoft.com/office/officeart/2005/8/layout/hProcess9"/>
    <dgm:cxn modelId="{258A6252-57A1-4605-A0D9-69FBC489BA43}" type="presParOf" srcId="{D84ED6CC-BF9F-43B7-B61B-61A25B44E9EE}" destId="{DEAD38C1-53DD-4AD2-9B81-635CB7BF7F37}" srcOrd="2" destOrd="0" presId="urn:microsoft.com/office/officeart/2005/8/layout/hProcess9"/>
    <dgm:cxn modelId="{68DF700F-A6E6-47AF-8B70-8AD7D64CACBA}" type="presParOf" srcId="{D84ED6CC-BF9F-43B7-B61B-61A25B44E9EE}" destId="{D5015859-315F-4E27-AC11-491768D95CCB}" srcOrd="3" destOrd="0" presId="urn:microsoft.com/office/officeart/2005/8/layout/hProcess9"/>
    <dgm:cxn modelId="{45D81603-5BFB-479A-B6AE-EF6D65CCB82A}" type="presParOf" srcId="{D84ED6CC-BF9F-43B7-B61B-61A25B44E9EE}" destId="{60F316DD-D013-4A62-AD60-1B469AEFF6D2}" srcOrd="4" destOrd="0" presId="urn:microsoft.com/office/officeart/2005/8/layout/hProcess9"/>
    <dgm:cxn modelId="{2D5F3DE1-C93C-4833-93CA-9D61D641C4FE}" type="presParOf" srcId="{D84ED6CC-BF9F-43B7-B61B-61A25B44E9EE}" destId="{77E87056-4557-4DDF-A236-0E1E0B0CA1AE}" srcOrd="5" destOrd="0" presId="urn:microsoft.com/office/officeart/2005/8/layout/hProcess9"/>
    <dgm:cxn modelId="{CE8FC302-95AD-4DD3-A396-7B886D238A4A}" type="presParOf" srcId="{D84ED6CC-BF9F-43B7-B61B-61A25B44E9EE}" destId="{0D2C505B-1304-428F-B668-0CDFA4D41BD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6011D8-8C23-4625-9F3F-95CFED2FD37B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986C0BC5-0DC1-4E8A-9274-263174301A01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субъект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4D391D-5DEC-4AE1-871A-D54C3D4F97DB}" type="parTrans" cxnId="{CB7984B2-67FD-4A60-B4CA-0A1EAD697AAD}">
      <dgm:prSet/>
      <dgm:spPr/>
      <dgm:t>
        <a:bodyPr/>
        <a:lstStyle/>
        <a:p>
          <a:endParaRPr lang="ru-RU"/>
        </a:p>
      </dgm:t>
    </dgm:pt>
    <dgm:pt modelId="{809D9FF5-5F04-42B4-A31E-F9BD5AA0AD40}" type="sibTrans" cxnId="{CB7984B2-67FD-4A60-B4CA-0A1EAD697AAD}">
      <dgm:prSet/>
      <dgm:spPr/>
      <dgm:t>
        <a:bodyPr/>
        <a:lstStyle/>
        <a:p>
          <a:endParaRPr lang="ru-RU"/>
        </a:p>
      </dgm:t>
    </dgm:pt>
    <dgm:pt modelId="{15138A60-EAAC-4D7C-8C04-99565DF17431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процесс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перцепции (получения информации)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18B7D0-36F4-4CF9-90A8-ED461D97E024}" type="parTrans" cxnId="{09884E5F-AC4F-4B6F-8040-9DA306E668C2}">
      <dgm:prSet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endParaRPr lang="ru-RU"/>
        </a:p>
      </dgm:t>
    </dgm:pt>
    <dgm:pt modelId="{137C97BA-7AC5-4E6E-8AB4-9D6328ACFDAE}" type="sibTrans" cxnId="{09884E5F-AC4F-4B6F-8040-9DA306E668C2}">
      <dgm:prSet/>
      <dgm:spPr/>
      <dgm:t>
        <a:bodyPr/>
        <a:lstStyle/>
        <a:p>
          <a:endParaRPr lang="ru-RU"/>
        </a:p>
      </dgm:t>
    </dgm:pt>
    <dgm:pt modelId="{998580D4-6DB6-4354-B6AB-62A04A81D2D5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декодирование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информации и создание образа «другого»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FB203-9DAD-4555-8E89-690097907C23}" type="parTrans" cxnId="{B3237819-FAE7-4DFF-84E5-2D3D57C3D867}">
      <dgm:prSet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endParaRPr lang="ru-RU"/>
        </a:p>
      </dgm:t>
    </dgm:pt>
    <dgm:pt modelId="{F551C5EB-946D-4E65-91D2-ECFE2E1340C7}" type="sibTrans" cxnId="{B3237819-FAE7-4DFF-84E5-2D3D57C3D867}">
      <dgm:prSet/>
      <dgm:spPr/>
      <dgm:t>
        <a:bodyPr/>
        <a:lstStyle/>
        <a:p>
          <a:endParaRPr lang="ru-RU"/>
        </a:p>
      </dgm:t>
    </dgm:pt>
    <dgm:pt modelId="{AF35280E-173B-4BD1-9E79-EEB2188DDC9E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1FAE7F-8C24-4AF5-8B71-EF21DA99359B}" type="parTrans" cxnId="{94F94968-BF4D-4703-91F5-716450E3574D}">
      <dgm:prSet/>
      <dgm:spPr/>
      <dgm:t>
        <a:bodyPr/>
        <a:lstStyle/>
        <a:p>
          <a:endParaRPr lang="ru-RU"/>
        </a:p>
      </dgm:t>
    </dgm:pt>
    <dgm:pt modelId="{3459AED9-EDF6-47C8-BAE4-5BFF4725D8F2}" type="sibTrans" cxnId="{94F94968-BF4D-4703-91F5-716450E3574D}">
      <dgm:prSet/>
      <dgm:spPr/>
      <dgm:t>
        <a:bodyPr/>
        <a:lstStyle/>
        <a:p>
          <a:endParaRPr lang="ru-RU"/>
        </a:p>
      </dgm:t>
    </dgm:pt>
    <dgm:pt modelId="{03E2AB41-AF53-4CD9-858F-EEC910A1713F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действия по поиску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дополнительной информации об объекте восприятия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8A86B5-E461-40AD-A6B8-7844595782F9}" type="parTrans" cxnId="{ED665881-38D4-4BB8-8617-269B26A15D16}">
      <dgm:prSet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endParaRPr lang="ru-RU"/>
        </a:p>
      </dgm:t>
    </dgm:pt>
    <dgm:pt modelId="{AD116377-0238-4858-81BC-3D0726E464EF}" type="sibTrans" cxnId="{ED665881-38D4-4BB8-8617-269B26A15D16}">
      <dgm:prSet/>
      <dgm:spPr/>
      <dgm:t>
        <a:bodyPr/>
        <a:lstStyle/>
        <a:p>
          <a:endParaRPr lang="ru-RU"/>
        </a:p>
      </dgm:t>
    </dgm:pt>
    <dgm:pt modelId="{449EA37A-F083-4696-8036-345082173E59}">
      <dgm:prSet phldrT="[Текст]"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коррекция</a:t>
          </a:r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(при необходимости) первоначального образа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825184-D1AF-4B11-A606-BC12E51CF3D9}" type="parTrans" cxnId="{4DDD21CA-5B4F-44B3-8B51-11760B049DD0}">
      <dgm:prSet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endParaRPr lang="ru-RU"/>
        </a:p>
      </dgm:t>
    </dgm:pt>
    <dgm:pt modelId="{0C70C7FB-2721-43CF-9050-2148BCBB7326}" type="sibTrans" cxnId="{4DDD21CA-5B4F-44B3-8B51-11760B049DD0}">
      <dgm:prSet/>
      <dgm:spPr/>
      <dgm:t>
        <a:bodyPr/>
        <a:lstStyle/>
        <a:p>
          <a:endParaRPr lang="ru-RU"/>
        </a:p>
      </dgm:t>
    </dgm:pt>
    <dgm:pt modelId="{CABC37DC-D878-4DA9-8D71-C31E924DB3EF}" type="pres">
      <dgm:prSet presAssocID="{686011D8-8C23-4625-9F3F-95CFED2FD37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E0CAAB1-E226-4696-A948-455EC94E0915}" type="pres">
      <dgm:prSet presAssocID="{986C0BC5-0DC1-4E8A-9274-263174301A01}" presName="root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EC233A00-15DB-4B50-9F9B-CA333E6F144B}" type="pres">
      <dgm:prSet presAssocID="{986C0BC5-0DC1-4E8A-9274-263174301A01}" presName="rootComposite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9D44E54C-6CF8-4EFA-91CE-B706588BDCB7}" type="pres">
      <dgm:prSet presAssocID="{986C0BC5-0DC1-4E8A-9274-263174301A01}" presName="rootText" presStyleLbl="node1" presStyleIdx="0" presStyleCnt="2"/>
      <dgm:spPr/>
      <dgm:t>
        <a:bodyPr/>
        <a:lstStyle/>
        <a:p>
          <a:endParaRPr lang="ru-RU"/>
        </a:p>
      </dgm:t>
    </dgm:pt>
    <dgm:pt modelId="{3908BE0E-5660-45A2-8D31-E6F7DAD64924}" type="pres">
      <dgm:prSet presAssocID="{986C0BC5-0DC1-4E8A-9274-263174301A01}" presName="rootConnector" presStyleLbl="node1" presStyleIdx="0" presStyleCnt="2"/>
      <dgm:spPr/>
      <dgm:t>
        <a:bodyPr/>
        <a:lstStyle/>
        <a:p>
          <a:endParaRPr lang="ru-RU"/>
        </a:p>
      </dgm:t>
    </dgm:pt>
    <dgm:pt modelId="{A7956666-030D-47EE-BD14-3E32918B9CCD}" type="pres">
      <dgm:prSet presAssocID="{986C0BC5-0DC1-4E8A-9274-263174301A01}" presName="childShape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CF6A324A-2F59-4F15-95FF-A054B5D32EF1}" type="pres">
      <dgm:prSet presAssocID="{0E18B7D0-36F4-4CF9-90A8-ED461D97E024}" presName="Name13" presStyleLbl="parChTrans1D2" presStyleIdx="0" presStyleCnt="4"/>
      <dgm:spPr/>
      <dgm:t>
        <a:bodyPr/>
        <a:lstStyle/>
        <a:p>
          <a:endParaRPr lang="ru-RU"/>
        </a:p>
      </dgm:t>
    </dgm:pt>
    <dgm:pt modelId="{8D9445C1-9AE6-4071-AC7F-A14DB56A8B0D}" type="pres">
      <dgm:prSet presAssocID="{15138A60-EAAC-4D7C-8C04-99565DF17431}" presName="childText" presStyleLbl="bgAcc1" presStyleIdx="0" presStyleCnt="4" custScaleX="1168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298EC8-E287-4D92-8F1F-5CD7DDF1B48E}" type="pres">
      <dgm:prSet presAssocID="{83EFB203-9DAD-4555-8E89-690097907C23}" presName="Name13" presStyleLbl="parChTrans1D2" presStyleIdx="1" presStyleCnt="4"/>
      <dgm:spPr/>
      <dgm:t>
        <a:bodyPr/>
        <a:lstStyle/>
        <a:p>
          <a:endParaRPr lang="ru-RU"/>
        </a:p>
      </dgm:t>
    </dgm:pt>
    <dgm:pt modelId="{DB564848-8531-4E6B-BD6B-6DE562B8CF79}" type="pres">
      <dgm:prSet presAssocID="{998580D4-6DB6-4354-B6AB-62A04A81D2D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3B974C-2F9B-4E3C-8803-3DA8C9CC2C23}" type="pres">
      <dgm:prSet presAssocID="{AF35280E-173B-4BD1-9E79-EEB2188DDC9E}" presName="root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FEE319B7-ED6F-4369-A4E5-39F99A1BE614}" type="pres">
      <dgm:prSet presAssocID="{AF35280E-173B-4BD1-9E79-EEB2188DDC9E}" presName="rootComposite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D039107F-8AA2-4750-9A2A-0B7549DDA6B6}" type="pres">
      <dgm:prSet presAssocID="{AF35280E-173B-4BD1-9E79-EEB2188DDC9E}" presName="rootText" presStyleLbl="node1" presStyleIdx="1" presStyleCnt="2"/>
      <dgm:spPr/>
      <dgm:t>
        <a:bodyPr/>
        <a:lstStyle/>
        <a:p>
          <a:endParaRPr lang="ru-RU"/>
        </a:p>
      </dgm:t>
    </dgm:pt>
    <dgm:pt modelId="{E7679876-B091-4612-BC76-37A50FD0B3C9}" type="pres">
      <dgm:prSet presAssocID="{AF35280E-173B-4BD1-9E79-EEB2188DDC9E}" presName="rootConnector" presStyleLbl="node1" presStyleIdx="1" presStyleCnt="2"/>
      <dgm:spPr/>
      <dgm:t>
        <a:bodyPr/>
        <a:lstStyle/>
        <a:p>
          <a:endParaRPr lang="ru-RU"/>
        </a:p>
      </dgm:t>
    </dgm:pt>
    <dgm:pt modelId="{B3C58A9A-5968-44DA-A541-F92C74ABCF58}" type="pres">
      <dgm:prSet presAssocID="{AF35280E-173B-4BD1-9E79-EEB2188DDC9E}" presName="childShape" presStyleCnt="0"/>
      <dgm:spPr>
        <a:scene3d>
          <a:camera prst="orthographicFront"/>
          <a:lightRig rig="threePt" dir="t"/>
        </a:scene3d>
        <a:sp3d>
          <a:bevelT w="139700" h="139700" prst="divot"/>
        </a:sp3d>
      </dgm:spPr>
    </dgm:pt>
    <dgm:pt modelId="{64E3BFE9-7FF3-4376-9A49-25E8D40FB4AC}" type="pres">
      <dgm:prSet presAssocID="{7F8A86B5-E461-40AD-A6B8-7844595782F9}" presName="Name13" presStyleLbl="parChTrans1D2" presStyleIdx="2" presStyleCnt="4"/>
      <dgm:spPr/>
      <dgm:t>
        <a:bodyPr/>
        <a:lstStyle/>
        <a:p>
          <a:endParaRPr lang="ru-RU"/>
        </a:p>
      </dgm:t>
    </dgm:pt>
    <dgm:pt modelId="{C05630F0-2B7C-46EA-B769-523E526F7B21}" type="pres">
      <dgm:prSet presAssocID="{03E2AB41-AF53-4CD9-858F-EEC910A1713F}" presName="childText" presStyleLbl="bgAcc1" presStyleIdx="2" presStyleCnt="4" custScaleX="1407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B04B57-AB81-49E4-ACC3-304F468C0619}" type="pres">
      <dgm:prSet presAssocID="{8F825184-D1AF-4B11-A606-BC12E51CF3D9}" presName="Name13" presStyleLbl="parChTrans1D2" presStyleIdx="3" presStyleCnt="4"/>
      <dgm:spPr/>
      <dgm:t>
        <a:bodyPr/>
        <a:lstStyle/>
        <a:p>
          <a:endParaRPr lang="ru-RU"/>
        </a:p>
      </dgm:t>
    </dgm:pt>
    <dgm:pt modelId="{1B674808-4F35-486A-9F28-2A25C610B161}" type="pres">
      <dgm:prSet presAssocID="{449EA37A-F083-4696-8036-345082173E59}" presName="childText" presStyleLbl="bgAcc1" presStyleIdx="3" presStyleCnt="4" custScaleX="1401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B36EDD-7FAC-49C1-BF5B-AD32C020C0E4}" type="presOf" srcId="{0E18B7D0-36F4-4CF9-90A8-ED461D97E024}" destId="{CF6A324A-2F59-4F15-95FF-A054B5D32EF1}" srcOrd="0" destOrd="0" presId="urn:microsoft.com/office/officeart/2005/8/layout/hierarchy3"/>
    <dgm:cxn modelId="{ED665881-38D4-4BB8-8617-269B26A15D16}" srcId="{AF35280E-173B-4BD1-9E79-EEB2188DDC9E}" destId="{03E2AB41-AF53-4CD9-858F-EEC910A1713F}" srcOrd="0" destOrd="0" parTransId="{7F8A86B5-E461-40AD-A6B8-7844595782F9}" sibTransId="{AD116377-0238-4858-81BC-3D0726E464EF}"/>
    <dgm:cxn modelId="{210A1ACD-3143-4CB1-AACA-5BAC39E57E67}" type="presOf" srcId="{83EFB203-9DAD-4555-8E89-690097907C23}" destId="{9A298EC8-E287-4D92-8F1F-5CD7DDF1B48E}" srcOrd="0" destOrd="0" presId="urn:microsoft.com/office/officeart/2005/8/layout/hierarchy3"/>
    <dgm:cxn modelId="{9484FB0D-C3D7-491A-B020-2779D91EB1BC}" type="presOf" srcId="{449EA37A-F083-4696-8036-345082173E59}" destId="{1B674808-4F35-486A-9F28-2A25C610B161}" srcOrd="0" destOrd="0" presId="urn:microsoft.com/office/officeart/2005/8/layout/hierarchy3"/>
    <dgm:cxn modelId="{4DDD21CA-5B4F-44B3-8B51-11760B049DD0}" srcId="{AF35280E-173B-4BD1-9E79-EEB2188DDC9E}" destId="{449EA37A-F083-4696-8036-345082173E59}" srcOrd="1" destOrd="0" parTransId="{8F825184-D1AF-4B11-A606-BC12E51CF3D9}" sibTransId="{0C70C7FB-2721-43CF-9050-2148BCBB7326}"/>
    <dgm:cxn modelId="{1A9E9BA3-E377-4CA6-B8BE-773DEADCA3BC}" type="presOf" srcId="{686011D8-8C23-4625-9F3F-95CFED2FD37B}" destId="{CABC37DC-D878-4DA9-8D71-C31E924DB3EF}" srcOrd="0" destOrd="0" presId="urn:microsoft.com/office/officeart/2005/8/layout/hierarchy3"/>
    <dgm:cxn modelId="{07507D5B-F33A-4D19-B1D2-0F2A98A3F357}" type="presOf" srcId="{8F825184-D1AF-4B11-A606-BC12E51CF3D9}" destId="{E3B04B57-AB81-49E4-ACC3-304F468C0619}" srcOrd="0" destOrd="0" presId="urn:microsoft.com/office/officeart/2005/8/layout/hierarchy3"/>
    <dgm:cxn modelId="{EFE9F242-CB2B-45B2-8A12-F0A71BCE9EAD}" type="presOf" srcId="{AF35280E-173B-4BD1-9E79-EEB2188DDC9E}" destId="{D039107F-8AA2-4750-9A2A-0B7549DDA6B6}" srcOrd="0" destOrd="0" presId="urn:microsoft.com/office/officeart/2005/8/layout/hierarchy3"/>
    <dgm:cxn modelId="{CB7984B2-67FD-4A60-B4CA-0A1EAD697AAD}" srcId="{686011D8-8C23-4625-9F3F-95CFED2FD37B}" destId="{986C0BC5-0DC1-4E8A-9274-263174301A01}" srcOrd="0" destOrd="0" parTransId="{0C4D391D-5DEC-4AE1-871A-D54C3D4F97DB}" sibTransId="{809D9FF5-5F04-42B4-A31E-F9BD5AA0AD40}"/>
    <dgm:cxn modelId="{52F038DA-4B4A-40AD-8E36-F1F2314936BB}" type="presOf" srcId="{AF35280E-173B-4BD1-9E79-EEB2188DDC9E}" destId="{E7679876-B091-4612-BC76-37A50FD0B3C9}" srcOrd="1" destOrd="0" presId="urn:microsoft.com/office/officeart/2005/8/layout/hierarchy3"/>
    <dgm:cxn modelId="{09884E5F-AC4F-4B6F-8040-9DA306E668C2}" srcId="{986C0BC5-0DC1-4E8A-9274-263174301A01}" destId="{15138A60-EAAC-4D7C-8C04-99565DF17431}" srcOrd="0" destOrd="0" parTransId="{0E18B7D0-36F4-4CF9-90A8-ED461D97E024}" sibTransId="{137C97BA-7AC5-4E6E-8AB4-9D6328ACFDAE}"/>
    <dgm:cxn modelId="{4064E09B-6FDB-434C-850A-6207E33D49C2}" type="presOf" srcId="{15138A60-EAAC-4D7C-8C04-99565DF17431}" destId="{8D9445C1-9AE6-4071-AC7F-A14DB56A8B0D}" srcOrd="0" destOrd="0" presId="urn:microsoft.com/office/officeart/2005/8/layout/hierarchy3"/>
    <dgm:cxn modelId="{A89B35A9-CC2E-4148-8653-FC3F56190A65}" type="presOf" srcId="{7F8A86B5-E461-40AD-A6B8-7844595782F9}" destId="{64E3BFE9-7FF3-4376-9A49-25E8D40FB4AC}" srcOrd="0" destOrd="0" presId="urn:microsoft.com/office/officeart/2005/8/layout/hierarchy3"/>
    <dgm:cxn modelId="{94F94968-BF4D-4703-91F5-716450E3574D}" srcId="{686011D8-8C23-4625-9F3F-95CFED2FD37B}" destId="{AF35280E-173B-4BD1-9E79-EEB2188DDC9E}" srcOrd="1" destOrd="0" parTransId="{581FAE7F-8C24-4AF5-8B71-EF21DA99359B}" sibTransId="{3459AED9-EDF6-47C8-BAE4-5BFF4725D8F2}"/>
    <dgm:cxn modelId="{1726D5BC-A457-4280-8025-1A7B6389FDBE}" type="presOf" srcId="{986C0BC5-0DC1-4E8A-9274-263174301A01}" destId="{9D44E54C-6CF8-4EFA-91CE-B706588BDCB7}" srcOrd="0" destOrd="0" presId="urn:microsoft.com/office/officeart/2005/8/layout/hierarchy3"/>
    <dgm:cxn modelId="{A4DEA564-E44D-4B32-8B00-695A821F5965}" type="presOf" srcId="{03E2AB41-AF53-4CD9-858F-EEC910A1713F}" destId="{C05630F0-2B7C-46EA-B769-523E526F7B21}" srcOrd="0" destOrd="0" presId="urn:microsoft.com/office/officeart/2005/8/layout/hierarchy3"/>
    <dgm:cxn modelId="{95847D5A-2021-4C64-8B61-FAEC9D57B3CD}" type="presOf" srcId="{986C0BC5-0DC1-4E8A-9274-263174301A01}" destId="{3908BE0E-5660-45A2-8D31-E6F7DAD64924}" srcOrd="1" destOrd="0" presId="urn:microsoft.com/office/officeart/2005/8/layout/hierarchy3"/>
    <dgm:cxn modelId="{5E4DD585-8778-495C-AF45-3239EA64E254}" type="presOf" srcId="{998580D4-6DB6-4354-B6AB-62A04A81D2D5}" destId="{DB564848-8531-4E6B-BD6B-6DE562B8CF79}" srcOrd="0" destOrd="0" presId="urn:microsoft.com/office/officeart/2005/8/layout/hierarchy3"/>
    <dgm:cxn modelId="{B3237819-FAE7-4DFF-84E5-2D3D57C3D867}" srcId="{986C0BC5-0DC1-4E8A-9274-263174301A01}" destId="{998580D4-6DB6-4354-B6AB-62A04A81D2D5}" srcOrd="1" destOrd="0" parTransId="{83EFB203-9DAD-4555-8E89-690097907C23}" sibTransId="{F551C5EB-946D-4E65-91D2-ECFE2E1340C7}"/>
    <dgm:cxn modelId="{64045AD7-B74F-44BE-8A5B-69605EA72F1E}" type="presParOf" srcId="{CABC37DC-D878-4DA9-8D71-C31E924DB3EF}" destId="{7E0CAAB1-E226-4696-A948-455EC94E0915}" srcOrd="0" destOrd="0" presId="urn:microsoft.com/office/officeart/2005/8/layout/hierarchy3"/>
    <dgm:cxn modelId="{02CB1F77-2D96-4AE8-B0BF-632F4F42D0F0}" type="presParOf" srcId="{7E0CAAB1-E226-4696-A948-455EC94E0915}" destId="{EC233A00-15DB-4B50-9F9B-CA333E6F144B}" srcOrd="0" destOrd="0" presId="urn:microsoft.com/office/officeart/2005/8/layout/hierarchy3"/>
    <dgm:cxn modelId="{45C22F5E-568D-4AC9-B4B2-24B268A775B5}" type="presParOf" srcId="{EC233A00-15DB-4B50-9F9B-CA333E6F144B}" destId="{9D44E54C-6CF8-4EFA-91CE-B706588BDCB7}" srcOrd="0" destOrd="0" presId="urn:microsoft.com/office/officeart/2005/8/layout/hierarchy3"/>
    <dgm:cxn modelId="{059D3F29-086A-42BC-A889-C7476EE674E4}" type="presParOf" srcId="{EC233A00-15DB-4B50-9F9B-CA333E6F144B}" destId="{3908BE0E-5660-45A2-8D31-E6F7DAD64924}" srcOrd="1" destOrd="0" presId="urn:microsoft.com/office/officeart/2005/8/layout/hierarchy3"/>
    <dgm:cxn modelId="{DB66B3F1-06AB-41F6-8FD5-F3746D923F96}" type="presParOf" srcId="{7E0CAAB1-E226-4696-A948-455EC94E0915}" destId="{A7956666-030D-47EE-BD14-3E32918B9CCD}" srcOrd="1" destOrd="0" presId="urn:microsoft.com/office/officeart/2005/8/layout/hierarchy3"/>
    <dgm:cxn modelId="{B513479A-7292-4DA0-AA1B-CB42C9F5876E}" type="presParOf" srcId="{A7956666-030D-47EE-BD14-3E32918B9CCD}" destId="{CF6A324A-2F59-4F15-95FF-A054B5D32EF1}" srcOrd="0" destOrd="0" presId="urn:microsoft.com/office/officeart/2005/8/layout/hierarchy3"/>
    <dgm:cxn modelId="{6BB196A6-AB83-4897-96A7-AE2A64C0FBD8}" type="presParOf" srcId="{A7956666-030D-47EE-BD14-3E32918B9CCD}" destId="{8D9445C1-9AE6-4071-AC7F-A14DB56A8B0D}" srcOrd="1" destOrd="0" presId="urn:microsoft.com/office/officeart/2005/8/layout/hierarchy3"/>
    <dgm:cxn modelId="{1492DB0E-2AAE-4BC4-B9C2-D207274C30CA}" type="presParOf" srcId="{A7956666-030D-47EE-BD14-3E32918B9CCD}" destId="{9A298EC8-E287-4D92-8F1F-5CD7DDF1B48E}" srcOrd="2" destOrd="0" presId="urn:microsoft.com/office/officeart/2005/8/layout/hierarchy3"/>
    <dgm:cxn modelId="{3ADC0790-7F28-44B0-933E-DB3F0107F829}" type="presParOf" srcId="{A7956666-030D-47EE-BD14-3E32918B9CCD}" destId="{DB564848-8531-4E6B-BD6B-6DE562B8CF79}" srcOrd="3" destOrd="0" presId="urn:microsoft.com/office/officeart/2005/8/layout/hierarchy3"/>
    <dgm:cxn modelId="{B2801817-009C-4470-9D76-7372DC204E86}" type="presParOf" srcId="{CABC37DC-D878-4DA9-8D71-C31E924DB3EF}" destId="{543B974C-2F9B-4E3C-8803-3DA8C9CC2C23}" srcOrd="1" destOrd="0" presId="urn:microsoft.com/office/officeart/2005/8/layout/hierarchy3"/>
    <dgm:cxn modelId="{000729D2-ABA8-4540-93F4-E5995B48B487}" type="presParOf" srcId="{543B974C-2F9B-4E3C-8803-3DA8C9CC2C23}" destId="{FEE319B7-ED6F-4369-A4E5-39F99A1BE614}" srcOrd="0" destOrd="0" presId="urn:microsoft.com/office/officeart/2005/8/layout/hierarchy3"/>
    <dgm:cxn modelId="{742AF999-A853-4B80-91AB-5C5757764EC6}" type="presParOf" srcId="{FEE319B7-ED6F-4369-A4E5-39F99A1BE614}" destId="{D039107F-8AA2-4750-9A2A-0B7549DDA6B6}" srcOrd="0" destOrd="0" presId="urn:microsoft.com/office/officeart/2005/8/layout/hierarchy3"/>
    <dgm:cxn modelId="{2A0DC4D2-34DC-4692-9A02-5B6111730024}" type="presParOf" srcId="{FEE319B7-ED6F-4369-A4E5-39F99A1BE614}" destId="{E7679876-B091-4612-BC76-37A50FD0B3C9}" srcOrd="1" destOrd="0" presId="urn:microsoft.com/office/officeart/2005/8/layout/hierarchy3"/>
    <dgm:cxn modelId="{449A4FF7-6353-47E4-9A68-FEADE78100FA}" type="presParOf" srcId="{543B974C-2F9B-4E3C-8803-3DA8C9CC2C23}" destId="{B3C58A9A-5968-44DA-A541-F92C74ABCF58}" srcOrd="1" destOrd="0" presId="urn:microsoft.com/office/officeart/2005/8/layout/hierarchy3"/>
    <dgm:cxn modelId="{C3798BDC-E933-46AB-BA26-0AB87D2A7F46}" type="presParOf" srcId="{B3C58A9A-5968-44DA-A541-F92C74ABCF58}" destId="{64E3BFE9-7FF3-4376-9A49-25E8D40FB4AC}" srcOrd="0" destOrd="0" presId="urn:microsoft.com/office/officeart/2005/8/layout/hierarchy3"/>
    <dgm:cxn modelId="{FDE8AAAA-57A7-45E9-8CE1-A6B9777A5799}" type="presParOf" srcId="{B3C58A9A-5968-44DA-A541-F92C74ABCF58}" destId="{C05630F0-2B7C-46EA-B769-523E526F7B21}" srcOrd="1" destOrd="0" presId="urn:microsoft.com/office/officeart/2005/8/layout/hierarchy3"/>
    <dgm:cxn modelId="{98D399C3-F9D0-4930-85F8-78F95BB59C65}" type="presParOf" srcId="{B3C58A9A-5968-44DA-A541-F92C74ABCF58}" destId="{E3B04B57-AB81-49E4-ACC3-304F468C0619}" srcOrd="2" destOrd="0" presId="urn:microsoft.com/office/officeart/2005/8/layout/hierarchy3"/>
    <dgm:cxn modelId="{A14BDC4E-59A7-4BAF-91CA-D41280FE3562}" type="presParOf" srcId="{B3C58A9A-5968-44DA-A541-F92C74ABCF58}" destId="{1B674808-4F35-486A-9F28-2A25C610B16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CCDFF5-1D4F-4DD7-87EE-49B4934036B5}" type="doc">
      <dgm:prSet loTypeId="urn:microsoft.com/office/officeart/2005/8/layout/arrow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14260BC3-0B54-4CA7-86D4-89A3789DB199}">
      <dgm:prSet phldrT="[Текст]" custT="1"/>
      <dgm:spPr/>
      <dgm:t>
        <a:bodyPr/>
        <a:lstStyle/>
        <a:p>
          <a:r>
            <a:rPr lang="ru-RU" sz="2400" dirty="0" smtClean="0"/>
            <a:t>ориентированные на требования вышестоящих уровней организации 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DD13EF-8255-4D60-9376-9506EA40F2B9}" type="parTrans" cxnId="{925222DF-7E7C-40DA-B529-842168E581D2}">
      <dgm:prSet/>
      <dgm:spPr/>
      <dgm:t>
        <a:bodyPr/>
        <a:lstStyle/>
        <a:p>
          <a:endParaRPr lang="ru-RU"/>
        </a:p>
      </dgm:t>
    </dgm:pt>
    <dgm:pt modelId="{50279654-B135-45C7-B882-BBE0AB757E2E}" type="sibTrans" cxnId="{925222DF-7E7C-40DA-B529-842168E581D2}">
      <dgm:prSet/>
      <dgm:spPr/>
      <dgm:t>
        <a:bodyPr/>
        <a:lstStyle/>
        <a:p>
          <a:endParaRPr lang="ru-RU"/>
        </a:p>
      </dgm:t>
    </dgm:pt>
    <dgm:pt modelId="{76953877-9077-4B8A-BC55-67873FBEA14B}">
      <dgm:prSet phldrT="[Текст]" custT="1"/>
      <dgm:spPr/>
      <dgm:t>
        <a:bodyPr/>
        <a:lstStyle/>
        <a:p>
          <a:r>
            <a:rPr lang="ru-RU" sz="2400" dirty="0" smtClean="0"/>
            <a:t>ориентированные на управляемую группу (подчиненных)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16000-47A3-4992-9D1C-790BB5A5A482}" type="parTrans" cxnId="{73188B1C-DB90-49E6-84FC-2E00DAFB70DB}">
      <dgm:prSet/>
      <dgm:spPr/>
      <dgm:t>
        <a:bodyPr/>
        <a:lstStyle/>
        <a:p>
          <a:endParaRPr lang="ru-RU"/>
        </a:p>
      </dgm:t>
    </dgm:pt>
    <dgm:pt modelId="{B278D82C-4AB3-47E4-B37D-9CC2BBE2F78B}" type="sibTrans" cxnId="{73188B1C-DB90-49E6-84FC-2E00DAFB70DB}">
      <dgm:prSet/>
      <dgm:spPr/>
      <dgm:t>
        <a:bodyPr/>
        <a:lstStyle/>
        <a:p>
          <a:endParaRPr lang="ru-RU"/>
        </a:p>
      </dgm:t>
    </dgm:pt>
    <dgm:pt modelId="{E13CF8E0-418A-422E-B9D0-883E5E343B6C}" type="pres">
      <dgm:prSet presAssocID="{DCCCDFF5-1D4F-4DD7-87EE-49B4934036B5}" presName="compositeShape" presStyleCnt="0">
        <dgm:presLayoutVars>
          <dgm:chMax val="2"/>
          <dgm:dir/>
          <dgm:resizeHandles val="exact"/>
        </dgm:presLayoutVars>
      </dgm:prSet>
      <dgm:spPr/>
    </dgm:pt>
    <dgm:pt modelId="{6A25C60F-D765-4BCA-8C47-F998108EF7BA}" type="pres">
      <dgm:prSet presAssocID="{DCCCDFF5-1D4F-4DD7-87EE-49B4934036B5}" presName="ribbon" presStyleLbl="node1" presStyleIdx="0" presStyleCnt="1"/>
      <dgm:spPr/>
    </dgm:pt>
    <dgm:pt modelId="{5027679A-23D9-40CB-A1AA-F4FBFFD6FBC5}" type="pres">
      <dgm:prSet presAssocID="{DCCCDFF5-1D4F-4DD7-87EE-49B4934036B5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832A75-DA18-4C36-9C99-9606FCE130F0}" type="pres">
      <dgm:prSet presAssocID="{DCCCDFF5-1D4F-4DD7-87EE-49B4934036B5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22DB3C-E922-4CB4-B24D-C185AF9BE755}" type="presOf" srcId="{DCCCDFF5-1D4F-4DD7-87EE-49B4934036B5}" destId="{E13CF8E0-418A-422E-B9D0-883E5E343B6C}" srcOrd="0" destOrd="0" presId="urn:microsoft.com/office/officeart/2005/8/layout/arrow6"/>
    <dgm:cxn modelId="{36B6DA4D-E62F-4707-8E20-EC44A7F420A9}" type="presOf" srcId="{14260BC3-0B54-4CA7-86D4-89A3789DB199}" destId="{5027679A-23D9-40CB-A1AA-F4FBFFD6FBC5}" srcOrd="0" destOrd="0" presId="urn:microsoft.com/office/officeart/2005/8/layout/arrow6"/>
    <dgm:cxn modelId="{925222DF-7E7C-40DA-B529-842168E581D2}" srcId="{DCCCDFF5-1D4F-4DD7-87EE-49B4934036B5}" destId="{14260BC3-0B54-4CA7-86D4-89A3789DB199}" srcOrd="0" destOrd="0" parTransId="{C0DD13EF-8255-4D60-9376-9506EA40F2B9}" sibTransId="{50279654-B135-45C7-B882-BBE0AB757E2E}"/>
    <dgm:cxn modelId="{73188B1C-DB90-49E6-84FC-2E00DAFB70DB}" srcId="{DCCCDFF5-1D4F-4DD7-87EE-49B4934036B5}" destId="{76953877-9077-4B8A-BC55-67873FBEA14B}" srcOrd="1" destOrd="0" parTransId="{A6916000-47A3-4992-9D1C-790BB5A5A482}" sibTransId="{B278D82C-4AB3-47E4-B37D-9CC2BBE2F78B}"/>
    <dgm:cxn modelId="{BAEF6FA5-DF7E-4541-998B-3A56803B86DD}" type="presOf" srcId="{76953877-9077-4B8A-BC55-67873FBEA14B}" destId="{94832A75-DA18-4C36-9C99-9606FCE130F0}" srcOrd="0" destOrd="0" presId="urn:microsoft.com/office/officeart/2005/8/layout/arrow6"/>
    <dgm:cxn modelId="{E5CA8EBF-5A7E-4286-830C-FAF2DB35C054}" type="presParOf" srcId="{E13CF8E0-418A-422E-B9D0-883E5E343B6C}" destId="{6A25C60F-D765-4BCA-8C47-F998108EF7BA}" srcOrd="0" destOrd="0" presId="urn:microsoft.com/office/officeart/2005/8/layout/arrow6"/>
    <dgm:cxn modelId="{D7A19989-2044-468F-9F52-1027EACB1582}" type="presParOf" srcId="{E13CF8E0-418A-422E-B9D0-883E5E343B6C}" destId="{5027679A-23D9-40CB-A1AA-F4FBFFD6FBC5}" srcOrd="1" destOrd="0" presId="urn:microsoft.com/office/officeart/2005/8/layout/arrow6"/>
    <dgm:cxn modelId="{57ECD027-40DF-472A-B5E9-D224D7BE2AD3}" type="presParOf" srcId="{E13CF8E0-418A-422E-B9D0-883E5E343B6C}" destId="{94832A75-DA18-4C36-9C99-9606FCE130F0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C6B515-2C7E-4E82-BC94-85B963285373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A74B9539-15C0-4320-969C-6B9B56A2A897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перенесение общего впечатления о подчиненном па оценку его отдельных характеристик – как деловых, так и личностных («эффект генерализации»)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1650E-D0D3-453B-BFCF-D8F95218E66C}" type="parTrans" cxnId="{26A991F0-74F5-4D50-8DF5-43F08A7CDE6F}">
      <dgm:prSet/>
      <dgm:spPr/>
      <dgm:t>
        <a:bodyPr/>
        <a:lstStyle/>
        <a:p>
          <a:endParaRPr lang="ru-RU"/>
        </a:p>
      </dgm:t>
    </dgm:pt>
    <dgm:pt modelId="{0AAE6E77-B1FD-468F-A704-DDFCAF956237}" type="sibTrans" cxnId="{26A991F0-74F5-4D50-8DF5-43F08A7CDE6F}">
      <dgm:prSet/>
      <dgm:spPr/>
      <dgm:t>
        <a:bodyPr/>
        <a:lstStyle/>
        <a:p>
          <a:endParaRPr lang="ru-RU"/>
        </a:p>
      </dgm:t>
    </dgm:pt>
    <dgm:pt modelId="{96FE17FD-EA50-4B93-A498-86A020B9AEB5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завышение оценок тех подчиненных, которые поддерживают руководителя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C45B04-370D-428E-8E7F-573D9B43A451}" type="parTrans" cxnId="{59FA60FA-EAE2-42A7-A213-C7B5D8334B27}">
      <dgm:prSet/>
      <dgm:spPr/>
      <dgm:t>
        <a:bodyPr/>
        <a:lstStyle/>
        <a:p>
          <a:endParaRPr lang="ru-RU"/>
        </a:p>
      </dgm:t>
    </dgm:pt>
    <dgm:pt modelId="{F88821CF-3160-401C-8CB3-C7148AA879E4}" type="sibTrans" cxnId="{59FA60FA-EAE2-42A7-A213-C7B5D8334B27}">
      <dgm:prSet/>
      <dgm:spPr/>
      <dgm:t>
        <a:bodyPr/>
        <a:lstStyle/>
        <a:p>
          <a:endParaRPr lang="ru-RU"/>
        </a:p>
      </dgm:t>
    </dgm:pt>
    <dgm:pt modelId="{81971205-3EB5-4B86-812E-C532F75880E6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завышение оценок тех подчиненных, которые высказывают сходные с руководителем мнения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F391EA-DA4A-4757-90ED-2A6FCB585604}" type="parTrans" cxnId="{D38E4C90-F829-4267-8F86-0286A7813344}">
      <dgm:prSet/>
      <dgm:spPr/>
      <dgm:t>
        <a:bodyPr/>
        <a:lstStyle/>
        <a:p>
          <a:endParaRPr lang="ru-RU"/>
        </a:p>
      </dgm:t>
    </dgm:pt>
    <dgm:pt modelId="{FDC9B4E8-65B4-4BAF-96D1-1C6C7881026A}" type="sibTrans" cxnId="{D38E4C90-F829-4267-8F86-0286A7813344}">
      <dgm:prSet/>
      <dgm:spPr/>
      <dgm:t>
        <a:bodyPr/>
        <a:lstStyle/>
        <a:p>
          <a:endParaRPr lang="ru-RU"/>
        </a:p>
      </dgm:t>
    </dgm:pt>
    <dgm:pt modelId="{5770C60B-89B8-4DBA-AE56-B3D7669C6B35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занижение оценок тех подчиненных, которые не поддерживают руководителя и высказывают противоречащие его мнению суждения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84ED8E-1A33-4B27-82DA-950FEC238C81}" type="parTrans" cxnId="{7D3B53FE-9B7A-476A-8B82-0B3B089BFBAF}">
      <dgm:prSet/>
      <dgm:spPr/>
      <dgm:t>
        <a:bodyPr/>
        <a:lstStyle/>
        <a:p>
          <a:endParaRPr lang="ru-RU"/>
        </a:p>
      </dgm:t>
    </dgm:pt>
    <dgm:pt modelId="{ABE0CDEF-A0A5-46EC-910D-E71268999395}" type="sibTrans" cxnId="{7D3B53FE-9B7A-476A-8B82-0B3B089BFBAF}">
      <dgm:prSet/>
      <dgm:spPr/>
      <dgm:t>
        <a:bodyPr/>
        <a:lstStyle/>
        <a:p>
          <a:endParaRPr lang="ru-RU"/>
        </a:p>
      </dgm:t>
    </dgm:pt>
    <dgm:pt modelId="{1012467C-D655-427F-B7D2-F909928071E0}">
      <dgm:prSet phldrT="[Текст]"/>
      <dgm:spPr/>
      <dgm:t>
        <a:bodyPr/>
        <a:lstStyle/>
        <a:p>
          <a:r>
            <a: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блокирует информацию, поступающую ему от лиц, получивших с его стороны негативную оценку</a:t>
          </a:r>
          <a:endParaRPr lang="ru-RU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2BC8DE-8848-49A7-8D9C-C147B7D5C9F0}" type="parTrans" cxnId="{7F26B099-CA6A-43AA-9EAF-CB28E7491869}">
      <dgm:prSet/>
      <dgm:spPr/>
      <dgm:t>
        <a:bodyPr/>
        <a:lstStyle/>
        <a:p>
          <a:endParaRPr lang="ru-RU"/>
        </a:p>
      </dgm:t>
    </dgm:pt>
    <dgm:pt modelId="{4BA6EDCA-35B0-405D-86C3-3FEABBC12BA5}" type="sibTrans" cxnId="{7F26B099-CA6A-43AA-9EAF-CB28E7491869}">
      <dgm:prSet/>
      <dgm:spPr/>
      <dgm:t>
        <a:bodyPr/>
        <a:lstStyle/>
        <a:p>
          <a:endParaRPr lang="ru-RU"/>
        </a:p>
      </dgm:t>
    </dgm:pt>
    <dgm:pt modelId="{CCA58B50-3072-44C5-AFDE-7C8533AB466C}" type="pres">
      <dgm:prSet presAssocID="{4CC6B515-2C7E-4E82-BC94-85B963285373}" presName="diagram" presStyleCnt="0">
        <dgm:presLayoutVars>
          <dgm:dir/>
          <dgm:resizeHandles val="exact"/>
        </dgm:presLayoutVars>
      </dgm:prSet>
      <dgm:spPr/>
    </dgm:pt>
    <dgm:pt modelId="{1D2D937B-CB4D-404E-80FB-1D49E617B873}" type="pres">
      <dgm:prSet presAssocID="{A74B9539-15C0-4320-969C-6B9B56A2A89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980BB7-ADEF-4A9A-A3FD-5839CB294BE9}" type="pres">
      <dgm:prSet presAssocID="{0AAE6E77-B1FD-468F-A704-DDFCAF956237}" presName="sibTrans" presStyleCnt="0"/>
      <dgm:spPr/>
    </dgm:pt>
    <dgm:pt modelId="{E68D6DDF-69E5-4CF2-B261-3ED877006889}" type="pres">
      <dgm:prSet presAssocID="{96FE17FD-EA50-4B93-A498-86A020B9AE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55DD2C-749C-48A7-8B78-C7D360A18BAE}" type="pres">
      <dgm:prSet presAssocID="{F88821CF-3160-401C-8CB3-C7148AA879E4}" presName="sibTrans" presStyleCnt="0"/>
      <dgm:spPr/>
    </dgm:pt>
    <dgm:pt modelId="{C77EB5AE-A2ED-4EC3-B948-3BC5386B1633}" type="pres">
      <dgm:prSet presAssocID="{81971205-3EB5-4B86-812E-C532F75880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F2B6FB-EE95-4253-97DD-6E5937F7D1BB}" type="pres">
      <dgm:prSet presAssocID="{FDC9B4E8-65B4-4BAF-96D1-1C6C7881026A}" presName="sibTrans" presStyleCnt="0"/>
      <dgm:spPr/>
    </dgm:pt>
    <dgm:pt modelId="{BB32B575-AB86-4FA2-941F-16066E35A2F5}" type="pres">
      <dgm:prSet presAssocID="{5770C60B-89B8-4DBA-AE56-B3D7669C6B3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226112-0883-4485-AEC7-5D0B195B2535}" type="pres">
      <dgm:prSet presAssocID="{ABE0CDEF-A0A5-46EC-910D-E71268999395}" presName="sibTrans" presStyleCnt="0"/>
      <dgm:spPr/>
    </dgm:pt>
    <dgm:pt modelId="{C1F40294-6FBC-480E-9C58-808ABF14C8C0}" type="pres">
      <dgm:prSet presAssocID="{1012467C-D655-427F-B7D2-F909928071E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FA60FA-EAE2-42A7-A213-C7B5D8334B27}" srcId="{4CC6B515-2C7E-4E82-BC94-85B963285373}" destId="{96FE17FD-EA50-4B93-A498-86A020B9AEB5}" srcOrd="1" destOrd="0" parTransId="{DAC45B04-370D-428E-8E7F-573D9B43A451}" sibTransId="{F88821CF-3160-401C-8CB3-C7148AA879E4}"/>
    <dgm:cxn modelId="{16FC88AF-C609-4D3D-8C13-C3AB2BC3A565}" type="presOf" srcId="{96FE17FD-EA50-4B93-A498-86A020B9AEB5}" destId="{E68D6DDF-69E5-4CF2-B261-3ED877006889}" srcOrd="0" destOrd="0" presId="urn:microsoft.com/office/officeart/2005/8/layout/default"/>
    <dgm:cxn modelId="{93AF8A9B-F435-435D-ABD1-9EAD032313FD}" type="presOf" srcId="{A74B9539-15C0-4320-969C-6B9B56A2A897}" destId="{1D2D937B-CB4D-404E-80FB-1D49E617B873}" srcOrd="0" destOrd="0" presId="urn:microsoft.com/office/officeart/2005/8/layout/default"/>
    <dgm:cxn modelId="{6A15CDE9-C79E-4C44-9529-EE5E2CE043EE}" type="presOf" srcId="{5770C60B-89B8-4DBA-AE56-B3D7669C6B35}" destId="{BB32B575-AB86-4FA2-941F-16066E35A2F5}" srcOrd="0" destOrd="0" presId="urn:microsoft.com/office/officeart/2005/8/layout/default"/>
    <dgm:cxn modelId="{FE3BD2CE-8FEC-4672-9407-DD281ED396AF}" type="presOf" srcId="{81971205-3EB5-4B86-812E-C532F75880E6}" destId="{C77EB5AE-A2ED-4EC3-B948-3BC5386B1633}" srcOrd="0" destOrd="0" presId="urn:microsoft.com/office/officeart/2005/8/layout/default"/>
    <dgm:cxn modelId="{7F26B099-CA6A-43AA-9EAF-CB28E7491869}" srcId="{4CC6B515-2C7E-4E82-BC94-85B963285373}" destId="{1012467C-D655-427F-B7D2-F909928071E0}" srcOrd="4" destOrd="0" parTransId="{CF2BC8DE-8848-49A7-8D9C-C147B7D5C9F0}" sibTransId="{4BA6EDCA-35B0-405D-86C3-3FEABBC12BA5}"/>
    <dgm:cxn modelId="{43A5EAE3-33E2-48CE-A741-DE84246943A7}" type="presOf" srcId="{1012467C-D655-427F-B7D2-F909928071E0}" destId="{C1F40294-6FBC-480E-9C58-808ABF14C8C0}" srcOrd="0" destOrd="0" presId="urn:microsoft.com/office/officeart/2005/8/layout/default"/>
    <dgm:cxn modelId="{7D3B53FE-9B7A-476A-8B82-0B3B089BFBAF}" srcId="{4CC6B515-2C7E-4E82-BC94-85B963285373}" destId="{5770C60B-89B8-4DBA-AE56-B3D7669C6B35}" srcOrd="3" destOrd="0" parTransId="{3784ED8E-1A33-4B27-82DA-950FEC238C81}" sibTransId="{ABE0CDEF-A0A5-46EC-910D-E71268999395}"/>
    <dgm:cxn modelId="{F1348F5B-34CD-40B4-95FE-FBA750049629}" type="presOf" srcId="{4CC6B515-2C7E-4E82-BC94-85B963285373}" destId="{CCA58B50-3072-44C5-AFDE-7C8533AB466C}" srcOrd="0" destOrd="0" presId="urn:microsoft.com/office/officeart/2005/8/layout/default"/>
    <dgm:cxn modelId="{26A991F0-74F5-4D50-8DF5-43F08A7CDE6F}" srcId="{4CC6B515-2C7E-4E82-BC94-85B963285373}" destId="{A74B9539-15C0-4320-969C-6B9B56A2A897}" srcOrd="0" destOrd="0" parTransId="{EE11650E-D0D3-453B-BFCF-D8F95218E66C}" sibTransId="{0AAE6E77-B1FD-468F-A704-DDFCAF956237}"/>
    <dgm:cxn modelId="{D38E4C90-F829-4267-8F86-0286A7813344}" srcId="{4CC6B515-2C7E-4E82-BC94-85B963285373}" destId="{81971205-3EB5-4B86-812E-C532F75880E6}" srcOrd="2" destOrd="0" parTransId="{B9F391EA-DA4A-4757-90ED-2A6FCB585604}" sibTransId="{FDC9B4E8-65B4-4BAF-96D1-1C6C7881026A}"/>
    <dgm:cxn modelId="{5171FCE3-AD4C-4D17-A3DE-D211219EBB43}" type="presParOf" srcId="{CCA58B50-3072-44C5-AFDE-7C8533AB466C}" destId="{1D2D937B-CB4D-404E-80FB-1D49E617B873}" srcOrd="0" destOrd="0" presId="urn:microsoft.com/office/officeart/2005/8/layout/default"/>
    <dgm:cxn modelId="{58F4531E-DE3D-4EDD-9006-FDBC6ACD99D9}" type="presParOf" srcId="{CCA58B50-3072-44C5-AFDE-7C8533AB466C}" destId="{94980BB7-ADEF-4A9A-A3FD-5839CB294BE9}" srcOrd="1" destOrd="0" presId="urn:microsoft.com/office/officeart/2005/8/layout/default"/>
    <dgm:cxn modelId="{7F534EE5-54C0-4DFF-9FAA-F7963065CC6C}" type="presParOf" srcId="{CCA58B50-3072-44C5-AFDE-7C8533AB466C}" destId="{E68D6DDF-69E5-4CF2-B261-3ED877006889}" srcOrd="2" destOrd="0" presId="urn:microsoft.com/office/officeart/2005/8/layout/default"/>
    <dgm:cxn modelId="{318DFFE2-68D3-49C3-8644-B65B70CC5AB2}" type="presParOf" srcId="{CCA58B50-3072-44C5-AFDE-7C8533AB466C}" destId="{8A55DD2C-749C-48A7-8B78-C7D360A18BAE}" srcOrd="3" destOrd="0" presId="urn:microsoft.com/office/officeart/2005/8/layout/default"/>
    <dgm:cxn modelId="{C6DB0508-FF62-46C2-951E-6E1697D716E2}" type="presParOf" srcId="{CCA58B50-3072-44C5-AFDE-7C8533AB466C}" destId="{C77EB5AE-A2ED-4EC3-B948-3BC5386B1633}" srcOrd="4" destOrd="0" presId="urn:microsoft.com/office/officeart/2005/8/layout/default"/>
    <dgm:cxn modelId="{F4A2A1E3-1CB6-40A6-9033-7EF3D806D824}" type="presParOf" srcId="{CCA58B50-3072-44C5-AFDE-7C8533AB466C}" destId="{0DF2B6FB-EE95-4253-97DD-6E5937F7D1BB}" srcOrd="5" destOrd="0" presId="urn:microsoft.com/office/officeart/2005/8/layout/default"/>
    <dgm:cxn modelId="{90EE29EE-2966-4F59-955A-E2BC5A0EFAF9}" type="presParOf" srcId="{CCA58B50-3072-44C5-AFDE-7C8533AB466C}" destId="{BB32B575-AB86-4FA2-941F-16066E35A2F5}" srcOrd="6" destOrd="0" presId="urn:microsoft.com/office/officeart/2005/8/layout/default"/>
    <dgm:cxn modelId="{2695824D-3ADB-4BD1-90D8-19086FEEC8AE}" type="presParOf" srcId="{CCA58B50-3072-44C5-AFDE-7C8533AB466C}" destId="{86226112-0883-4485-AEC7-5D0B195B2535}" srcOrd="7" destOrd="0" presId="urn:microsoft.com/office/officeart/2005/8/layout/default"/>
    <dgm:cxn modelId="{63B85F8D-7BA3-45A5-800C-6F71447711BA}" type="presParOf" srcId="{CCA58B50-3072-44C5-AFDE-7C8533AB466C}" destId="{C1F40294-6FBC-480E-9C58-808ABF14C8C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E417A-127E-4096-9FE2-BA1E79AB211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AECFC3D-4011-43E7-9A76-0540904718D8}">
      <dgm:prSet phldrT="[Текст]" custT="1"/>
      <dgm:spPr/>
      <dgm:t>
        <a:bodyPr/>
        <a:lstStyle/>
        <a:p>
          <a:r>
            <a:rPr lang="ru-RU" sz="2400" dirty="0" smtClean="0"/>
            <a:t>«</a:t>
          </a:r>
          <a:r>
            <a: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один из нас»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A6BEAF-AB25-40B9-A40B-33E4555697B7}" type="parTrans" cxnId="{47B6B3D3-6AEB-43AB-8555-99D167907947}">
      <dgm:prSet/>
      <dgm:spPr/>
      <dgm:t>
        <a:bodyPr/>
        <a:lstStyle/>
        <a:p>
          <a:endParaRPr lang="ru-RU"/>
        </a:p>
      </dgm:t>
    </dgm:pt>
    <dgm:pt modelId="{55CDBF4E-207E-4B1C-ACF8-C89A549F949A}" type="sibTrans" cxnId="{47B6B3D3-6AEB-43AB-8555-99D167907947}">
      <dgm:prSet/>
      <dgm:spPr/>
      <dgm:t>
        <a:bodyPr/>
        <a:lstStyle/>
        <a:p>
          <a:endParaRPr lang="ru-RU"/>
        </a:p>
      </dgm:t>
    </dgm:pt>
    <dgm:pt modelId="{16EE089A-D986-4946-B73B-30394C171087}">
      <dgm:prSet phldrT="[Текст]" custT="1"/>
      <dgm:spPr/>
      <dgm:t>
        <a:bodyPr/>
        <a:lstStyle/>
        <a:p>
          <a:r>
            <a: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«подобный большинству из нас»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6DC238-D412-45B6-9FED-BADF742B559D}" type="parTrans" cxnId="{592E730A-54E5-4FF5-A7AD-CEB1B3081721}">
      <dgm:prSet/>
      <dgm:spPr/>
      <dgm:t>
        <a:bodyPr/>
        <a:lstStyle/>
        <a:p>
          <a:endParaRPr lang="ru-RU"/>
        </a:p>
      </dgm:t>
    </dgm:pt>
    <dgm:pt modelId="{A5828FEE-F89D-45D6-91D6-66E8174D5F23}" type="sibTrans" cxnId="{592E730A-54E5-4FF5-A7AD-CEB1B3081721}">
      <dgm:prSet/>
      <dgm:spPr/>
      <dgm:t>
        <a:bodyPr/>
        <a:lstStyle/>
        <a:p>
          <a:endParaRPr lang="ru-RU"/>
        </a:p>
      </dgm:t>
    </dgm:pt>
    <dgm:pt modelId="{3E4BC7C5-4D1B-4868-8AFE-92972DD38FFC}">
      <dgm:prSet phldrT="[Текст]" custT="1"/>
      <dgm:spPr/>
      <dgm:t>
        <a:bodyPr/>
        <a:lstStyle/>
        <a:p>
          <a:r>
            <a: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«лучший из нас»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3B6CEC-49B5-439E-8016-6023A0BF429E}" type="parTrans" cxnId="{DA626509-1F60-451E-9D19-00DA737D03CB}">
      <dgm:prSet/>
      <dgm:spPr/>
      <dgm:t>
        <a:bodyPr/>
        <a:lstStyle/>
        <a:p>
          <a:endParaRPr lang="ru-RU"/>
        </a:p>
      </dgm:t>
    </dgm:pt>
    <dgm:pt modelId="{58D4719A-D554-458A-AC0D-1AF7A7E14662}" type="sibTrans" cxnId="{DA626509-1F60-451E-9D19-00DA737D03CB}">
      <dgm:prSet/>
      <dgm:spPr/>
      <dgm:t>
        <a:bodyPr/>
        <a:lstStyle/>
        <a:p>
          <a:endParaRPr lang="ru-RU"/>
        </a:p>
      </dgm:t>
    </dgm:pt>
    <dgm:pt modelId="{A3C1AD02-F7D8-400C-AAA4-06B01AD0E7D6}">
      <dgm:prSet phldrT="[Текст]" custT="1"/>
      <dgm:spPr/>
      <dgm:t>
        <a:bodyPr/>
        <a:lstStyle/>
        <a:p>
          <a:r>
            <a: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должен «соответствовать </a:t>
          </a:r>
          <a:r>
            <a:rPr lang="ru-RU" sz="2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экспектациям</a:t>
          </a:r>
          <a:r>
            <a: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», т.е. оправдывать ожидания членов группы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D2E6DF-7464-443B-B426-E0175225EC32}" type="parTrans" cxnId="{E70C36C6-D1A8-431E-A460-82E6F1BA8E58}">
      <dgm:prSet/>
      <dgm:spPr/>
      <dgm:t>
        <a:bodyPr/>
        <a:lstStyle/>
        <a:p>
          <a:endParaRPr lang="ru-RU"/>
        </a:p>
      </dgm:t>
    </dgm:pt>
    <dgm:pt modelId="{A6596590-CC2D-4FF5-A380-F7BF7EBE614F}" type="sibTrans" cxnId="{E70C36C6-D1A8-431E-A460-82E6F1BA8E58}">
      <dgm:prSet/>
      <dgm:spPr/>
      <dgm:t>
        <a:bodyPr/>
        <a:lstStyle/>
        <a:p>
          <a:endParaRPr lang="ru-RU"/>
        </a:p>
      </dgm:t>
    </dgm:pt>
    <dgm:pt modelId="{409004E7-27FC-4FD8-9FBC-5AE0BA75ED17}" type="pres">
      <dgm:prSet presAssocID="{9F2E417A-127E-4096-9FE2-BA1E79AB211F}" presName="linear" presStyleCnt="0">
        <dgm:presLayoutVars>
          <dgm:dir/>
          <dgm:animLvl val="lvl"/>
          <dgm:resizeHandles val="exact"/>
        </dgm:presLayoutVars>
      </dgm:prSet>
      <dgm:spPr/>
    </dgm:pt>
    <dgm:pt modelId="{CBB0C5AC-1A09-4EBE-A0B6-73B0304C6EB9}" type="pres">
      <dgm:prSet presAssocID="{4AECFC3D-4011-43E7-9A76-0540904718D8}" presName="parentLin" presStyleCnt="0"/>
      <dgm:spPr/>
    </dgm:pt>
    <dgm:pt modelId="{89282FAD-9D9F-4BAE-B447-13438D3EA024}" type="pres">
      <dgm:prSet presAssocID="{4AECFC3D-4011-43E7-9A76-0540904718D8}" presName="parentLeftMargin" presStyleLbl="node1" presStyleIdx="0" presStyleCnt="4"/>
      <dgm:spPr/>
    </dgm:pt>
    <dgm:pt modelId="{930ABB36-272F-4AD3-8809-FB1130251DD4}" type="pres">
      <dgm:prSet presAssocID="{4AECFC3D-4011-43E7-9A76-0540904718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ED26F9-4BE4-4715-9C83-3787BC2C85A7}" type="pres">
      <dgm:prSet presAssocID="{4AECFC3D-4011-43E7-9A76-0540904718D8}" presName="negativeSpace" presStyleCnt="0"/>
      <dgm:spPr/>
    </dgm:pt>
    <dgm:pt modelId="{976005D8-E235-408B-8996-C0FF6ADB2018}" type="pres">
      <dgm:prSet presAssocID="{4AECFC3D-4011-43E7-9A76-0540904718D8}" presName="childText" presStyleLbl="conFgAcc1" presStyleIdx="0" presStyleCnt="4">
        <dgm:presLayoutVars>
          <dgm:bulletEnabled val="1"/>
        </dgm:presLayoutVars>
      </dgm:prSet>
      <dgm:spPr/>
    </dgm:pt>
    <dgm:pt modelId="{C78CB9FA-3CB0-4938-9B79-546C2B3D5963}" type="pres">
      <dgm:prSet presAssocID="{55CDBF4E-207E-4B1C-ACF8-C89A549F949A}" presName="spaceBetweenRectangles" presStyleCnt="0"/>
      <dgm:spPr/>
    </dgm:pt>
    <dgm:pt modelId="{B4465A7F-530E-41D7-BA94-D1FE35C09B08}" type="pres">
      <dgm:prSet presAssocID="{16EE089A-D986-4946-B73B-30394C171087}" presName="parentLin" presStyleCnt="0"/>
      <dgm:spPr/>
    </dgm:pt>
    <dgm:pt modelId="{56AE6735-1796-4027-84A7-FC816DFA9A25}" type="pres">
      <dgm:prSet presAssocID="{16EE089A-D986-4946-B73B-30394C171087}" presName="parentLeftMargin" presStyleLbl="node1" presStyleIdx="0" presStyleCnt="4"/>
      <dgm:spPr/>
    </dgm:pt>
    <dgm:pt modelId="{A2380F58-969A-48D2-B84D-DBD98C9B0573}" type="pres">
      <dgm:prSet presAssocID="{16EE089A-D986-4946-B73B-30394C17108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583B60-A41C-4C75-AE98-19288DAF6D57}" type="pres">
      <dgm:prSet presAssocID="{16EE089A-D986-4946-B73B-30394C171087}" presName="negativeSpace" presStyleCnt="0"/>
      <dgm:spPr/>
    </dgm:pt>
    <dgm:pt modelId="{BEE1EB2D-0F24-4B39-BD8A-9D4A37A55804}" type="pres">
      <dgm:prSet presAssocID="{16EE089A-D986-4946-B73B-30394C171087}" presName="childText" presStyleLbl="conFgAcc1" presStyleIdx="1" presStyleCnt="4">
        <dgm:presLayoutVars>
          <dgm:bulletEnabled val="1"/>
        </dgm:presLayoutVars>
      </dgm:prSet>
      <dgm:spPr/>
    </dgm:pt>
    <dgm:pt modelId="{D52DD38C-F2A2-49EF-8C9E-B54FC4C2564E}" type="pres">
      <dgm:prSet presAssocID="{A5828FEE-F89D-45D6-91D6-66E8174D5F23}" presName="spaceBetweenRectangles" presStyleCnt="0"/>
      <dgm:spPr/>
    </dgm:pt>
    <dgm:pt modelId="{E0E6ECFE-56E7-4B4E-AE21-DC433E895A92}" type="pres">
      <dgm:prSet presAssocID="{3E4BC7C5-4D1B-4868-8AFE-92972DD38FFC}" presName="parentLin" presStyleCnt="0"/>
      <dgm:spPr/>
    </dgm:pt>
    <dgm:pt modelId="{B9CA1B92-1EBD-4F3C-982E-266AAEEFD90F}" type="pres">
      <dgm:prSet presAssocID="{3E4BC7C5-4D1B-4868-8AFE-92972DD38FFC}" presName="parentLeftMargin" presStyleLbl="node1" presStyleIdx="1" presStyleCnt="4"/>
      <dgm:spPr/>
    </dgm:pt>
    <dgm:pt modelId="{94946E2D-4340-401E-8000-73CF00B971B5}" type="pres">
      <dgm:prSet presAssocID="{3E4BC7C5-4D1B-4868-8AFE-92972DD38FF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00E422-8148-4A9F-B748-9C7EE9DA7268}" type="pres">
      <dgm:prSet presAssocID="{3E4BC7C5-4D1B-4868-8AFE-92972DD38FFC}" presName="negativeSpace" presStyleCnt="0"/>
      <dgm:spPr/>
    </dgm:pt>
    <dgm:pt modelId="{6032F41A-205C-4ECE-9C74-A318E9756D61}" type="pres">
      <dgm:prSet presAssocID="{3E4BC7C5-4D1B-4868-8AFE-92972DD38FFC}" presName="childText" presStyleLbl="conFgAcc1" presStyleIdx="2" presStyleCnt="4">
        <dgm:presLayoutVars>
          <dgm:bulletEnabled val="1"/>
        </dgm:presLayoutVars>
      </dgm:prSet>
      <dgm:spPr/>
    </dgm:pt>
    <dgm:pt modelId="{45D4BF74-E907-4B04-B6D1-063370FF4045}" type="pres">
      <dgm:prSet presAssocID="{58D4719A-D554-458A-AC0D-1AF7A7E14662}" presName="spaceBetweenRectangles" presStyleCnt="0"/>
      <dgm:spPr/>
    </dgm:pt>
    <dgm:pt modelId="{A1AB9ECF-45DC-4693-82C3-1437DEF9D2CA}" type="pres">
      <dgm:prSet presAssocID="{A3C1AD02-F7D8-400C-AAA4-06B01AD0E7D6}" presName="parentLin" presStyleCnt="0"/>
      <dgm:spPr/>
    </dgm:pt>
    <dgm:pt modelId="{527B522E-DBCA-4369-887B-82153B0C8ACF}" type="pres">
      <dgm:prSet presAssocID="{A3C1AD02-F7D8-400C-AAA4-06B01AD0E7D6}" presName="parentLeftMargin" presStyleLbl="node1" presStyleIdx="2" presStyleCnt="4"/>
      <dgm:spPr/>
    </dgm:pt>
    <dgm:pt modelId="{5F52E7A3-13E7-4B28-87D4-31FCDC8A0BE7}" type="pres">
      <dgm:prSet presAssocID="{A3C1AD02-F7D8-400C-AAA4-06B01AD0E7D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0CD590-8DEB-45F3-844C-1973F75BC232}" type="pres">
      <dgm:prSet presAssocID="{A3C1AD02-F7D8-400C-AAA4-06B01AD0E7D6}" presName="negativeSpace" presStyleCnt="0"/>
      <dgm:spPr/>
    </dgm:pt>
    <dgm:pt modelId="{B4A89E0F-A16A-4DAF-BB7E-4147A0AE4F48}" type="pres">
      <dgm:prSet presAssocID="{A3C1AD02-F7D8-400C-AAA4-06B01AD0E7D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A626509-1F60-451E-9D19-00DA737D03CB}" srcId="{9F2E417A-127E-4096-9FE2-BA1E79AB211F}" destId="{3E4BC7C5-4D1B-4868-8AFE-92972DD38FFC}" srcOrd="2" destOrd="0" parTransId="{8C3B6CEC-49B5-439E-8016-6023A0BF429E}" sibTransId="{58D4719A-D554-458A-AC0D-1AF7A7E14662}"/>
    <dgm:cxn modelId="{E70C36C6-D1A8-431E-A460-82E6F1BA8E58}" srcId="{9F2E417A-127E-4096-9FE2-BA1E79AB211F}" destId="{A3C1AD02-F7D8-400C-AAA4-06B01AD0E7D6}" srcOrd="3" destOrd="0" parTransId="{36D2E6DF-7464-443B-B426-E0175225EC32}" sibTransId="{A6596590-CC2D-4FF5-A380-F7BF7EBE614F}"/>
    <dgm:cxn modelId="{C2DF16C6-1652-440C-A68F-5D973AD9F956}" type="presOf" srcId="{A3C1AD02-F7D8-400C-AAA4-06B01AD0E7D6}" destId="{527B522E-DBCA-4369-887B-82153B0C8ACF}" srcOrd="0" destOrd="0" presId="urn:microsoft.com/office/officeart/2005/8/layout/list1"/>
    <dgm:cxn modelId="{47B6B3D3-6AEB-43AB-8555-99D167907947}" srcId="{9F2E417A-127E-4096-9FE2-BA1E79AB211F}" destId="{4AECFC3D-4011-43E7-9A76-0540904718D8}" srcOrd="0" destOrd="0" parTransId="{FDA6BEAF-AB25-40B9-A40B-33E4555697B7}" sibTransId="{55CDBF4E-207E-4B1C-ACF8-C89A549F949A}"/>
    <dgm:cxn modelId="{24541C41-080A-4B11-B163-12B07D50A2F3}" type="presOf" srcId="{A3C1AD02-F7D8-400C-AAA4-06B01AD0E7D6}" destId="{5F52E7A3-13E7-4B28-87D4-31FCDC8A0BE7}" srcOrd="1" destOrd="0" presId="urn:microsoft.com/office/officeart/2005/8/layout/list1"/>
    <dgm:cxn modelId="{947A76D9-42EE-49EC-9630-D50EEEFC8B5B}" type="presOf" srcId="{4AECFC3D-4011-43E7-9A76-0540904718D8}" destId="{89282FAD-9D9F-4BAE-B447-13438D3EA024}" srcOrd="0" destOrd="0" presId="urn:microsoft.com/office/officeart/2005/8/layout/list1"/>
    <dgm:cxn modelId="{C6856B7E-FB62-401B-98F4-ADA584F7642A}" type="presOf" srcId="{3E4BC7C5-4D1B-4868-8AFE-92972DD38FFC}" destId="{94946E2D-4340-401E-8000-73CF00B971B5}" srcOrd="1" destOrd="0" presId="urn:microsoft.com/office/officeart/2005/8/layout/list1"/>
    <dgm:cxn modelId="{BBBAB365-3B83-4D22-ADEE-9D03C2FC0E57}" type="presOf" srcId="{4AECFC3D-4011-43E7-9A76-0540904718D8}" destId="{930ABB36-272F-4AD3-8809-FB1130251DD4}" srcOrd="1" destOrd="0" presId="urn:microsoft.com/office/officeart/2005/8/layout/list1"/>
    <dgm:cxn modelId="{592E730A-54E5-4FF5-A7AD-CEB1B3081721}" srcId="{9F2E417A-127E-4096-9FE2-BA1E79AB211F}" destId="{16EE089A-D986-4946-B73B-30394C171087}" srcOrd="1" destOrd="0" parTransId="{A86DC238-D412-45B6-9FED-BADF742B559D}" sibTransId="{A5828FEE-F89D-45D6-91D6-66E8174D5F23}"/>
    <dgm:cxn modelId="{60206F7C-E7A4-44DF-9ED7-99CBEC8B47B8}" type="presOf" srcId="{16EE089A-D986-4946-B73B-30394C171087}" destId="{56AE6735-1796-4027-84A7-FC816DFA9A25}" srcOrd="0" destOrd="0" presId="urn:microsoft.com/office/officeart/2005/8/layout/list1"/>
    <dgm:cxn modelId="{BA408879-9A00-4C73-94C9-0EDBF64A99CE}" type="presOf" srcId="{3E4BC7C5-4D1B-4868-8AFE-92972DD38FFC}" destId="{B9CA1B92-1EBD-4F3C-982E-266AAEEFD90F}" srcOrd="0" destOrd="0" presId="urn:microsoft.com/office/officeart/2005/8/layout/list1"/>
    <dgm:cxn modelId="{38B160B9-16C6-482A-904B-2E42464F994C}" type="presOf" srcId="{9F2E417A-127E-4096-9FE2-BA1E79AB211F}" destId="{409004E7-27FC-4FD8-9FBC-5AE0BA75ED17}" srcOrd="0" destOrd="0" presId="urn:microsoft.com/office/officeart/2005/8/layout/list1"/>
    <dgm:cxn modelId="{C7C2F610-4836-4F0A-9428-575EC0BF31E8}" type="presOf" srcId="{16EE089A-D986-4946-B73B-30394C171087}" destId="{A2380F58-969A-48D2-B84D-DBD98C9B0573}" srcOrd="1" destOrd="0" presId="urn:microsoft.com/office/officeart/2005/8/layout/list1"/>
    <dgm:cxn modelId="{FF98BD7F-08F4-41EB-B796-657D53A8104D}" type="presParOf" srcId="{409004E7-27FC-4FD8-9FBC-5AE0BA75ED17}" destId="{CBB0C5AC-1A09-4EBE-A0B6-73B0304C6EB9}" srcOrd="0" destOrd="0" presId="urn:microsoft.com/office/officeart/2005/8/layout/list1"/>
    <dgm:cxn modelId="{DBD19A29-01DF-4D97-B9AD-2B9A085DC0E6}" type="presParOf" srcId="{CBB0C5AC-1A09-4EBE-A0B6-73B0304C6EB9}" destId="{89282FAD-9D9F-4BAE-B447-13438D3EA024}" srcOrd="0" destOrd="0" presId="urn:microsoft.com/office/officeart/2005/8/layout/list1"/>
    <dgm:cxn modelId="{DBF6B845-4AEA-4727-BBB0-C90B0B3305BE}" type="presParOf" srcId="{CBB0C5AC-1A09-4EBE-A0B6-73B0304C6EB9}" destId="{930ABB36-272F-4AD3-8809-FB1130251DD4}" srcOrd="1" destOrd="0" presId="urn:microsoft.com/office/officeart/2005/8/layout/list1"/>
    <dgm:cxn modelId="{55B090B2-5E47-4B5D-99A6-165714615A60}" type="presParOf" srcId="{409004E7-27FC-4FD8-9FBC-5AE0BA75ED17}" destId="{B3ED26F9-4BE4-4715-9C83-3787BC2C85A7}" srcOrd="1" destOrd="0" presId="urn:microsoft.com/office/officeart/2005/8/layout/list1"/>
    <dgm:cxn modelId="{48B470DC-191E-49F3-AB1F-FB1A7EDEC1A1}" type="presParOf" srcId="{409004E7-27FC-4FD8-9FBC-5AE0BA75ED17}" destId="{976005D8-E235-408B-8996-C0FF6ADB2018}" srcOrd="2" destOrd="0" presId="urn:microsoft.com/office/officeart/2005/8/layout/list1"/>
    <dgm:cxn modelId="{E5DEF855-D154-4C99-B64F-D5C56400C981}" type="presParOf" srcId="{409004E7-27FC-4FD8-9FBC-5AE0BA75ED17}" destId="{C78CB9FA-3CB0-4938-9B79-546C2B3D5963}" srcOrd="3" destOrd="0" presId="urn:microsoft.com/office/officeart/2005/8/layout/list1"/>
    <dgm:cxn modelId="{5AC8495D-93B0-497C-853E-7013689C0472}" type="presParOf" srcId="{409004E7-27FC-4FD8-9FBC-5AE0BA75ED17}" destId="{B4465A7F-530E-41D7-BA94-D1FE35C09B08}" srcOrd="4" destOrd="0" presId="urn:microsoft.com/office/officeart/2005/8/layout/list1"/>
    <dgm:cxn modelId="{A865932E-1745-4599-99E4-0826C1FC359C}" type="presParOf" srcId="{B4465A7F-530E-41D7-BA94-D1FE35C09B08}" destId="{56AE6735-1796-4027-84A7-FC816DFA9A25}" srcOrd="0" destOrd="0" presId="urn:microsoft.com/office/officeart/2005/8/layout/list1"/>
    <dgm:cxn modelId="{6DA0BB0D-8B34-4554-9504-2FB7F26021B9}" type="presParOf" srcId="{B4465A7F-530E-41D7-BA94-D1FE35C09B08}" destId="{A2380F58-969A-48D2-B84D-DBD98C9B0573}" srcOrd="1" destOrd="0" presId="urn:microsoft.com/office/officeart/2005/8/layout/list1"/>
    <dgm:cxn modelId="{4D547C02-CF6E-4600-8FED-8A6935561574}" type="presParOf" srcId="{409004E7-27FC-4FD8-9FBC-5AE0BA75ED17}" destId="{D5583B60-A41C-4C75-AE98-19288DAF6D57}" srcOrd="5" destOrd="0" presId="urn:microsoft.com/office/officeart/2005/8/layout/list1"/>
    <dgm:cxn modelId="{9C07C49D-FFD8-43C0-B75B-E23527AA6D70}" type="presParOf" srcId="{409004E7-27FC-4FD8-9FBC-5AE0BA75ED17}" destId="{BEE1EB2D-0F24-4B39-BD8A-9D4A37A55804}" srcOrd="6" destOrd="0" presId="urn:microsoft.com/office/officeart/2005/8/layout/list1"/>
    <dgm:cxn modelId="{276341F5-A986-43A4-926A-A199512E8380}" type="presParOf" srcId="{409004E7-27FC-4FD8-9FBC-5AE0BA75ED17}" destId="{D52DD38C-F2A2-49EF-8C9E-B54FC4C2564E}" srcOrd="7" destOrd="0" presId="urn:microsoft.com/office/officeart/2005/8/layout/list1"/>
    <dgm:cxn modelId="{ADBE0E5E-B671-4AD9-994B-FA1E27E91381}" type="presParOf" srcId="{409004E7-27FC-4FD8-9FBC-5AE0BA75ED17}" destId="{E0E6ECFE-56E7-4B4E-AE21-DC433E895A92}" srcOrd="8" destOrd="0" presId="urn:microsoft.com/office/officeart/2005/8/layout/list1"/>
    <dgm:cxn modelId="{CCEB5B37-AF36-44CD-9B35-0AF25974DC5C}" type="presParOf" srcId="{E0E6ECFE-56E7-4B4E-AE21-DC433E895A92}" destId="{B9CA1B92-1EBD-4F3C-982E-266AAEEFD90F}" srcOrd="0" destOrd="0" presId="urn:microsoft.com/office/officeart/2005/8/layout/list1"/>
    <dgm:cxn modelId="{82C080E1-1399-4644-BA58-0A06AD61E247}" type="presParOf" srcId="{E0E6ECFE-56E7-4B4E-AE21-DC433E895A92}" destId="{94946E2D-4340-401E-8000-73CF00B971B5}" srcOrd="1" destOrd="0" presId="urn:microsoft.com/office/officeart/2005/8/layout/list1"/>
    <dgm:cxn modelId="{E0B79FA9-BE78-4753-9917-4FA24E2017FA}" type="presParOf" srcId="{409004E7-27FC-4FD8-9FBC-5AE0BA75ED17}" destId="{2B00E422-8148-4A9F-B748-9C7EE9DA7268}" srcOrd="9" destOrd="0" presId="urn:microsoft.com/office/officeart/2005/8/layout/list1"/>
    <dgm:cxn modelId="{0378D3A5-7862-43A9-9254-C621A5CA4D3F}" type="presParOf" srcId="{409004E7-27FC-4FD8-9FBC-5AE0BA75ED17}" destId="{6032F41A-205C-4ECE-9C74-A318E9756D61}" srcOrd="10" destOrd="0" presId="urn:microsoft.com/office/officeart/2005/8/layout/list1"/>
    <dgm:cxn modelId="{24C212EB-B0A6-459A-B845-3DFA8814E249}" type="presParOf" srcId="{409004E7-27FC-4FD8-9FBC-5AE0BA75ED17}" destId="{45D4BF74-E907-4B04-B6D1-063370FF4045}" srcOrd="11" destOrd="0" presId="urn:microsoft.com/office/officeart/2005/8/layout/list1"/>
    <dgm:cxn modelId="{4F677B60-56A1-4A16-9118-1BC63B9F4A37}" type="presParOf" srcId="{409004E7-27FC-4FD8-9FBC-5AE0BA75ED17}" destId="{A1AB9ECF-45DC-4693-82C3-1437DEF9D2CA}" srcOrd="12" destOrd="0" presId="urn:microsoft.com/office/officeart/2005/8/layout/list1"/>
    <dgm:cxn modelId="{437BC794-BB74-4085-94B4-49884B27F50E}" type="presParOf" srcId="{A1AB9ECF-45DC-4693-82C3-1437DEF9D2CA}" destId="{527B522E-DBCA-4369-887B-82153B0C8ACF}" srcOrd="0" destOrd="0" presId="urn:microsoft.com/office/officeart/2005/8/layout/list1"/>
    <dgm:cxn modelId="{D550252C-4DC2-4F82-BEAB-D208F84DECBC}" type="presParOf" srcId="{A1AB9ECF-45DC-4693-82C3-1437DEF9D2CA}" destId="{5F52E7A3-13E7-4B28-87D4-31FCDC8A0BE7}" srcOrd="1" destOrd="0" presId="urn:microsoft.com/office/officeart/2005/8/layout/list1"/>
    <dgm:cxn modelId="{9781B49E-25EB-40CF-B80F-7CCC53EAFEF1}" type="presParOf" srcId="{409004E7-27FC-4FD8-9FBC-5AE0BA75ED17}" destId="{9A0CD590-8DEB-45F3-844C-1973F75BC232}" srcOrd="13" destOrd="0" presId="urn:microsoft.com/office/officeart/2005/8/layout/list1"/>
    <dgm:cxn modelId="{340204CC-07B0-48FA-A7CA-C8F30D2E03D6}" type="presParOf" srcId="{409004E7-27FC-4FD8-9FBC-5AE0BA75ED17}" destId="{B4A89E0F-A16A-4DAF-BB7E-4147A0AE4F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40F4DC-8627-4540-96A6-ECFBD8A248DD}" type="doc">
      <dgm:prSet loTypeId="urn:microsoft.com/office/officeart/2005/8/layout/b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D4ABE030-6FD0-43A4-96D8-84E167447223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«Технократическое восприятие» 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13E78-9C6C-44DC-901A-345C5C4581FD}" type="parTrans" cxnId="{7AC2683B-A957-400D-8BDC-C2650EAE83A6}">
      <dgm:prSet/>
      <dgm:spPr/>
      <dgm:t>
        <a:bodyPr/>
        <a:lstStyle/>
        <a:p>
          <a:endParaRPr lang="ru-RU"/>
        </a:p>
      </dgm:t>
    </dgm:pt>
    <dgm:pt modelId="{B22991D4-B937-4AE5-8E0E-B02989DB8332}" type="sibTrans" cxnId="{7AC2683B-A957-400D-8BDC-C2650EAE83A6}">
      <dgm:prSet/>
      <dgm:spPr/>
      <dgm:t>
        <a:bodyPr/>
        <a:lstStyle/>
        <a:p>
          <a:endParaRPr lang="ru-RU"/>
        </a:p>
      </dgm:t>
    </dgm:pt>
    <dgm:pt modelId="{48CC33D1-4C55-4785-AE7D-2A3E717610D9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«Эффект снисходительности» 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3B6EC-4DC8-4921-81D7-9A8DF23DD8BB}" type="parTrans" cxnId="{8C19D559-430F-4EFB-ADE7-61DD9E803F49}">
      <dgm:prSet/>
      <dgm:spPr/>
      <dgm:t>
        <a:bodyPr/>
        <a:lstStyle/>
        <a:p>
          <a:endParaRPr lang="ru-RU"/>
        </a:p>
      </dgm:t>
    </dgm:pt>
    <dgm:pt modelId="{B087E3AA-F45A-4F06-9432-46A2EFB14110}" type="sibTrans" cxnId="{8C19D559-430F-4EFB-ADE7-61DD9E803F49}">
      <dgm:prSet/>
      <dgm:spPr/>
      <dgm:t>
        <a:bodyPr/>
        <a:lstStyle/>
        <a:p>
          <a:endParaRPr lang="ru-RU"/>
        </a:p>
      </dgm:t>
    </dgm:pt>
    <dgm:pt modelId="{F7018BA7-DE88-41AA-B7C2-EB30D5C4D6AD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«Эффект </a:t>
          </a:r>
          <a:r>
            <a:rPr lang="ru-RU" b="1" i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гипервзыскательности</a:t>
          </a:r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», или «эффект прокурора»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3EDBAE-A792-4289-B361-141BD9431E31}" type="parTrans" cxnId="{8CF37EEB-079A-45BD-9048-EC582533ED9E}">
      <dgm:prSet/>
      <dgm:spPr/>
      <dgm:t>
        <a:bodyPr/>
        <a:lstStyle/>
        <a:p>
          <a:endParaRPr lang="ru-RU"/>
        </a:p>
      </dgm:t>
    </dgm:pt>
    <dgm:pt modelId="{1CA053BE-3D0C-4E1C-BE0A-F962AB3BEB1E}" type="sibTrans" cxnId="{8CF37EEB-079A-45BD-9048-EC582533ED9E}">
      <dgm:prSet/>
      <dgm:spPr/>
      <dgm:t>
        <a:bodyPr/>
        <a:lstStyle/>
        <a:p>
          <a:endParaRPr lang="ru-RU"/>
        </a:p>
      </dgm:t>
    </dgm:pt>
    <dgm:pt modelId="{A320DD96-8861-4BA1-A4BE-B5908932C464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 «презумпции взаимности» 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52BDCE-7621-48ED-BFA7-A7CD3EB61ACC}" type="parTrans" cxnId="{351587D8-789B-498B-B85A-A9B850DA8546}">
      <dgm:prSet/>
      <dgm:spPr/>
      <dgm:t>
        <a:bodyPr/>
        <a:lstStyle/>
        <a:p>
          <a:endParaRPr lang="ru-RU"/>
        </a:p>
      </dgm:t>
    </dgm:pt>
    <dgm:pt modelId="{EC44FFFB-12B6-4225-9421-1EA7DBE1E77F}" type="sibTrans" cxnId="{351587D8-789B-498B-B85A-A9B850DA8546}">
      <dgm:prSet/>
      <dgm:spPr/>
      <dgm:t>
        <a:bodyPr/>
        <a:lstStyle/>
        <a:p>
          <a:endParaRPr lang="ru-RU"/>
        </a:p>
      </dgm:t>
    </dgm:pt>
    <dgm:pt modelId="{11C159FF-631C-4B4F-B38F-1FA36624D7D3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  «внутригруппового фаворитизма»</a:t>
          </a:r>
        </a:p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(протекционизм)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D9A77-11D9-43FA-A214-B9DB40076D0B}" type="parTrans" cxnId="{7FD46DD7-B82F-493A-A1FA-6F552BE28EA4}">
      <dgm:prSet/>
      <dgm:spPr/>
      <dgm:t>
        <a:bodyPr/>
        <a:lstStyle/>
        <a:p>
          <a:endParaRPr lang="ru-RU"/>
        </a:p>
      </dgm:t>
    </dgm:pt>
    <dgm:pt modelId="{79478C5B-461F-4FCD-BDBA-A5FE4BDE3EF5}" type="sibTrans" cxnId="{7FD46DD7-B82F-493A-A1FA-6F552BE28EA4}">
      <dgm:prSet/>
      <dgm:spPr/>
      <dgm:t>
        <a:bodyPr/>
        <a:lstStyle/>
        <a:p>
          <a:endParaRPr lang="ru-RU"/>
        </a:p>
      </dgm:t>
    </dgm:pt>
    <dgm:pt modelId="{E9F1DBD6-90C6-467A-825D-5D77DFE57224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Эффект «физиогномической редукции»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86B479-8376-4B0B-819D-D85E014E9BD4}" type="parTrans" cxnId="{AB3F105B-1EDC-4704-83CE-1988572D53B3}">
      <dgm:prSet/>
      <dgm:spPr/>
      <dgm:t>
        <a:bodyPr/>
        <a:lstStyle/>
        <a:p>
          <a:endParaRPr lang="ru-RU"/>
        </a:p>
      </dgm:t>
    </dgm:pt>
    <dgm:pt modelId="{ACF8EA1B-29E6-446E-A865-2E2B95E65897}" type="sibTrans" cxnId="{AB3F105B-1EDC-4704-83CE-1988572D53B3}">
      <dgm:prSet/>
      <dgm:spPr/>
      <dgm:t>
        <a:bodyPr/>
        <a:lstStyle/>
        <a:p>
          <a:endParaRPr lang="ru-RU"/>
        </a:p>
      </dgm:t>
    </dgm:pt>
    <dgm:pt modelId="{AD79C512-6BDA-46B1-86DC-68F5457CE220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 «предположения о сходстве» 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11E14-2920-43B1-8834-4B7A7FC7E33F}" type="parTrans" cxnId="{1BC37C85-8F35-411F-9555-93E81833329C}">
      <dgm:prSet/>
      <dgm:spPr/>
      <dgm:t>
        <a:bodyPr/>
        <a:lstStyle/>
        <a:p>
          <a:endParaRPr lang="ru-RU"/>
        </a:p>
      </dgm:t>
    </dgm:pt>
    <dgm:pt modelId="{1F1072D9-C4CF-45F0-9B95-DA085A5ECAD6}" type="sibTrans" cxnId="{1BC37C85-8F35-411F-9555-93E81833329C}">
      <dgm:prSet/>
      <dgm:spPr/>
      <dgm:t>
        <a:bodyPr/>
        <a:lstStyle/>
        <a:p>
          <a:endParaRPr lang="ru-RU"/>
        </a:p>
      </dgm:t>
    </dgm:pt>
    <dgm:pt modelId="{851D003A-F6F5-4952-85D5-DBE521A91396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 «зеркального образа» (фаворитизм)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592729-DB72-4730-860B-4AF719E489CC}" type="parTrans" cxnId="{1A65CE32-9B67-4D42-AE71-A17D169AEB1A}">
      <dgm:prSet/>
      <dgm:spPr/>
      <dgm:t>
        <a:bodyPr/>
        <a:lstStyle/>
        <a:p>
          <a:endParaRPr lang="ru-RU"/>
        </a:p>
      </dgm:t>
    </dgm:pt>
    <dgm:pt modelId="{E055EE39-40E7-43D5-8053-EA548ED1A4D7}" type="sibTrans" cxnId="{1A65CE32-9B67-4D42-AE71-A17D169AEB1A}">
      <dgm:prSet/>
      <dgm:spPr/>
      <dgm:t>
        <a:bodyPr/>
        <a:lstStyle/>
        <a:p>
          <a:endParaRPr lang="ru-RU"/>
        </a:p>
      </dgm:t>
    </dgm:pt>
    <dgm:pt modelId="{2E9F10C3-1246-45B0-8F5D-2D285FAFAFE5}">
      <dgm:prSet phldrT="[Текст]"/>
      <dgm:spPr/>
      <dgm:t>
        <a:bodyPr/>
        <a:lstStyle/>
        <a:p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 игнорирования информационной ценности «</a:t>
          </a:r>
          <a:r>
            <a:rPr lang="ru-RU" b="1" i="1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неслучившегося</a:t>
          </a:r>
          <a:r>
            <a:rPr lang="ru-RU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»</a:t>
          </a:r>
          <a:endParaRPr lang="ru-RU" b="1" i="1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07E75-2E5C-4507-8174-4FDC54594305}" type="parTrans" cxnId="{DECCEC32-B142-450D-9BDB-D5FC4FEA06FA}">
      <dgm:prSet/>
      <dgm:spPr/>
      <dgm:t>
        <a:bodyPr/>
        <a:lstStyle/>
        <a:p>
          <a:endParaRPr lang="ru-RU"/>
        </a:p>
      </dgm:t>
    </dgm:pt>
    <dgm:pt modelId="{931437BA-D872-419E-940A-1CC9CBFB18B6}" type="sibTrans" cxnId="{DECCEC32-B142-450D-9BDB-D5FC4FEA06FA}">
      <dgm:prSet/>
      <dgm:spPr/>
      <dgm:t>
        <a:bodyPr/>
        <a:lstStyle/>
        <a:p>
          <a:endParaRPr lang="ru-RU"/>
        </a:p>
      </dgm:t>
    </dgm:pt>
    <dgm:pt modelId="{20D4D87C-2CC5-49E7-92D8-C0CA55081125}" type="pres">
      <dgm:prSet presAssocID="{D140F4DC-8627-4540-96A6-ECFBD8A248DD}" presName="Name0" presStyleCnt="0">
        <dgm:presLayoutVars>
          <dgm:dir/>
          <dgm:resizeHandles/>
        </dgm:presLayoutVars>
      </dgm:prSet>
      <dgm:spPr/>
    </dgm:pt>
    <dgm:pt modelId="{52A13307-32DF-421F-9D9A-D39705D124E3}" type="pres">
      <dgm:prSet presAssocID="{D4ABE030-6FD0-43A4-96D8-84E167447223}" presName="compNode" presStyleCnt="0"/>
      <dgm:spPr/>
    </dgm:pt>
    <dgm:pt modelId="{CBF13DA5-348F-496B-868E-589C0DEECC96}" type="pres">
      <dgm:prSet presAssocID="{D4ABE030-6FD0-43A4-96D8-84E167447223}" presName="dummyConnPt" presStyleCnt="0"/>
      <dgm:spPr/>
    </dgm:pt>
    <dgm:pt modelId="{D7030F61-B95D-4870-8DBF-13749538A7D2}" type="pres">
      <dgm:prSet presAssocID="{D4ABE030-6FD0-43A4-96D8-84E16744722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E7A528-AB5C-49BE-93FB-F5F77633E4EF}" type="pres">
      <dgm:prSet presAssocID="{B22991D4-B937-4AE5-8E0E-B02989DB8332}" presName="sibTrans" presStyleLbl="bgSibTrans2D1" presStyleIdx="0" presStyleCnt="8"/>
      <dgm:spPr/>
    </dgm:pt>
    <dgm:pt modelId="{A992AE4C-E490-4916-A27F-F60D06C70055}" type="pres">
      <dgm:prSet presAssocID="{48CC33D1-4C55-4785-AE7D-2A3E717610D9}" presName="compNode" presStyleCnt="0"/>
      <dgm:spPr/>
    </dgm:pt>
    <dgm:pt modelId="{EF3F68B1-2203-48B6-8CAE-9EC26D810621}" type="pres">
      <dgm:prSet presAssocID="{48CC33D1-4C55-4785-AE7D-2A3E717610D9}" presName="dummyConnPt" presStyleCnt="0"/>
      <dgm:spPr/>
    </dgm:pt>
    <dgm:pt modelId="{2291126F-2B9D-4481-A138-6A4E6ED1ED9D}" type="pres">
      <dgm:prSet presAssocID="{48CC33D1-4C55-4785-AE7D-2A3E717610D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75BFA9-5BD7-465D-BFBA-86B17346DCAA}" type="pres">
      <dgm:prSet presAssocID="{B087E3AA-F45A-4F06-9432-46A2EFB14110}" presName="sibTrans" presStyleLbl="bgSibTrans2D1" presStyleIdx="1" presStyleCnt="8"/>
      <dgm:spPr/>
    </dgm:pt>
    <dgm:pt modelId="{B014E07C-2121-4FC9-B4B5-4084056754B7}" type="pres">
      <dgm:prSet presAssocID="{F7018BA7-DE88-41AA-B7C2-EB30D5C4D6AD}" presName="compNode" presStyleCnt="0"/>
      <dgm:spPr/>
    </dgm:pt>
    <dgm:pt modelId="{A1F884EB-97C0-47AD-A89F-1FB54404B39A}" type="pres">
      <dgm:prSet presAssocID="{F7018BA7-DE88-41AA-B7C2-EB30D5C4D6AD}" presName="dummyConnPt" presStyleCnt="0"/>
      <dgm:spPr/>
    </dgm:pt>
    <dgm:pt modelId="{C0162C94-4C87-4640-998D-B2D21372349E}" type="pres">
      <dgm:prSet presAssocID="{F7018BA7-DE88-41AA-B7C2-EB30D5C4D6A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C303B84-0C76-4590-9A94-825E47DFC68E}" type="pres">
      <dgm:prSet presAssocID="{1CA053BE-3D0C-4E1C-BE0A-F962AB3BEB1E}" presName="sibTrans" presStyleLbl="bgSibTrans2D1" presStyleIdx="2" presStyleCnt="8"/>
      <dgm:spPr/>
    </dgm:pt>
    <dgm:pt modelId="{D31B29A2-BABB-457C-B629-7E177E758353}" type="pres">
      <dgm:prSet presAssocID="{A320DD96-8861-4BA1-A4BE-B5908932C464}" presName="compNode" presStyleCnt="0"/>
      <dgm:spPr/>
    </dgm:pt>
    <dgm:pt modelId="{2AE66663-F431-4DC6-A3B0-18B7BFDC0331}" type="pres">
      <dgm:prSet presAssocID="{A320DD96-8861-4BA1-A4BE-B5908932C464}" presName="dummyConnPt" presStyleCnt="0"/>
      <dgm:spPr/>
    </dgm:pt>
    <dgm:pt modelId="{FDA72F58-47BE-4395-855C-6CE939CAB00D}" type="pres">
      <dgm:prSet presAssocID="{A320DD96-8861-4BA1-A4BE-B5908932C46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CE1108-CA20-4B85-B1C0-17FF5EA15879}" type="pres">
      <dgm:prSet presAssocID="{EC44FFFB-12B6-4225-9421-1EA7DBE1E77F}" presName="sibTrans" presStyleLbl="bgSibTrans2D1" presStyleIdx="3" presStyleCnt="8"/>
      <dgm:spPr/>
    </dgm:pt>
    <dgm:pt modelId="{A68C7E44-1C50-410E-8874-C3C2EAFFBA6B}" type="pres">
      <dgm:prSet presAssocID="{11C159FF-631C-4B4F-B38F-1FA36624D7D3}" presName="compNode" presStyleCnt="0"/>
      <dgm:spPr/>
    </dgm:pt>
    <dgm:pt modelId="{88BDA660-3360-4223-AE26-C55EDB9CEEAC}" type="pres">
      <dgm:prSet presAssocID="{11C159FF-631C-4B4F-B38F-1FA36624D7D3}" presName="dummyConnPt" presStyleCnt="0"/>
      <dgm:spPr/>
    </dgm:pt>
    <dgm:pt modelId="{F27CAEF8-E54E-40ED-9ED2-F388FEB82CF7}" type="pres">
      <dgm:prSet presAssocID="{11C159FF-631C-4B4F-B38F-1FA36624D7D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00266B-742A-40D1-8F22-C67A6914EB4C}" type="pres">
      <dgm:prSet presAssocID="{79478C5B-461F-4FCD-BDBA-A5FE4BDE3EF5}" presName="sibTrans" presStyleLbl="bgSibTrans2D1" presStyleIdx="4" presStyleCnt="8"/>
      <dgm:spPr/>
    </dgm:pt>
    <dgm:pt modelId="{E270FC0C-A591-4271-9748-ABE288AACBE3}" type="pres">
      <dgm:prSet presAssocID="{E9F1DBD6-90C6-467A-825D-5D77DFE57224}" presName="compNode" presStyleCnt="0"/>
      <dgm:spPr/>
    </dgm:pt>
    <dgm:pt modelId="{E5DBD8FD-AC38-4E84-9D63-B8F4ACD11D6F}" type="pres">
      <dgm:prSet presAssocID="{E9F1DBD6-90C6-467A-825D-5D77DFE57224}" presName="dummyConnPt" presStyleCnt="0"/>
      <dgm:spPr/>
    </dgm:pt>
    <dgm:pt modelId="{23836A3E-A72C-4B96-BFDF-A3D2BEB142F9}" type="pres">
      <dgm:prSet presAssocID="{E9F1DBD6-90C6-467A-825D-5D77DFE5722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8A114A-4E8E-458F-B46B-F00543A21F76}" type="pres">
      <dgm:prSet presAssocID="{ACF8EA1B-29E6-446E-A865-2E2B95E65897}" presName="sibTrans" presStyleLbl="bgSibTrans2D1" presStyleIdx="5" presStyleCnt="8"/>
      <dgm:spPr/>
    </dgm:pt>
    <dgm:pt modelId="{C5044682-1818-4783-BBF7-809535242E7A}" type="pres">
      <dgm:prSet presAssocID="{AD79C512-6BDA-46B1-86DC-68F5457CE220}" presName="compNode" presStyleCnt="0"/>
      <dgm:spPr/>
    </dgm:pt>
    <dgm:pt modelId="{0669DB65-DAE1-4196-B67E-895D2039F2DC}" type="pres">
      <dgm:prSet presAssocID="{AD79C512-6BDA-46B1-86DC-68F5457CE220}" presName="dummyConnPt" presStyleCnt="0"/>
      <dgm:spPr/>
    </dgm:pt>
    <dgm:pt modelId="{DC957179-9693-40D8-81F9-AAFD94E945C8}" type="pres">
      <dgm:prSet presAssocID="{AD79C512-6BDA-46B1-86DC-68F5457CE22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3A18E1-2423-4EF9-946B-81D49A115344}" type="pres">
      <dgm:prSet presAssocID="{1F1072D9-C4CF-45F0-9B95-DA085A5ECAD6}" presName="sibTrans" presStyleLbl="bgSibTrans2D1" presStyleIdx="6" presStyleCnt="8"/>
      <dgm:spPr/>
    </dgm:pt>
    <dgm:pt modelId="{5CB01741-0465-42AE-BEBC-C5444FE7AC0D}" type="pres">
      <dgm:prSet presAssocID="{851D003A-F6F5-4952-85D5-DBE521A91396}" presName="compNode" presStyleCnt="0"/>
      <dgm:spPr/>
    </dgm:pt>
    <dgm:pt modelId="{03E622DE-6D29-4AB7-9B61-7BFF7179EB0D}" type="pres">
      <dgm:prSet presAssocID="{851D003A-F6F5-4952-85D5-DBE521A91396}" presName="dummyConnPt" presStyleCnt="0"/>
      <dgm:spPr/>
    </dgm:pt>
    <dgm:pt modelId="{E47B05CD-64A5-417C-BE30-C393A6FB11D5}" type="pres">
      <dgm:prSet presAssocID="{851D003A-F6F5-4952-85D5-DBE521A9139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C4FD37-E076-44A4-9168-FE693928EE39}" type="pres">
      <dgm:prSet presAssocID="{E055EE39-40E7-43D5-8053-EA548ED1A4D7}" presName="sibTrans" presStyleLbl="bgSibTrans2D1" presStyleIdx="7" presStyleCnt="8"/>
      <dgm:spPr/>
    </dgm:pt>
    <dgm:pt modelId="{2B4279D1-378D-413F-85EF-510E844B5504}" type="pres">
      <dgm:prSet presAssocID="{2E9F10C3-1246-45B0-8F5D-2D285FAFAFE5}" presName="compNode" presStyleCnt="0"/>
      <dgm:spPr/>
    </dgm:pt>
    <dgm:pt modelId="{ED2403C2-9E86-4666-8C81-1C2BC027FE05}" type="pres">
      <dgm:prSet presAssocID="{2E9F10C3-1246-45B0-8F5D-2D285FAFAFE5}" presName="dummyConnPt" presStyleCnt="0"/>
      <dgm:spPr/>
    </dgm:pt>
    <dgm:pt modelId="{426AFF30-1AA6-4629-BC12-19AA305243CD}" type="pres">
      <dgm:prSet presAssocID="{2E9F10C3-1246-45B0-8F5D-2D285FAFAFE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1587D8-789B-498B-B85A-A9B850DA8546}" srcId="{D140F4DC-8627-4540-96A6-ECFBD8A248DD}" destId="{A320DD96-8861-4BA1-A4BE-B5908932C464}" srcOrd="3" destOrd="0" parTransId="{7C52BDCE-7621-48ED-BFA7-A7CD3EB61ACC}" sibTransId="{EC44FFFB-12B6-4225-9421-1EA7DBE1E77F}"/>
    <dgm:cxn modelId="{C962CE60-9F06-41C7-B0A8-02E89FB3C865}" type="presOf" srcId="{A320DD96-8861-4BA1-A4BE-B5908932C464}" destId="{FDA72F58-47BE-4395-855C-6CE939CAB00D}" srcOrd="0" destOrd="0" presId="urn:microsoft.com/office/officeart/2005/8/layout/bProcess4"/>
    <dgm:cxn modelId="{7FD46DD7-B82F-493A-A1FA-6F552BE28EA4}" srcId="{D140F4DC-8627-4540-96A6-ECFBD8A248DD}" destId="{11C159FF-631C-4B4F-B38F-1FA36624D7D3}" srcOrd="4" destOrd="0" parTransId="{329D9A77-11D9-43FA-A214-B9DB40076D0B}" sibTransId="{79478C5B-461F-4FCD-BDBA-A5FE4BDE3EF5}"/>
    <dgm:cxn modelId="{AB3F105B-1EDC-4704-83CE-1988572D53B3}" srcId="{D140F4DC-8627-4540-96A6-ECFBD8A248DD}" destId="{E9F1DBD6-90C6-467A-825D-5D77DFE57224}" srcOrd="5" destOrd="0" parTransId="{1C86B479-8376-4B0B-819D-D85E014E9BD4}" sibTransId="{ACF8EA1B-29E6-446E-A865-2E2B95E65897}"/>
    <dgm:cxn modelId="{1A65CE32-9B67-4D42-AE71-A17D169AEB1A}" srcId="{D140F4DC-8627-4540-96A6-ECFBD8A248DD}" destId="{851D003A-F6F5-4952-85D5-DBE521A91396}" srcOrd="7" destOrd="0" parTransId="{81592729-DB72-4730-860B-4AF719E489CC}" sibTransId="{E055EE39-40E7-43D5-8053-EA548ED1A4D7}"/>
    <dgm:cxn modelId="{D72C6BF9-7A58-4C6C-8AE0-D890CC553AB7}" type="presOf" srcId="{851D003A-F6F5-4952-85D5-DBE521A91396}" destId="{E47B05CD-64A5-417C-BE30-C393A6FB11D5}" srcOrd="0" destOrd="0" presId="urn:microsoft.com/office/officeart/2005/8/layout/bProcess4"/>
    <dgm:cxn modelId="{8C19D559-430F-4EFB-ADE7-61DD9E803F49}" srcId="{D140F4DC-8627-4540-96A6-ECFBD8A248DD}" destId="{48CC33D1-4C55-4785-AE7D-2A3E717610D9}" srcOrd="1" destOrd="0" parTransId="{8383B6EC-4DC8-4921-81D7-9A8DF23DD8BB}" sibTransId="{B087E3AA-F45A-4F06-9432-46A2EFB14110}"/>
    <dgm:cxn modelId="{23751FC1-0035-4A8F-AFED-47455F955C8D}" type="presOf" srcId="{79478C5B-461F-4FCD-BDBA-A5FE4BDE3EF5}" destId="{0500266B-742A-40D1-8F22-C67A6914EB4C}" srcOrd="0" destOrd="0" presId="urn:microsoft.com/office/officeart/2005/8/layout/bProcess4"/>
    <dgm:cxn modelId="{703830EC-BF03-4719-BD9B-4754908E671F}" type="presOf" srcId="{F7018BA7-DE88-41AA-B7C2-EB30D5C4D6AD}" destId="{C0162C94-4C87-4640-998D-B2D21372349E}" srcOrd="0" destOrd="0" presId="urn:microsoft.com/office/officeart/2005/8/layout/bProcess4"/>
    <dgm:cxn modelId="{8CF37EEB-079A-45BD-9048-EC582533ED9E}" srcId="{D140F4DC-8627-4540-96A6-ECFBD8A248DD}" destId="{F7018BA7-DE88-41AA-B7C2-EB30D5C4D6AD}" srcOrd="2" destOrd="0" parTransId="{323EDBAE-A792-4289-B361-141BD9431E31}" sibTransId="{1CA053BE-3D0C-4E1C-BE0A-F962AB3BEB1E}"/>
    <dgm:cxn modelId="{E91985E7-A211-447D-921B-C9EE25232462}" type="presOf" srcId="{E055EE39-40E7-43D5-8053-EA548ED1A4D7}" destId="{37C4FD37-E076-44A4-9168-FE693928EE39}" srcOrd="0" destOrd="0" presId="urn:microsoft.com/office/officeart/2005/8/layout/bProcess4"/>
    <dgm:cxn modelId="{AD80A29C-E25B-4E84-B3B3-B578B9D61534}" type="presOf" srcId="{D140F4DC-8627-4540-96A6-ECFBD8A248DD}" destId="{20D4D87C-2CC5-49E7-92D8-C0CA55081125}" srcOrd="0" destOrd="0" presId="urn:microsoft.com/office/officeart/2005/8/layout/bProcess4"/>
    <dgm:cxn modelId="{7EA0875C-94CB-46CD-932C-D3D714C7DDF1}" type="presOf" srcId="{11C159FF-631C-4B4F-B38F-1FA36624D7D3}" destId="{F27CAEF8-E54E-40ED-9ED2-F388FEB82CF7}" srcOrd="0" destOrd="0" presId="urn:microsoft.com/office/officeart/2005/8/layout/bProcess4"/>
    <dgm:cxn modelId="{E7477286-9572-4F19-905B-80E334266478}" type="presOf" srcId="{ACF8EA1B-29E6-446E-A865-2E2B95E65897}" destId="{AF8A114A-4E8E-458F-B46B-F00543A21F76}" srcOrd="0" destOrd="0" presId="urn:microsoft.com/office/officeart/2005/8/layout/bProcess4"/>
    <dgm:cxn modelId="{DECCEC32-B142-450D-9BDB-D5FC4FEA06FA}" srcId="{D140F4DC-8627-4540-96A6-ECFBD8A248DD}" destId="{2E9F10C3-1246-45B0-8F5D-2D285FAFAFE5}" srcOrd="8" destOrd="0" parTransId="{76207E75-2E5C-4507-8174-4FDC54594305}" sibTransId="{931437BA-D872-419E-940A-1CC9CBFB18B6}"/>
    <dgm:cxn modelId="{91FD9BE7-1EFF-4D70-9178-553552F9F995}" type="presOf" srcId="{1CA053BE-3D0C-4E1C-BE0A-F962AB3BEB1E}" destId="{3C303B84-0C76-4590-9A94-825E47DFC68E}" srcOrd="0" destOrd="0" presId="urn:microsoft.com/office/officeart/2005/8/layout/bProcess4"/>
    <dgm:cxn modelId="{757CB290-CE43-495A-9670-15928071A2BB}" type="presOf" srcId="{1F1072D9-C4CF-45F0-9B95-DA085A5ECAD6}" destId="{F63A18E1-2423-4EF9-946B-81D49A115344}" srcOrd="0" destOrd="0" presId="urn:microsoft.com/office/officeart/2005/8/layout/bProcess4"/>
    <dgm:cxn modelId="{0DF53385-9379-4111-A266-321CC7F341EB}" type="presOf" srcId="{EC44FFFB-12B6-4225-9421-1EA7DBE1E77F}" destId="{FDCE1108-CA20-4B85-B1C0-17FF5EA15879}" srcOrd="0" destOrd="0" presId="urn:microsoft.com/office/officeart/2005/8/layout/bProcess4"/>
    <dgm:cxn modelId="{C383E2E5-8F4A-48CF-9C0E-A517166BDDB4}" type="presOf" srcId="{AD79C512-6BDA-46B1-86DC-68F5457CE220}" destId="{DC957179-9693-40D8-81F9-AAFD94E945C8}" srcOrd="0" destOrd="0" presId="urn:microsoft.com/office/officeart/2005/8/layout/bProcess4"/>
    <dgm:cxn modelId="{CA25888A-9F60-42F6-A7EE-CDE54906EB37}" type="presOf" srcId="{B087E3AA-F45A-4F06-9432-46A2EFB14110}" destId="{6575BFA9-5BD7-465D-BFBA-86B17346DCAA}" srcOrd="0" destOrd="0" presId="urn:microsoft.com/office/officeart/2005/8/layout/bProcess4"/>
    <dgm:cxn modelId="{048787A2-3D22-4842-8DC3-6814F16ABF87}" type="presOf" srcId="{B22991D4-B937-4AE5-8E0E-B02989DB8332}" destId="{A1E7A528-AB5C-49BE-93FB-F5F77633E4EF}" srcOrd="0" destOrd="0" presId="urn:microsoft.com/office/officeart/2005/8/layout/bProcess4"/>
    <dgm:cxn modelId="{AEBF8A83-AC6F-4DF3-A858-44741CC1A246}" type="presOf" srcId="{D4ABE030-6FD0-43A4-96D8-84E167447223}" destId="{D7030F61-B95D-4870-8DBF-13749538A7D2}" srcOrd="0" destOrd="0" presId="urn:microsoft.com/office/officeart/2005/8/layout/bProcess4"/>
    <dgm:cxn modelId="{7861FCFF-EBA5-4690-8F9E-2BAAF128CF39}" type="presOf" srcId="{2E9F10C3-1246-45B0-8F5D-2D285FAFAFE5}" destId="{426AFF30-1AA6-4629-BC12-19AA305243CD}" srcOrd="0" destOrd="0" presId="urn:microsoft.com/office/officeart/2005/8/layout/bProcess4"/>
    <dgm:cxn modelId="{17A973DC-A14A-49AD-BCF5-69AD99724DEA}" type="presOf" srcId="{E9F1DBD6-90C6-467A-825D-5D77DFE57224}" destId="{23836A3E-A72C-4B96-BFDF-A3D2BEB142F9}" srcOrd="0" destOrd="0" presId="urn:microsoft.com/office/officeart/2005/8/layout/bProcess4"/>
    <dgm:cxn modelId="{1BC37C85-8F35-411F-9555-93E81833329C}" srcId="{D140F4DC-8627-4540-96A6-ECFBD8A248DD}" destId="{AD79C512-6BDA-46B1-86DC-68F5457CE220}" srcOrd="6" destOrd="0" parTransId="{AB011E14-2920-43B1-8834-4B7A7FC7E33F}" sibTransId="{1F1072D9-C4CF-45F0-9B95-DA085A5ECAD6}"/>
    <dgm:cxn modelId="{7AC2683B-A957-400D-8BDC-C2650EAE83A6}" srcId="{D140F4DC-8627-4540-96A6-ECFBD8A248DD}" destId="{D4ABE030-6FD0-43A4-96D8-84E167447223}" srcOrd="0" destOrd="0" parTransId="{05C13E78-9C6C-44DC-901A-345C5C4581FD}" sibTransId="{B22991D4-B937-4AE5-8E0E-B02989DB8332}"/>
    <dgm:cxn modelId="{CB5D4FF0-4109-4C1A-AB7C-CC1DB7AC95F2}" type="presOf" srcId="{48CC33D1-4C55-4785-AE7D-2A3E717610D9}" destId="{2291126F-2B9D-4481-A138-6A4E6ED1ED9D}" srcOrd="0" destOrd="0" presId="urn:microsoft.com/office/officeart/2005/8/layout/bProcess4"/>
    <dgm:cxn modelId="{A09CB9E1-F37E-4B48-940B-8E5D447D18E1}" type="presParOf" srcId="{20D4D87C-2CC5-49E7-92D8-C0CA55081125}" destId="{52A13307-32DF-421F-9D9A-D39705D124E3}" srcOrd="0" destOrd="0" presId="urn:microsoft.com/office/officeart/2005/8/layout/bProcess4"/>
    <dgm:cxn modelId="{0F3ACCC2-50F5-45D9-AB9B-B27DB68F346A}" type="presParOf" srcId="{52A13307-32DF-421F-9D9A-D39705D124E3}" destId="{CBF13DA5-348F-496B-868E-589C0DEECC96}" srcOrd="0" destOrd="0" presId="urn:microsoft.com/office/officeart/2005/8/layout/bProcess4"/>
    <dgm:cxn modelId="{2C0C9AFF-D998-4577-90CC-BFE3518C236D}" type="presParOf" srcId="{52A13307-32DF-421F-9D9A-D39705D124E3}" destId="{D7030F61-B95D-4870-8DBF-13749538A7D2}" srcOrd="1" destOrd="0" presId="urn:microsoft.com/office/officeart/2005/8/layout/bProcess4"/>
    <dgm:cxn modelId="{9E3F9E27-3876-4F0B-BD03-60D118B24CA6}" type="presParOf" srcId="{20D4D87C-2CC5-49E7-92D8-C0CA55081125}" destId="{A1E7A528-AB5C-49BE-93FB-F5F77633E4EF}" srcOrd="1" destOrd="0" presId="urn:microsoft.com/office/officeart/2005/8/layout/bProcess4"/>
    <dgm:cxn modelId="{EE2494B4-3713-45A2-9588-CF4C4EB6AA54}" type="presParOf" srcId="{20D4D87C-2CC5-49E7-92D8-C0CA55081125}" destId="{A992AE4C-E490-4916-A27F-F60D06C70055}" srcOrd="2" destOrd="0" presId="urn:microsoft.com/office/officeart/2005/8/layout/bProcess4"/>
    <dgm:cxn modelId="{36CA1141-02AE-4CF4-99B3-5602F8A3478D}" type="presParOf" srcId="{A992AE4C-E490-4916-A27F-F60D06C70055}" destId="{EF3F68B1-2203-48B6-8CAE-9EC26D810621}" srcOrd="0" destOrd="0" presId="urn:microsoft.com/office/officeart/2005/8/layout/bProcess4"/>
    <dgm:cxn modelId="{3C79F2D2-DD7F-4587-ACBB-06CD41474139}" type="presParOf" srcId="{A992AE4C-E490-4916-A27F-F60D06C70055}" destId="{2291126F-2B9D-4481-A138-6A4E6ED1ED9D}" srcOrd="1" destOrd="0" presId="urn:microsoft.com/office/officeart/2005/8/layout/bProcess4"/>
    <dgm:cxn modelId="{00C4AFFF-6AF7-4917-B9C5-B5EAD2E448D8}" type="presParOf" srcId="{20D4D87C-2CC5-49E7-92D8-C0CA55081125}" destId="{6575BFA9-5BD7-465D-BFBA-86B17346DCAA}" srcOrd="3" destOrd="0" presId="urn:microsoft.com/office/officeart/2005/8/layout/bProcess4"/>
    <dgm:cxn modelId="{CF623795-2ED3-4269-B919-72BBE5ED9DA8}" type="presParOf" srcId="{20D4D87C-2CC5-49E7-92D8-C0CA55081125}" destId="{B014E07C-2121-4FC9-B4B5-4084056754B7}" srcOrd="4" destOrd="0" presId="urn:microsoft.com/office/officeart/2005/8/layout/bProcess4"/>
    <dgm:cxn modelId="{DA28CDCA-8330-4C6D-82FA-5D96F4D5BAAF}" type="presParOf" srcId="{B014E07C-2121-4FC9-B4B5-4084056754B7}" destId="{A1F884EB-97C0-47AD-A89F-1FB54404B39A}" srcOrd="0" destOrd="0" presId="urn:microsoft.com/office/officeart/2005/8/layout/bProcess4"/>
    <dgm:cxn modelId="{67AFFE07-78A0-48D1-9159-528AFE771CD9}" type="presParOf" srcId="{B014E07C-2121-4FC9-B4B5-4084056754B7}" destId="{C0162C94-4C87-4640-998D-B2D21372349E}" srcOrd="1" destOrd="0" presId="urn:microsoft.com/office/officeart/2005/8/layout/bProcess4"/>
    <dgm:cxn modelId="{79FE44B1-0B5C-48F7-9D63-A3C544D4BA4D}" type="presParOf" srcId="{20D4D87C-2CC5-49E7-92D8-C0CA55081125}" destId="{3C303B84-0C76-4590-9A94-825E47DFC68E}" srcOrd="5" destOrd="0" presId="urn:microsoft.com/office/officeart/2005/8/layout/bProcess4"/>
    <dgm:cxn modelId="{60C8A3D8-578E-46AA-935F-9735527F69B9}" type="presParOf" srcId="{20D4D87C-2CC5-49E7-92D8-C0CA55081125}" destId="{D31B29A2-BABB-457C-B629-7E177E758353}" srcOrd="6" destOrd="0" presId="urn:microsoft.com/office/officeart/2005/8/layout/bProcess4"/>
    <dgm:cxn modelId="{5DD3584A-B00F-4C8C-BCFB-347457346713}" type="presParOf" srcId="{D31B29A2-BABB-457C-B629-7E177E758353}" destId="{2AE66663-F431-4DC6-A3B0-18B7BFDC0331}" srcOrd="0" destOrd="0" presId="urn:microsoft.com/office/officeart/2005/8/layout/bProcess4"/>
    <dgm:cxn modelId="{2641A01E-D79E-4627-A383-737CD60760FD}" type="presParOf" srcId="{D31B29A2-BABB-457C-B629-7E177E758353}" destId="{FDA72F58-47BE-4395-855C-6CE939CAB00D}" srcOrd="1" destOrd="0" presId="urn:microsoft.com/office/officeart/2005/8/layout/bProcess4"/>
    <dgm:cxn modelId="{03BACA14-48B9-447A-88DD-170061DAD0E2}" type="presParOf" srcId="{20D4D87C-2CC5-49E7-92D8-C0CA55081125}" destId="{FDCE1108-CA20-4B85-B1C0-17FF5EA15879}" srcOrd="7" destOrd="0" presId="urn:microsoft.com/office/officeart/2005/8/layout/bProcess4"/>
    <dgm:cxn modelId="{1178B6CE-37EA-48CF-A1F8-68BB9454BDE7}" type="presParOf" srcId="{20D4D87C-2CC5-49E7-92D8-C0CA55081125}" destId="{A68C7E44-1C50-410E-8874-C3C2EAFFBA6B}" srcOrd="8" destOrd="0" presId="urn:microsoft.com/office/officeart/2005/8/layout/bProcess4"/>
    <dgm:cxn modelId="{BC285A8E-7110-4FA7-9685-2785AD35F18B}" type="presParOf" srcId="{A68C7E44-1C50-410E-8874-C3C2EAFFBA6B}" destId="{88BDA660-3360-4223-AE26-C55EDB9CEEAC}" srcOrd="0" destOrd="0" presId="urn:microsoft.com/office/officeart/2005/8/layout/bProcess4"/>
    <dgm:cxn modelId="{22B889C1-1349-45DC-9806-608FF0EFA74C}" type="presParOf" srcId="{A68C7E44-1C50-410E-8874-C3C2EAFFBA6B}" destId="{F27CAEF8-E54E-40ED-9ED2-F388FEB82CF7}" srcOrd="1" destOrd="0" presId="urn:microsoft.com/office/officeart/2005/8/layout/bProcess4"/>
    <dgm:cxn modelId="{6B7C8DE0-75C6-4D2A-B2EA-89C4842DAA52}" type="presParOf" srcId="{20D4D87C-2CC5-49E7-92D8-C0CA55081125}" destId="{0500266B-742A-40D1-8F22-C67A6914EB4C}" srcOrd="9" destOrd="0" presId="urn:microsoft.com/office/officeart/2005/8/layout/bProcess4"/>
    <dgm:cxn modelId="{EB0D2FE8-E6C9-46BD-A040-31D81C012FEA}" type="presParOf" srcId="{20D4D87C-2CC5-49E7-92D8-C0CA55081125}" destId="{E270FC0C-A591-4271-9748-ABE288AACBE3}" srcOrd="10" destOrd="0" presId="urn:microsoft.com/office/officeart/2005/8/layout/bProcess4"/>
    <dgm:cxn modelId="{00888B77-E049-48BE-B557-C8D3065EAD52}" type="presParOf" srcId="{E270FC0C-A591-4271-9748-ABE288AACBE3}" destId="{E5DBD8FD-AC38-4E84-9D63-B8F4ACD11D6F}" srcOrd="0" destOrd="0" presId="urn:microsoft.com/office/officeart/2005/8/layout/bProcess4"/>
    <dgm:cxn modelId="{96302742-4995-4D22-A0CF-CEDCABA2BEE8}" type="presParOf" srcId="{E270FC0C-A591-4271-9748-ABE288AACBE3}" destId="{23836A3E-A72C-4B96-BFDF-A3D2BEB142F9}" srcOrd="1" destOrd="0" presId="urn:microsoft.com/office/officeart/2005/8/layout/bProcess4"/>
    <dgm:cxn modelId="{2121C222-D363-440A-9C7C-3A142DD620F6}" type="presParOf" srcId="{20D4D87C-2CC5-49E7-92D8-C0CA55081125}" destId="{AF8A114A-4E8E-458F-B46B-F00543A21F76}" srcOrd="11" destOrd="0" presId="urn:microsoft.com/office/officeart/2005/8/layout/bProcess4"/>
    <dgm:cxn modelId="{BDA33480-9683-4489-80FF-A6B31B1169CC}" type="presParOf" srcId="{20D4D87C-2CC5-49E7-92D8-C0CA55081125}" destId="{C5044682-1818-4783-BBF7-809535242E7A}" srcOrd="12" destOrd="0" presId="urn:microsoft.com/office/officeart/2005/8/layout/bProcess4"/>
    <dgm:cxn modelId="{E3EC42C5-EF29-493F-A6C9-DB32AE4E8E8A}" type="presParOf" srcId="{C5044682-1818-4783-BBF7-809535242E7A}" destId="{0669DB65-DAE1-4196-B67E-895D2039F2DC}" srcOrd="0" destOrd="0" presId="urn:microsoft.com/office/officeart/2005/8/layout/bProcess4"/>
    <dgm:cxn modelId="{C57CA6B0-BA77-4378-B4C3-B5674E32BF45}" type="presParOf" srcId="{C5044682-1818-4783-BBF7-809535242E7A}" destId="{DC957179-9693-40D8-81F9-AAFD94E945C8}" srcOrd="1" destOrd="0" presId="urn:microsoft.com/office/officeart/2005/8/layout/bProcess4"/>
    <dgm:cxn modelId="{BF796984-BB3D-4FDF-A7CB-56DF0A80B0DF}" type="presParOf" srcId="{20D4D87C-2CC5-49E7-92D8-C0CA55081125}" destId="{F63A18E1-2423-4EF9-946B-81D49A115344}" srcOrd="13" destOrd="0" presId="urn:microsoft.com/office/officeart/2005/8/layout/bProcess4"/>
    <dgm:cxn modelId="{BEA3E43B-780F-4E6D-B1CF-BEE9A6E2858D}" type="presParOf" srcId="{20D4D87C-2CC5-49E7-92D8-C0CA55081125}" destId="{5CB01741-0465-42AE-BEBC-C5444FE7AC0D}" srcOrd="14" destOrd="0" presId="urn:microsoft.com/office/officeart/2005/8/layout/bProcess4"/>
    <dgm:cxn modelId="{8D60E8DD-7584-4A13-98B5-2B703BA1FD70}" type="presParOf" srcId="{5CB01741-0465-42AE-BEBC-C5444FE7AC0D}" destId="{03E622DE-6D29-4AB7-9B61-7BFF7179EB0D}" srcOrd="0" destOrd="0" presId="urn:microsoft.com/office/officeart/2005/8/layout/bProcess4"/>
    <dgm:cxn modelId="{17E21918-EE1C-49C4-AA6D-1A866C822316}" type="presParOf" srcId="{5CB01741-0465-42AE-BEBC-C5444FE7AC0D}" destId="{E47B05CD-64A5-417C-BE30-C393A6FB11D5}" srcOrd="1" destOrd="0" presId="urn:microsoft.com/office/officeart/2005/8/layout/bProcess4"/>
    <dgm:cxn modelId="{B63E55AD-5F41-45A0-8F80-858E4721F97A}" type="presParOf" srcId="{20D4D87C-2CC5-49E7-92D8-C0CA55081125}" destId="{37C4FD37-E076-44A4-9168-FE693928EE39}" srcOrd="15" destOrd="0" presId="urn:microsoft.com/office/officeart/2005/8/layout/bProcess4"/>
    <dgm:cxn modelId="{E6EFAC75-8DF4-4B84-87AE-B146269BF0A1}" type="presParOf" srcId="{20D4D87C-2CC5-49E7-92D8-C0CA55081125}" destId="{2B4279D1-378D-413F-85EF-510E844B5504}" srcOrd="16" destOrd="0" presId="urn:microsoft.com/office/officeart/2005/8/layout/bProcess4"/>
    <dgm:cxn modelId="{A6C527B7-4991-4C3F-A0CD-A71DDE88DC7F}" type="presParOf" srcId="{2B4279D1-378D-413F-85EF-510E844B5504}" destId="{ED2403C2-9E86-4666-8C81-1C2BC027FE05}" srcOrd="0" destOrd="0" presId="urn:microsoft.com/office/officeart/2005/8/layout/bProcess4"/>
    <dgm:cxn modelId="{4505BD47-BEE1-4000-8A29-61185297C6C9}" type="presParOf" srcId="{2B4279D1-378D-413F-85EF-510E844B5504}" destId="{426AFF30-1AA6-4629-BC12-19AA305243C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1AB6B7-D7B3-4B5D-B702-2E2C518533BD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D1B5CC26-F01D-4C29-B9F6-FC4ADDB949B0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восприятие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70757E-C0BB-4741-832B-87A58009DEC2}" type="parTrans" cxnId="{23DDB36C-A2E8-46B4-AFF6-E43BD1B9BEA3}">
      <dgm:prSet/>
      <dgm:spPr/>
      <dgm:t>
        <a:bodyPr/>
        <a:lstStyle/>
        <a:p>
          <a:endParaRPr lang="ru-RU"/>
        </a:p>
      </dgm:t>
    </dgm:pt>
    <dgm:pt modelId="{343516B6-3D1C-4DF2-B20A-36C41D315C1A}" type="sibTrans" cxnId="{23DDB36C-A2E8-46B4-AFF6-E43BD1B9BEA3}">
      <dgm:prSet/>
      <dgm:spPr/>
      <dgm:t>
        <a:bodyPr/>
        <a:lstStyle/>
        <a:p>
          <a:endParaRPr lang="ru-RU"/>
        </a:p>
      </dgm:t>
    </dgm:pt>
    <dgm:pt modelId="{907BCF09-459A-4080-A44E-F4A7CA7425D4}">
      <dgm:prSet phldrT="[Текст]" custT="1"/>
      <dgm:spPr/>
      <dgm:t>
        <a:bodyPr/>
        <a:lstStyle/>
        <a:p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Технократическое восприятие</a:t>
          </a:r>
          <a:endParaRPr lang="ru-RU" sz="20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092F15-1F8D-421A-9CFD-074A96A4C893}" type="parTrans" cxnId="{E6BDB1FF-C520-4322-88CE-2D1E63E9D85B}">
      <dgm:prSet/>
      <dgm:spPr/>
      <dgm:t>
        <a:bodyPr/>
        <a:lstStyle/>
        <a:p>
          <a:endParaRPr lang="ru-RU"/>
        </a:p>
      </dgm:t>
    </dgm:pt>
    <dgm:pt modelId="{B98884AF-BA0D-40B2-9527-D3E95998E55E}" type="sibTrans" cxnId="{E6BDB1FF-C520-4322-88CE-2D1E63E9D85B}">
      <dgm:prSet/>
      <dgm:spPr/>
      <dgm:t>
        <a:bodyPr/>
        <a:lstStyle/>
        <a:p>
          <a:endParaRPr lang="ru-RU"/>
        </a:p>
      </dgm:t>
    </dgm:pt>
    <dgm:pt modelId="{00ECC70D-C4CB-48E5-AAD1-A71C421F6961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руководство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A05DC1-1525-437A-9C44-86293D5BFF08}" type="parTrans" cxnId="{BBDED133-DA64-446C-9F92-DD1F50348820}">
      <dgm:prSet/>
      <dgm:spPr/>
      <dgm:t>
        <a:bodyPr/>
        <a:lstStyle/>
        <a:p>
          <a:endParaRPr lang="ru-RU"/>
        </a:p>
      </dgm:t>
    </dgm:pt>
    <dgm:pt modelId="{9974FD3B-D51D-49E6-97C2-CF9B957009A9}" type="sibTrans" cxnId="{BBDED133-DA64-446C-9F92-DD1F50348820}">
      <dgm:prSet/>
      <dgm:spPr/>
      <dgm:t>
        <a:bodyPr/>
        <a:lstStyle/>
        <a:p>
          <a:endParaRPr lang="ru-RU"/>
        </a:p>
      </dgm:t>
    </dgm:pt>
    <dgm:pt modelId="{76D28C48-6EED-4BA0-8C60-078D21C66FB4}">
      <dgm:prSet phldrT="[Текст]" custT="1"/>
      <dgm:spPr/>
      <dgm:t>
        <a:bodyPr/>
        <a:lstStyle/>
        <a:p>
          <a:r>
            <a:rPr lang="ru-RU" sz="20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Манипулятивный</a:t>
          </a:r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стиль</a:t>
          </a:r>
          <a:endParaRPr lang="ru-RU" sz="20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842E04-8412-44E5-88D1-0BA2C02AB24A}" type="parTrans" cxnId="{64F4C1BA-08BB-439F-843F-AC7FEC8A58B9}">
      <dgm:prSet/>
      <dgm:spPr/>
      <dgm:t>
        <a:bodyPr/>
        <a:lstStyle/>
        <a:p>
          <a:endParaRPr lang="ru-RU"/>
        </a:p>
      </dgm:t>
    </dgm:pt>
    <dgm:pt modelId="{C30CDB1E-21C0-4EFD-B072-C7C690136A0F}" type="sibTrans" cxnId="{64F4C1BA-08BB-439F-843F-AC7FEC8A58B9}">
      <dgm:prSet/>
      <dgm:spPr/>
      <dgm:t>
        <a:bodyPr/>
        <a:lstStyle/>
        <a:p>
          <a:endParaRPr lang="ru-RU"/>
        </a:p>
      </dgm:t>
    </dgm:pt>
    <dgm:pt modelId="{37A8F4D7-55DF-4F1A-ABEF-4E6ECF3FD6EF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результат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80DC9-C710-4F1A-B7A2-78E168D252E1}" type="parTrans" cxnId="{EE9E18B3-1DA7-4306-9D8E-EAE6E01F9EB7}">
      <dgm:prSet/>
      <dgm:spPr/>
      <dgm:t>
        <a:bodyPr/>
        <a:lstStyle/>
        <a:p>
          <a:endParaRPr lang="ru-RU"/>
        </a:p>
      </dgm:t>
    </dgm:pt>
    <dgm:pt modelId="{BB79460B-C41C-4F94-9DC3-2D0B87A3C2C8}" type="sibTrans" cxnId="{EE9E18B3-1DA7-4306-9D8E-EAE6E01F9EB7}">
      <dgm:prSet/>
      <dgm:spPr/>
      <dgm:t>
        <a:bodyPr/>
        <a:lstStyle/>
        <a:p>
          <a:endParaRPr lang="ru-RU"/>
        </a:p>
      </dgm:t>
    </dgm:pt>
    <dgm:pt modelId="{7BEE68F9-4798-4A73-9994-8BF663E5B91E}">
      <dgm:prSet phldrT="[Текст]" custT="1"/>
      <dgm:spPr/>
      <dgm:t>
        <a:bodyPr/>
        <a:lstStyle/>
        <a:p>
          <a:r>
            <a:rPr lang="ru-RU" sz="2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Конфликт</a:t>
          </a:r>
          <a:endParaRPr lang="ru-RU" sz="20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185B91-2B1C-45E7-8E94-7F86AA833023}" type="parTrans" cxnId="{7F0C8F08-9BC4-4448-BA5C-D3FC2F26BA29}">
      <dgm:prSet/>
      <dgm:spPr/>
      <dgm:t>
        <a:bodyPr/>
        <a:lstStyle/>
        <a:p>
          <a:endParaRPr lang="ru-RU"/>
        </a:p>
      </dgm:t>
    </dgm:pt>
    <dgm:pt modelId="{24D0E9BD-06B3-4172-B3AF-6FFC0BCEAD24}" type="sibTrans" cxnId="{7F0C8F08-9BC4-4448-BA5C-D3FC2F26BA29}">
      <dgm:prSet/>
      <dgm:spPr/>
      <dgm:t>
        <a:bodyPr/>
        <a:lstStyle/>
        <a:p>
          <a:endParaRPr lang="ru-RU"/>
        </a:p>
      </dgm:t>
    </dgm:pt>
    <dgm:pt modelId="{1FBD7D94-2C13-4359-88D1-2D1EF60FE574}" type="pres">
      <dgm:prSet presAssocID="{221AB6B7-D7B3-4B5D-B702-2E2C518533BD}" presName="rootnode" presStyleCnt="0">
        <dgm:presLayoutVars>
          <dgm:chMax/>
          <dgm:chPref/>
          <dgm:dir/>
          <dgm:animLvl val="lvl"/>
        </dgm:presLayoutVars>
      </dgm:prSet>
      <dgm:spPr/>
    </dgm:pt>
    <dgm:pt modelId="{3679AB28-24FD-41C1-B3CE-61EB286FD55F}" type="pres">
      <dgm:prSet presAssocID="{D1B5CC26-F01D-4C29-B9F6-FC4ADDB949B0}" presName="composite" presStyleCnt="0"/>
      <dgm:spPr/>
    </dgm:pt>
    <dgm:pt modelId="{E2CC4699-05A2-466B-BE63-C8F31D14015D}" type="pres">
      <dgm:prSet presAssocID="{D1B5CC26-F01D-4C29-B9F6-FC4ADDB949B0}" presName="bentUpArrow1" presStyleLbl="alignImgPlace1" presStyleIdx="0" presStyleCnt="2"/>
      <dgm:spPr/>
    </dgm:pt>
    <dgm:pt modelId="{310E1E81-98E8-4ECE-847F-F90642FEAE21}" type="pres">
      <dgm:prSet presAssocID="{D1B5CC26-F01D-4C29-B9F6-FC4ADDB949B0}" presName="ParentText" presStyleLbl="node1" presStyleIdx="0" presStyleCnt="3" custLinFactNeighborX="1394" custLinFactNeighborY="-1991">
        <dgm:presLayoutVars>
          <dgm:chMax val="1"/>
          <dgm:chPref val="1"/>
          <dgm:bulletEnabled val="1"/>
        </dgm:presLayoutVars>
      </dgm:prSet>
      <dgm:spPr/>
    </dgm:pt>
    <dgm:pt modelId="{DBE23B1D-A218-48DA-B3E4-3C1625BB1D5F}" type="pres">
      <dgm:prSet presAssocID="{D1B5CC26-F01D-4C29-B9F6-FC4ADDB949B0}" presName="ChildText" presStyleLbl="revTx" presStyleIdx="0" presStyleCnt="3" custScaleX="240803" custLinFactNeighborX="74087" custLinFactNeighborY="-1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E78C28-E31B-4E12-8AAE-C979192F2556}" type="pres">
      <dgm:prSet presAssocID="{343516B6-3D1C-4DF2-B20A-36C41D315C1A}" presName="sibTrans" presStyleCnt="0"/>
      <dgm:spPr/>
    </dgm:pt>
    <dgm:pt modelId="{BCBBDC46-2A76-4CF0-BD13-A364F344621D}" type="pres">
      <dgm:prSet presAssocID="{00ECC70D-C4CB-48E5-AAD1-A71C421F6961}" presName="composite" presStyleCnt="0"/>
      <dgm:spPr/>
    </dgm:pt>
    <dgm:pt modelId="{AA69BFCC-48A3-443A-B724-BE4B2DA416F7}" type="pres">
      <dgm:prSet presAssocID="{00ECC70D-C4CB-48E5-AAD1-A71C421F6961}" presName="bentUpArrow1" presStyleLbl="alignImgPlace1" presStyleIdx="1" presStyleCnt="2"/>
      <dgm:spPr/>
    </dgm:pt>
    <dgm:pt modelId="{C8611FA6-4BEA-4014-8495-7D3CCF1A2055}" type="pres">
      <dgm:prSet presAssocID="{00ECC70D-C4CB-48E5-AAD1-A71C421F6961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44B410-2A74-4444-8A25-C45FB0BBAC67}" type="pres">
      <dgm:prSet presAssocID="{00ECC70D-C4CB-48E5-AAD1-A71C421F6961}" presName="ChildText" presStyleLbl="revTx" presStyleIdx="1" presStyleCnt="3" custScaleX="259340" custLinFactNeighborX="791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62B6DA-7D6C-48B8-AF63-280689B47F4F}" type="pres">
      <dgm:prSet presAssocID="{9974FD3B-D51D-49E6-97C2-CF9B957009A9}" presName="sibTrans" presStyleCnt="0"/>
      <dgm:spPr/>
    </dgm:pt>
    <dgm:pt modelId="{90C53E74-4499-4584-808E-458CE7D616B6}" type="pres">
      <dgm:prSet presAssocID="{37A8F4D7-55DF-4F1A-ABEF-4E6ECF3FD6EF}" presName="composite" presStyleCnt="0"/>
      <dgm:spPr/>
    </dgm:pt>
    <dgm:pt modelId="{6D3D5D1D-0919-4C75-A923-14CDA6261BE7}" type="pres">
      <dgm:prSet presAssocID="{37A8F4D7-55DF-4F1A-ABEF-4E6ECF3FD6E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21184EB-9B3D-497E-B555-D4715B6E7026}" type="pres">
      <dgm:prSet presAssocID="{37A8F4D7-55DF-4F1A-ABEF-4E6ECF3FD6EF}" presName="FinalChildText" presStyleLbl="revTx" presStyleIdx="2" presStyleCnt="3" custScaleX="147700" custLinFactNeighborX="23631" custLinFactNeighborY="8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F0C8F08-9BC4-4448-BA5C-D3FC2F26BA29}" srcId="{37A8F4D7-55DF-4F1A-ABEF-4E6ECF3FD6EF}" destId="{7BEE68F9-4798-4A73-9994-8BF663E5B91E}" srcOrd="0" destOrd="0" parTransId="{E5185B91-2B1C-45E7-8E94-7F86AA833023}" sibTransId="{24D0E9BD-06B3-4172-B3AF-6FFC0BCEAD24}"/>
    <dgm:cxn modelId="{B4831DF6-3185-4586-9596-2E776B5F9D4E}" type="presOf" srcId="{00ECC70D-C4CB-48E5-AAD1-A71C421F6961}" destId="{C8611FA6-4BEA-4014-8495-7D3CCF1A2055}" srcOrd="0" destOrd="0" presId="urn:microsoft.com/office/officeart/2005/8/layout/StepDownProcess"/>
    <dgm:cxn modelId="{AE085DB3-915B-4A4F-8DA8-7551A9B0A6BE}" type="presOf" srcId="{907BCF09-459A-4080-A44E-F4A7CA7425D4}" destId="{DBE23B1D-A218-48DA-B3E4-3C1625BB1D5F}" srcOrd="0" destOrd="0" presId="urn:microsoft.com/office/officeart/2005/8/layout/StepDownProcess"/>
    <dgm:cxn modelId="{23DDB36C-A2E8-46B4-AFF6-E43BD1B9BEA3}" srcId="{221AB6B7-D7B3-4B5D-B702-2E2C518533BD}" destId="{D1B5CC26-F01D-4C29-B9F6-FC4ADDB949B0}" srcOrd="0" destOrd="0" parTransId="{4870757E-C0BB-4741-832B-87A58009DEC2}" sibTransId="{343516B6-3D1C-4DF2-B20A-36C41D315C1A}"/>
    <dgm:cxn modelId="{BBDED133-DA64-446C-9F92-DD1F50348820}" srcId="{221AB6B7-D7B3-4B5D-B702-2E2C518533BD}" destId="{00ECC70D-C4CB-48E5-AAD1-A71C421F6961}" srcOrd="1" destOrd="0" parTransId="{DBA05DC1-1525-437A-9C44-86293D5BFF08}" sibTransId="{9974FD3B-D51D-49E6-97C2-CF9B957009A9}"/>
    <dgm:cxn modelId="{64F4C1BA-08BB-439F-843F-AC7FEC8A58B9}" srcId="{00ECC70D-C4CB-48E5-AAD1-A71C421F6961}" destId="{76D28C48-6EED-4BA0-8C60-078D21C66FB4}" srcOrd="0" destOrd="0" parTransId="{66842E04-8412-44E5-88D1-0BA2C02AB24A}" sibTransId="{C30CDB1E-21C0-4EFD-B072-C7C690136A0F}"/>
    <dgm:cxn modelId="{848ABFAE-92F9-48FB-8E33-1686DF2B37C0}" type="presOf" srcId="{76D28C48-6EED-4BA0-8C60-078D21C66FB4}" destId="{3F44B410-2A74-4444-8A25-C45FB0BBAC67}" srcOrd="0" destOrd="0" presId="urn:microsoft.com/office/officeart/2005/8/layout/StepDownProcess"/>
    <dgm:cxn modelId="{EE9E18B3-1DA7-4306-9D8E-EAE6E01F9EB7}" srcId="{221AB6B7-D7B3-4B5D-B702-2E2C518533BD}" destId="{37A8F4D7-55DF-4F1A-ABEF-4E6ECF3FD6EF}" srcOrd="2" destOrd="0" parTransId="{CCF80DC9-C710-4F1A-B7A2-78E168D252E1}" sibTransId="{BB79460B-C41C-4F94-9DC3-2D0B87A3C2C8}"/>
    <dgm:cxn modelId="{E6BDB1FF-C520-4322-88CE-2D1E63E9D85B}" srcId="{D1B5CC26-F01D-4C29-B9F6-FC4ADDB949B0}" destId="{907BCF09-459A-4080-A44E-F4A7CA7425D4}" srcOrd="0" destOrd="0" parTransId="{D2092F15-1F8D-421A-9CFD-074A96A4C893}" sibTransId="{B98884AF-BA0D-40B2-9527-D3E95998E55E}"/>
    <dgm:cxn modelId="{5C77E968-FFB6-4687-A742-49A5C87F68F4}" type="presOf" srcId="{37A8F4D7-55DF-4F1A-ABEF-4E6ECF3FD6EF}" destId="{6D3D5D1D-0919-4C75-A923-14CDA6261BE7}" srcOrd="0" destOrd="0" presId="urn:microsoft.com/office/officeart/2005/8/layout/StepDownProcess"/>
    <dgm:cxn modelId="{4A5AA06A-36A1-4E54-88B8-EBD073BDBB86}" type="presOf" srcId="{221AB6B7-D7B3-4B5D-B702-2E2C518533BD}" destId="{1FBD7D94-2C13-4359-88D1-2D1EF60FE574}" srcOrd="0" destOrd="0" presId="urn:microsoft.com/office/officeart/2005/8/layout/StepDownProcess"/>
    <dgm:cxn modelId="{0E6EF0BC-0A44-4213-823D-73D254522A3F}" type="presOf" srcId="{7BEE68F9-4798-4A73-9994-8BF663E5B91E}" destId="{821184EB-9B3D-497E-B555-D4715B6E7026}" srcOrd="0" destOrd="0" presId="urn:microsoft.com/office/officeart/2005/8/layout/StepDownProcess"/>
    <dgm:cxn modelId="{54B1A448-74E5-44C8-8E74-30529304730F}" type="presOf" srcId="{D1B5CC26-F01D-4C29-B9F6-FC4ADDB949B0}" destId="{310E1E81-98E8-4ECE-847F-F90642FEAE21}" srcOrd="0" destOrd="0" presId="urn:microsoft.com/office/officeart/2005/8/layout/StepDownProcess"/>
    <dgm:cxn modelId="{CD9966A9-BFAB-4F2F-BBA0-9003FB1AA941}" type="presParOf" srcId="{1FBD7D94-2C13-4359-88D1-2D1EF60FE574}" destId="{3679AB28-24FD-41C1-B3CE-61EB286FD55F}" srcOrd="0" destOrd="0" presId="urn:microsoft.com/office/officeart/2005/8/layout/StepDownProcess"/>
    <dgm:cxn modelId="{C8972406-9D6A-470B-ADE2-043D2EA491EE}" type="presParOf" srcId="{3679AB28-24FD-41C1-B3CE-61EB286FD55F}" destId="{E2CC4699-05A2-466B-BE63-C8F31D14015D}" srcOrd="0" destOrd="0" presId="urn:microsoft.com/office/officeart/2005/8/layout/StepDownProcess"/>
    <dgm:cxn modelId="{D094FB28-AF3B-4082-ABAA-02D5FFB79374}" type="presParOf" srcId="{3679AB28-24FD-41C1-B3CE-61EB286FD55F}" destId="{310E1E81-98E8-4ECE-847F-F90642FEAE21}" srcOrd="1" destOrd="0" presId="urn:microsoft.com/office/officeart/2005/8/layout/StepDownProcess"/>
    <dgm:cxn modelId="{C7F58B81-4387-409B-B24D-CE4DEFE9DB77}" type="presParOf" srcId="{3679AB28-24FD-41C1-B3CE-61EB286FD55F}" destId="{DBE23B1D-A218-48DA-B3E4-3C1625BB1D5F}" srcOrd="2" destOrd="0" presId="urn:microsoft.com/office/officeart/2005/8/layout/StepDownProcess"/>
    <dgm:cxn modelId="{04972B39-7B28-432E-BF1F-AD4FCF7B95C2}" type="presParOf" srcId="{1FBD7D94-2C13-4359-88D1-2D1EF60FE574}" destId="{05E78C28-E31B-4E12-8AAE-C979192F2556}" srcOrd="1" destOrd="0" presId="urn:microsoft.com/office/officeart/2005/8/layout/StepDownProcess"/>
    <dgm:cxn modelId="{0CE35205-3676-4062-B135-FAE0CC3F5BB8}" type="presParOf" srcId="{1FBD7D94-2C13-4359-88D1-2D1EF60FE574}" destId="{BCBBDC46-2A76-4CF0-BD13-A364F344621D}" srcOrd="2" destOrd="0" presId="urn:microsoft.com/office/officeart/2005/8/layout/StepDownProcess"/>
    <dgm:cxn modelId="{C4680B66-6A85-4884-982E-3E62EB993CD6}" type="presParOf" srcId="{BCBBDC46-2A76-4CF0-BD13-A364F344621D}" destId="{AA69BFCC-48A3-443A-B724-BE4B2DA416F7}" srcOrd="0" destOrd="0" presId="urn:microsoft.com/office/officeart/2005/8/layout/StepDownProcess"/>
    <dgm:cxn modelId="{A6B1A0E0-390D-4301-A1AB-3E74472A97B2}" type="presParOf" srcId="{BCBBDC46-2A76-4CF0-BD13-A364F344621D}" destId="{C8611FA6-4BEA-4014-8495-7D3CCF1A2055}" srcOrd="1" destOrd="0" presId="urn:microsoft.com/office/officeart/2005/8/layout/StepDownProcess"/>
    <dgm:cxn modelId="{94D8413D-806E-4EA1-8991-09BB64353BAD}" type="presParOf" srcId="{BCBBDC46-2A76-4CF0-BD13-A364F344621D}" destId="{3F44B410-2A74-4444-8A25-C45FB0BBAC67}" srcOrd="2" destOrd="0" presId="urn:microsoft.com/office/officeart/2005/8/layout/StepDownProcess"/>
    <dgm:cxn modelId="{36702843-7A92-401C-9732-BC84EABFDC5A}" type="presParOf" srcId="{1FBD7D94-2C13-4359-88D1-2D1EF60FE574}" destId="{8862B6DA-7D6C-48B8-AF63-280689B47F4F}" srcOrd="3" destOrd="0" presId="urn:microsoft.com/office/officeart/2005/8/layout/StepDownProcess"/>
    <dgm:cxn modelId="{5CA875A2-9B34-4EBC-9FA6-1CB133AFB7D9}" type="presParOf" srcId="{1FBD7D94-2C13-4359-88D1-2D1EF60FE574}" destId="{90C53E74-4499-4584-808E-458CE7D616B6}" srcOrd="4" destOrd="0" presId="urn:microsoft.com/office/officeart/2005/8/layout/StepDownProcess"/>
    <dgm:cxn modelId="{42087105-8BBB-439D-AFE3-83601A0054F6}" type="presParOf" srcId="{90C53E74-4499-4584-808E-458CE7D616B6}" destId="{6D3D5D1D-0919-4C75-A923-14CDA6261BE7}" srcOrd="0" destOrd="0" presId="urn:microsoft.com/office/officeart/2005/8/layout/StepDownProcess"/>
    <dgm:cxn modelId="{32ECCD52-BABF-4186-94D1-D8B30814C57E}" type="presParOf" srcId="{90C53E74-4499-4584-808E-458CE7D616B6}" destId="{821184EB-9B3D-497E-B555-D4715B6E702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EBF70-3562-4A83-9015-A4B43624F53C}">
      <dsp:nvSpPr>
        <dsp:cNvPr id="0" name=""/>
        <dsp:cNvSpPr/>
      </dsp:nvSpPr>
      <dsp:spPr>
        <a:xfrm>
          <a:off x="4206239" y="0"/>
          <a:ext cx="6309360" cy="17337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непосредственное чувственное отражение действительности в сознании, способность воспринимать, различать и усваивать явления внешнего мира</a:t>
          </a:r>
          <a:endParaRPr lang="ru-RU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6239" y="216717"/>
        <a:ext cx="5659210" cy="1300299"/>
      </dsp:txXfrm>
    </dsp:sp>
    <dsp:sp modelId="{070FE877-C4A3-47EA-A139-7C3A489CF2BE}">
      <dsp:nvSpPr>
        <dsp:cNvPr id="0" name=""/>
        <dsp:cNvSpPr/>
      </dsp:nvSpPr>
      <dsp:spPr>
        <a:xfrm>
          <a:off x="0" y="0"/>
          <a:ext cx="4206240" cy="17337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восприятие</a:t>
          </a:r>
          <a:endParaRPr lang="ru-RU" sz="5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634" y="84634"/>
        <a:ext cx="4036972" cy="1564465"/>
      </dsp:txXfrm>
    </dsp:sp>
    <dsp:sp modelId="{C070E4E4-7F36-44D9-9C60-9F7CB880E1C3}">
      <dsp:nvSpPr>
        <dsp:cNvPr id="0" name=""/>
        <dsp:cNvSpPr/>
      </dsp:nvSpPr>
      <dsp:spPr>
        <a:xfrm>
          <a:off x="4206239" y="1907106"/>
          <a:ext cx="6309360" cy="17337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психическое свойство человека, способность к накоплению (запоминанию) хранению и воспроизведению опыта и информации</a:t>
          </a:r>
          <a:endParaRPr lang="ru-RU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6239" y="2123823"/>
        <a:ext cx="5659210" cy="1300299"/>
      </dsp:txXfrm>
    </dsp:sp>
    <dsp:sp modelId="{B4AB5EA2-B9CF-41E1-ABD1-D3BF150623E0}">
      <dsp:nvSpPr>
        <dsp:cNvPr id="0" name=""/>
        <dsp:cNvSpPr/>
      </dsp:nvSpPr>
      <dsp:spPr>
        <a:xfrm>
          <a:off x="0" y="1907106"/>
          <a:ext cx="4206240" cy="1733733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память</a:t>
          </a:r>
          <a:endParaRPr lang="ru-RU" sz="5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634" y="1991740"/>
        <a:ext cx="4036972" cy="1564465"/>
      </dsp:txXfrm>
    </dsp:sp>
    <dsp:sp modelId="{FB7A04FC-797E-4D8F-95E4-5358BF3A81BB}">
      <dsp:nvSpPr>
        <dsp:cNvPr id="0" name=""/>
        <dsp:cNvSpPr/>
      </dsp:nvSpPr>
      <dsp:spPr>
        <a:xfrm>
          <a:off x="4206240" y="3814212"/>
          <a:ext cx="6309360" cy="1733733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способность человека рассуждать, представляющая собою процесс отражения объективной действительности в представлениях, суждениях, понятиях</a:t>
          </a:r>
          <a:endParaRPr lang="ru-RU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6240" y="4030929"/>
        <a:ext cx="5659210" cy="1300299"/>
      </dsp:txXfrm>
    </dsp:sp>
    <dsp:sp modelId="{B6E70907-B80F-4586-B2AE-BDCA3272CBCE}">
      <dsp:nvSpPr>
        <dsp:cNvPr id="0" name=""/>
        <dsp:cNvSpPr/>
      </dsp:nvSpPr>
      <dsp:spPr>
        <a:xfrm>
          <a:off x="0" y="3814212"/>
          <a:ext cx="4206240" cy="173373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4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мышление</a:t>
          </a:r>
          <a:endParaRPr lang="ru-RU" sz="5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634" y="3898846"/>
        <a:ext cx="4036972" cy="15644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88588-A56E-430C-B791-063278304ECE}">
      <dsp:nvSpPr>
        <dsp:cNvPr id="0" name=""/>
        <dsp:cNvSpPr/>
      </dsp:nvSpPr>
      <dsp:spPr>
        <a:xfrm>
          <a:off x="0" y="18732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избегание шаблонов и стереотипов в трактовке жестов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7325"/>
        <a:ext cx="3286125" cy="1971675"/>
      </dsp:txXfrm>
    </dsp:sp>
    <dsp:sp modelId="{6C6DBC9D-EC54-465B-BA4E-6129D3361BFD}">
      <dsp:nvSpPr>
        <dsp:cNvPr id="0" name=""/>
        <dsp:cNvSpPr/>
      </dsp:nvSpPr>
      <dsp:spPr>
        <a:xfrm>
          <a:off x="3614737" y="18732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оценка совокупности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жестов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187325"/>
        <a:ext cx="3286125" cy="1971675"/>
      </dsp:txXfrm>
    </dsp:sp>
    <dsp:sp modelId="{173790FF-98A0-4DF0-96AD-3AFB4EEE22E7}">
      <dsp:nvSpPr>
        <dsp:cNvPr id="0" name=""/>
        <dsp:cNvSpPr/>
      </dsp:nvSpPr>
      <dsp:spPr>
        <a:xfrm>
          <a:off x="7229475" y="18732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учет условий, в которых проявляются те или иные жесты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475" y="187325"/>
        <a:ext cx="3286125" cy="1971675"/>
      </dsp:txXfrm>
    </dsp:sp>
    <dsp:sp modelId="{AD8683BC-DA69-44D1-9311-FE93F463D4A0}">
      <dsp:nvSpPr>
        <dsp:cNvPr id="0" name=""/>
        <dsp:cNvSpPr/>
      </dsp:nvSpPr>
      <dsp:spPr>
        <a:xfrm>
          <a:off x="1807368" y="2487612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конгруэнтность - совпадение слов и жестов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7368" y="2487612"/>
        <a:ext cx="3286125" cy="1971675"/>
      </dsp:txXfrm>
    </dsp:sp>
    <dsp:sp modelId="{69659873-2620-4243-82BC-0D969DE6AA7E}">
      <dsp:nvSpPr>
        <dsp:cNvPr id="0" name=""/>
        <dsp:cNvSpPr/>
      </dsp:nvSpPr>
      <dsp:spPr>
        <a:xfrm>
          <a:off x="5422106" y="2487612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учет социально-демографических характеристик собеседника 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2106" y="2487612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CDDF3-5438-4C9A-8FF1-D9F89959DFC3}">
      <dsp:nvSpPr>
        <dsp:cNvPr id="0" name=""/>
        <dsp:cNvSpPr/>
      </dsp:nvSpPr>
      <dsp:spPr>
        <a:xfrm>
          <a:off x="0" y="372274"/>
          <a:ext cx="10515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FBF2C-C18D-4EC4-9FEA-5D0149E63BC5}">
      <dsp:nvSpPr>
        <dsp:cNvPr id="0" name=""/>
        <dsp:cNvSpPr/>
      </dsp:nvSpPr>
      <dsp:spPr>
        <a:xfrm>
          <a:off x="525780" y="32794"/>
          <a:ext cx="736092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Стимул: человек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65938"/>
        <a:ext cx="7294632" cy="612672"/>
      </dsp:txXfrm>
    </dsp:sp>
    <dsp:sp modelId="{0A62BC6A-F1EA-4FCC-95CB-ADAE97ACB4BF}">
      <dsp:nvSpPr>
        <dsp:cNvPr id="0" name=""/>
        <dsp:cNvSpPr/>
      </dsp:nvSpPr>
      <dsp:spPr>
        <a:xfrm>
          <a:off x="0" y="1415554"/>
          <a:ext cx="10515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5F502-B23E-4F5B-8CC1-127B6EC6E166}">
      <dsp:nvSpPr>
        <dsp:cNvPr id="0" name=""/>
        <dsp:cNvSpPr/>
      </dsp:nvSpPr>
      <dsp:spPr>
        <a:xfrm>
          <a:off x="525780" y="1076074"/>
          <a:ext cx="736092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Восприятие информации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1109218"/>
        <a:ext cx="7294632" cy="612672"/>
      </dsp:txXfrm>
    </dsp:sp>
    <dsp:sp modelId="{09A780E8-F497-4D9C-9C88-B97D6FD98F51}">
      <dsp:nvSpPr>
        <dsp:cNvPr id="0" name=""/>
        <dsp:cNvSpPr/>
      </dsp:nvSpPr>
      <dsp:spPr>
        <a:xfrm>
          <a:off x="0" y="2458834"/>
          <a:ext cx="10515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E2493-C650-4CE8-9BE9-E260B1DE26E1}">
      <dsp:nvSpPr>
        <dsp:cNvPr id="0" name=""/>
        <dsp:cNvSpPr/>
      </dsp:nvSpPr>
      <dsp:spPr>
        <a:xfrm>
          <a:off x="525780" y="2119354"/>
          <a:ext cx="736092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Первичная категоризация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2152498"/>
        <a:ext cx="7294632" cy="612672"/>
      </dsp:txXfrm>
    </dsp:sp>
    <dsp:sp modelId="{D4BC7FD9-FD97-4470-817B-AD412ED8F7C4}">
      <dsp:nvSpPr>
        <dsp:cNvPr id="0" name=""/>
        <dsp:cNvSpPr/>
      </dsp:nvSpPr>
      <dsp:spPr>
        <a:xfrm>
          <a:off x="0" y="3502114"/>
          <a:ext cx="10515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CE043-5478-4F5D-85B8-0CA5DD44DBE7}">
      <dsp:nvSpPr>
        <dsp:cNvPr id="0" name=""/>
        <dsp:cNvSpPr/>
      </dsp:nvSpPr>
      <dsp:spPr>
        <a:xfrm>
          <a:off x="525780" y="3162634"/>
          <a:ext cx="736092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Приписывание черт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3195778"/>
        <a:ext cx="7294632" cy="612672"/>
      </dsp:txXfrm>
    </dsp:sp>
    <dsp:sp modelId="{B82035B8-0D32-48D4-8D0F-73D3B0CB3809}">
      <dsp:nvSpPr>
        <dsp:cNvPr id="0" name=""/>
        <dsp:cNvSpPr/>
      </dsp:nvSpPr>
      <dsp:spPr>
        <a:xfrm>
          <a:off x="0" y="4545394"/>
          <a:ext cx="10515600" cy="579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F3DB8-2366-40AD-93B6-0BF384B11D50}">
      <dsp:nvSpPr>
        <dsp:cNvPr id="0" name=""/>
        <dsp:cNvSpPr/>
      </dsp:nvSpPr>
      <dsp:spPr>
        <a:xfrm>
          <a:off x="525780" y="4205914"/>
          <a:ext cx="7360920" cy="678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Представление о человеке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4239058"/>
        <a:ext cx="7294632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13BCC-06C4-4DF7-B063-990D338B6B4C}">
      <dsp:nvSpPr>
        <dsp:cNvPr id="0" name=""/>
        <dsp:cNvSpPr/>
      </dsp:nvSpPr>
      <dsp:spPr>
        <a:xfrm>
          <a:off x="904508" y="0"/>
          <a:ext cx="10251097" cy="505606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67326-4D1E-4CCA-BD3D-60544321E932}">
      <dsp:nvSpPr>
        <dsp:cNvPr id="0" name=""/>
        <dsp:cNvSpPr/>
      </dsp:nvSpPr>
      <dsp:spPr>
        <a:xfrm>
          <a:off x="3117" y="1516819"/>
          <a:ext cx="2717934" cy="20224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индивидуальная перцепция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1844" y="1615546"/>
        <a:ext cx="2520480" cy="1824972"/>
      </dsp:txXfrm>
    </dsp:sp>
    <dsp:sp modelId="{DEAD38C1-53DD-4AD2-9B81-635CB7BF7F37}">
      <dsp:nvSpPr>
        <dsp:cNvPr id="0" name=""/>
        <dsp:cNvSpPr/>
      </dsp:nvSpPr>
      <dsp:spPr>
        <a:xfrm>
          <a:off x="3148574" y="1516819"/>
          <a:ext cx="2565129" cy="2022426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перцепция групп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7301" y="1615546"/>
        <a:ext cx="2367675" cy="1824972"/>
      </dsp:txXfrm>
    </dsp:sp>
    <dsp:sp modelId="{60F316DD-D013-4A62-AD60-1B469AEFF6D2}">
      <dsp:nvSpPr>
        <dsp:cNvPr id="0" name=""/>
        <dsp:cNvSpPr/>
      </dsp:nvSpPr>
      <dsp:spPr>
        <a:xfrm>
          <a:off x="6141225" y="1516819"/>
          <a:ext cx="2565129" cy="2022426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межгрупповая перцепция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39952" y="1615546"/>
        <a:ext cx="2367675" cy="1824972"/>
      </dsp:txXfrm>
    </dsp:sp>
    <dsp:sp modelId="{0D2C505B-1304-428F-B668-0CDFA4D41BD3}">
      <dsp:nvSpPr>
        <dsp:cNvPr id="0" name=""/>
        <dsp:cNvSpPr/>
      </dsp:nvSpPr>
      <dsp:spPr>
        <a:xfrm>
          <a:off x="9133877" y="1516819"/>
          <a:ext cx="2923119" cy="2022426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самовосприятие</a:t>
          </a:r>
          <a:endParaRPr lang="ru-RU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32604" y="1615546"/>
        <a:ext cx="2725665" cy="18249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4E54C-6CF8-4EFA-91CE-B706588BDCB7}">
      <dsp:nvSpPr>
        <dsp:cNvPr id="0" name=""/>
        <dsp:cNvSpPr/>
      </dsp:nvSpPr>
      <dsp:spPr>
        <a:xfrm>
          <a:off x="1890451" y="4857"/>
          <a:ext cx="3053892" cy="15269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субъект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5174" y="49580"/>
        <a:ext cx="2964446" cy="1437500"/>
      </dsp:txXfrm>
    </dsp:sp>
    <dsp:sp modelId="{CF6A324A-2F59-4F15-95FF-A054B5D32EF1}">
      <dsp:nvSpPr>
        <dsp:cNvPr id="0" name=""/>
        <dsp:cNvSpPr/>
      </dsp:nvSpPr>
      <dsp:spPr>
        <a:xfrm>
          <a:off x="2195840" y="1531803"/>
          <a:ext cx="305389" cy="1145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209"/>
              </a:lnTo>
              <a:lnTo>
                <a:pt x="305389" y="11452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445C1-9AE6-4071-AC7F-A14DB56A8B0D}">
      <dsp:nvSpPr>
        <dsp:cNvPr id="0" name=""/>
        <dsp:cNvSpPr/>
      </dsp:nvSpPr>
      <dsp:spPr>
        <a:xfrm>
          <a:off x="2501230" y="1913540"/>
          <a:ext cx="2854754" cy="15269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процесс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перцепции (получения информации)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5953" y="1958263"/>
        <a:ext cx="2765308" cy="1437500"/>
      </dsp:txXfrm>
    </dsp:sp>
    <dsp:sp modelId="{9A298EC8-E287-4D92-8F1F-5CD7DDF1B48E}">
      <dsp:nvSpPr>
        <dsp:cNvPr id="0" name=""/>
        <dsp:cNvSpPr/>
      </dsp:nvSpPr>
      <dsp:spPr>
        <a:xfrm>
          <a:off x="2195840" y="1531803"/>
          <a:ext cx="305389" cy="3053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3892"/>
              </a:lnTo>
              <a:lnTo>
                <a:pt x="305389" y="305389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64848-8531-4E6B-BD6B-6DE562B8CF79}">
      <dsp:nvSpPr>
        <dsp:cNvPr id="0" name=""/>
        <dsp:cNvSpPr/>
      </dsp:nvSpPr>
      <dsp:spPr>
        <a:xfrm>
          <a:off x="2501230" y="3822223"/>
          <a:ext cx="2443114" cy="15269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декодирование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информации и создание образа «другого»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5953" y="3866946"/>
        <a:ext cx="2353668" cy="1437500"/>
      </dsp:txXfrm>
    </dsp:sp>
    <dsp:sp modelId="{D039107F-8AA2-4750-9A2A-0B7549DDA6B6}">
      <dsp:nvSpPr>
        <dsp:cNvPr id="0" name=""/>
        <dsp:cNvSpPr/>
      </dsp:nvSpPr>
      <dsp:spPr>
        <a:xfrm>
          <a:off x="5707817" y="4857"/>
          <a:ext cx="3053892" cy="15269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объект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2540" y="49580"/>
        <a:ext cx="2964446" cy="1437500"/>
      </dsp:txXfrm>
    </dsp:sp>
    <dsp:sp modelId="{64E3BFE9-7FF3-4376-9A49-25E8D40FB4AC}">
      <dsp:nvSpPr>
        <dsp:cNvPr id="0" name=""/>
        <dsp:cNvSpPr/>
      </dsp:nvSpPr>
      <dsp:spPr>
        <a:xfrm>
          <a:off x="6013206" y="1531803"/>
          <a:ext cx="305389" cy="1145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209"/>
              </a:lnTo>
              <a:lnTo>
                <a:pt x="305389" y="114520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630F0-2B7C-46EA-B769-523E526F7B21}">
      <dsp:nvSpPr>
        <dsp:cNvPr id="0" name=""/>
        <dsp:cNvSpPr/>
      </dsp:nvSpPr>
      <dsp:spPr>
        <a:xfrm>
          <a:off x="6318596" y="1913540"/>
          <a:ext cx="3437828" cy="15269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действия по поиску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дополнительной информации об объекте восприятия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63319" y="1958263"/>
        <a:ext cx="3348382" cy="1437500"/>
      </dsp:txXfrm>
    </dsp:sp>
    <dsp:sp modelId="{E3B04B57-AB81-49E4-ACC3-304F468C0619}">
      <dsp:nvSpPr>
        <dsp:cNvPr id="0" name=""/>
        <dsp:cNvSpPr/>
      </dsp:nvSpPr>
      <dsp:spPr>
        <a:xfrm>
          <a:off x="6013206" y="1531803"/>
          <a:ext cx="305389" cy="3053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3892"/>
              </a:lnTo>
              <a:lnTo>
                <a:pt x="305389" y="305389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74808-4F35-486A-9F28-2A25C610B161}">
      <dsp:nvSpPr>
        <dsp:cNvPr id="0" name=""/>
        <dsp:cNvSpPr/>
      </dsp:nvSpPr>
      <dsp:spPr>
        <a:xfrm>
          <a:off x="6318596" y="3822223"/>
          <a:ext cx="3422900" cy="152694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коррекция</a:t>
          </a: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(при необходимости) первоначального образа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63319" y="3866946"/>
        <a:ext cx="3333454" cy="143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5C60F-D765-4BCA-8C47-F998108EF7BA}">
      <dsp:nvSpPr>
        <dsp:cNvPr id="0" name=""/>
        <dsp:cNvSpPr/>
      </dsp:nvSpPr>
      <dsp:spPr>
        <a:xfrm>
          <a:off x="0" y="72549"/>
          <a:ext cx="10515600" cy="4206240"/>
        </a:xfrm>
        <a:prstGeom prst="leftRightRibb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7679A-23D9-40CB-A1AA-F4FBFFD6FBC5}">
      <dsp:nvSpPr>
        <dsp:cNvPr id="0" name=""/>
        <dsp:cNvSpPr/>
      </dsp:nvSpPr>
      <dsp:spPr>
        <a:xfrm>
          <a:off x="1261872" y="808640"/>
          <a:ext cx="3470148" cy="2061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ориентированные на требования вышестоящих уровней организации 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61872" y="808640"/>
        <a:ext cx="3470148" cy="2061057"/>
      </dsp:txXfrm>
    </dsp:sp>
    <dsp:sp modelId="{94832A75-DA18-4C36-9C99-9606FCE130F0}">
      <dsp:nvSpPr>
        <dsp:cNvPr id="0" name=""/>
        <dsp:cNvSpPr/>
      </dsp:nvSpPr>
      <dsp:spPr>
        <a:xfrm>
          <a:off x="5257800" y="1481639"/>
          <a:ext cx="4101084" cy="2061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ориентированные на управляемую группу (подчиненных)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1481639"/>
        <a:ext cx="4101084" cy="20610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D937B-CB4D-404E-80FB-1D49E617B873}">
      <dsp:nvSpPr>
        <dsp:cNvPr id="0" name=""/>
        <dsp:cNvSpPr/>
      </dsp:nvSpPr>
      <dsp:spPr>
        <a:xfrm>
          <a:off x="0" y="253206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перенесение общего впечатления о подчиненном па оценку его отдельных характеристик – как деловых, так и личностных («эффект генерализации»)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3206"/>
        <a:ext cx="3286125" cy="1971675"/>
      </dsp:txXfrm>
    </dsp:sp>
    <dsp:sp modelId="{E68D6DDF-69E5-4CF2-B261-3ED877006889}">
      <dsp:nvSpPr>
        <dsp:cNvPr id="0" name=""/>
        <dsp:cNvSpPr/>
      </dsp:nvSpPr>
      <dsp:spPr>
        <a:xfrm>
          <a:off x="3614737" y="253206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завышение оценок тех подчиненных, которые поддерживают руководителя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253206"/>
        <a:ext cx="3286125" cy="1971675"/>
      </dsp:txXfrm>
    </dsp:sp>
    <dsp:sp modelId="{C77EB5AE-A2ED-4EC3-B948-3BC5386B1633}">
      <dsp:nvSpPr>
        <dsp:cNvPr id="0" name=""/>
        <dsp:cNvSpPr/>
      </dsp:nvSpPr>
      <dsp:spPr>
        <a:xfrm>
          <a:off x="7229475" y="253206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завышение оценок тех подчиненных, которые высказывают сходные с руководителем мнения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29475" y="253206"/>
        <a:ext cx="3286125" cy="1971675"/>
      </dsp:txXfrm>
    </dsp:sp>
    <dsp:sp modelId="{BB32B575-AB86-4FA2-941F-16066E35A2F5}">
      <dsp:nvSpPr>
        <dsp:cNvPr id="0" name=""/>
        <dsp:cNvSpPr/>
      </dsp:nvSpPr>
      <dsp:spPr>
        <a:xfrm>
          <a:off x="1807368" y="2553493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занижение оценок тех подчиненных, которые не поддерживают руководителя и высказывают противоречащие его мнению суждения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7368" y="2553493"/>
        <a:ext cx="3286125" cy="1971675"/>
      </dsp:txXfrm>
    </dsp:sp>
    <dsp:sp modelId="{C1F40294-6FBC-480E-9C58-808ABF14C8C0}">
      <dsp:nvSpPr>
        <dsp:cNvPr id="0" name=""/>
        <dsp:cNvSpPr/>
      </dsp:nvSpPr>
      <dsp:spPr>
        <a:xfrm>
          <a:off x="5422106" y="2553493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 блокирует информацию, поступающую ему от лиц, получивших с его стороны негативную оценку</a:t>
          </a:r>
          <a:endParaRPr lang="ru-RU" sz="19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2106" y="2553493"/>
        <a:ext cx="3286125" cy="19716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005D8-E235-408B-8996-C0FF6ADB2018}">
      <dsp:nvSpPr>
        <dsp:cNvPr id="0" name=""/>
        <dsp:cNvSpPr/>
      </dsp:nvSpPr>
      <dsp:spPr>
        <a:xfrm>
          <a:off x="0" y="436375"/>
          <a:ext cx="10515600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ABB36-272F-4AD3-8809-FB1130251DD4}">
      <dsp:nvSpPr>
        <dsp:cNvPr id="0" name=""/>
        <dsp:cNvSpPr/>
      </dsp:nvSpPr>
      <dsp:spPr>
        <a:xfrm>
          <a:off x="525780" y="52615"/>
          <a:ext cx="736092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«</a:t>
          </a:r>
          <a:r>
            <a:rPr lang="ru-RU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один из нас»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247" y="90082"/>
        <a:ext cx="7285986" cy="692586"/>
      </dsp:txXfrm>
    </dsp:sp>
    <dsp:sp modelId="{BEE1EB2D-0F24-4B39-BD8A-9D4A37A55804}">
      <dsp:nvSpPr>
        <dsp:cNvPr id="0" name=""/>
        <dsp:cNvSpPr/>
      </dsp:nvSpPr>
      <dsp:spPr>
        <a:xfrm>
          <a:off x="0" y="1615735"/>
          <a:ext cx="10515600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80F58-969A-48D2-B84D-DBD98C9B0573}">
      <dsp:nvSpPr>
        <dsp:cNvPr id="0" name=""/>
        <dsp:cNvSpPr/>
      </dsp:nvSpPr>
      <dsp:spPr>
        <a:xfrm>
          <a:off x="525780" y="1231975"/>
          <a:ext cx="736092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«подобный большинству из нас»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247" y="1269442"/>
        <a:ext cx="7285986" cy="692586"/>
      </dsp:txXfrm>
    </dsp:sp>
    <dsp:sp modelId="{6032F41A-205C-4ECE-9C74-A318E9756D61}">
      <dsp:nvSpPr>
        <dsp:cNvPr id="0" name=""/>
        <dsp:cNvSpPr/>
      </dsp:nvSpPr>
      <dsp:spPr>
        <a:xfrm>
          <a:off x="0" y="2795095"/>
          <a:ext cx="10515600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46E2D-4340-401E-8000-73CF00B971B5}">
      <dsp:nvSpPr>
        <dsp:cNvPr id="0" name=""/>
        <dsp:cNvSpPr/>
      </dsp:nvSpPr>
      <dsp:spPr>
        <a:xfrm>
          <a:off x="525780" y="2411335"/>
          <a:ext cx="736092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«лучший из нас»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247" y="2448802"/>
        <a:ext cx="7285986" cy="692586"/>
      </dsp:txXfrm>
    </dsp:sp>
    <dsp:sp modelId="{B4A89E0F-A16A-4DAF-BB7E-4147A0AE4F48}">
      <dsp:nvSpPr>
        <dsp:cNvPr id="0" name=""/>
        <dsp:cNvSpPr/>
      </dsp:nvSpPr>
      <dsp:spPr>
        <a:xfrm>
          <a:off x="0" y="3974455"/>
          <a:ext cx="10515600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2E7A3-13E7-4B28-87D4-31FCDC8A0BE7}">
      <dsp:nvSpPr>
        <dsp:cNvPr id="0" name=""/>
        <dsp:cNvSpPr/>
      </dsp:nvSpPr>
      <dsp:spPr>
        <a:xfrm>
          <a:off x="525780" y="3590695"/>
          <a:ext cx="736092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должен «соответствовать </a:t>
          </a:r>
          <a:r>
            <a:rPr lang="ru-RU" sz="2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экспектациям</a:t>
          </a:r>
          <a:r>
            <a:rPr lang="ru-RU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», т.е. оправдывать ожидания членов группы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3247" y="3628162"/>
        <a:ext cx="7285986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7A528-AB5C-49BE-93FB-F5F77633E4EF}">
      <dsp:nvSpPr>
        <dsp:cNvPr id="0" name=""/>
        <dsp:cNvSpPr/>
      </dsp:nvSpPr>
      <dsp:spPr>
        <a:xfrm rot="5400000">
          <a:off x="329865" y="1176174"/>
          <a:ext cx="1838091" cy="22158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30F61-B95D-4870-8DBF-13749538A7D2}">
      <dsp:nvSpPr>
        <dsp:cNvPr id="0" name=""/>
        <dsp:cNvSpPr/>
      </dsp:nvSpPr>
      <dsp:spPr>
        <a:xfrm>
          <a:off x="752291" y="2497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«Технократическое восприятие» 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5557" y="45763"/>
        <a:ext cx="2375494" cy="1390683"/>
      </dsp:txXfrm>
    </dsp:sp>
    <dsp:sp modelId="{6575BFA9-5BD7-465D-BFBA-86B17346DCAA}">
      <dsp:nvSpPr>
        <dsp:cNvPr id="0" name=""/>
        <dsp:cNvSpPr/>
      </dsp:nvSpPr>
      <dsp:spPr>
        <a:xfrm rot="5400000">
          <a:off x="329865" y="3022693"/>
          <a:ext cx="1838091" cy="22158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1126F-2B9D-4481-A138-6A4E6ED1ED9D}">
      <dsp:nvSpPr>
        <dsp:cNvPr id="0" name=""/>
        <dsp:cNvSpPr/>
      </dsp:nvSpPr>
      <dsp:spPr>
        <a:xfrm>
          <a:off x="752291" y="1849017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«Эффект снисходительности» 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5557" y="1892283"/>
        <a:ext cx="2375494" cy="1390683"/>
      </dsp:txXfrm>
    </dsp:sp>
    <dsp:sp modelId="{3C303B84-0C76-4590-9A94-825E47DFC68E}">
      <dsp:nvSpPr>
        <dsp:cNvPr id="0" name=""/>
        <dsp:cNvSpPr/>
      </dsp:nvSpPr>
      <dsp:spPr>
        <a:xfrm>
          <a:off x="1253125" y="3945953"/>
          <a:ext cx="3266066" cy="22158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62C94-4C87-4640-998D-B2D21372349E}">
      <dsp:nvSpPr>
        <dsp:cNvPr id="0" name=""/>
        <dsp:cNvSpPr/>
      </dsp:nvSpPr>
      <dsp:spPr>
        <a:xfrm>
          <a:off x="752291" y="3695536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«Эффект </a:t>
          </a:r>
          <a:r>
            <a:rPr lang="ru-RU" sz="1500" b="1" i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гипервзыскательности</a:t>
          </a: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», или «эффект прокурора»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5557" y="3738802"/>
        <a:ext cx="2375494" cy="1390683"/>
      </dsp:txXfrm>
    </dsp:sp>
    <dsp:sp modelId="{FDCE1108-CA20-4B85-B1C0-17FF5EA15879}">
      <dsp:nvSpPr>
        <dsp:cNvPr id="0" name=""/>
        <dsp:cNvSpPr/>
      </dsp:nvSpPr>
      <dsp:spPr>
        <a:xfrm rot="16200000">
          <a:off x="3604360" y="3022693"/>
          <a:ext cx="1838091" cy="22158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72F58-47BE-4395-855C-6CE939CAB00D}">
      <dsp:nvSpPr>
        <dsp:cNvPr id="0" name=""/>
        <dsp:cNvSpPr/>
      </dsp:nvSpPr>
      <dsp:spPr>
        <a:xfrm>
          <a:off x="4026786" y="3695536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 «презумпции взаимности» 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0052" y="3738802"/>
        <a:ext cx="2375494" cy="1390683"/>
      </dsp:txXfrm>
    </dsp:sp>
    <dsp:sp modelId="{0500266B-742A-40D1-8F22-C67A6914EB4C}">
      <dsp:nvSpPr>
        <dsp:cNvPr id="0" name=""/>
        <dsp:cNvSpPr/>
      </dsp:nvSpPr>
      <dsp:spPr>
        <a:xfrm rot="16200000">
          <a:off x="3604360" y="1176174"/>
          <a:ext cx="1838091" cy="22158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CAEF8-E54E-40ED-9ED2-F388FEB82CF7}">
      <dsp:nvSpPr>
        <dsp:cNvPr id="0" name=""/>
        <dsp:cNvSpPr/>
      </dsp:nvSpPr>
      <dsp:spPr>
        <a:xfrm>
          <a:off x="4026786" y="1849017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  «внутригруппового фаворитизма»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(протекционизм)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0052" y="1892283"/>
        <a:ext cx="2375494" cy="1390683"/>
      </dsp:txXfrm>
    </dsp:sp>
    <dsp:sp modelId="{AF8A114A-4E8E-458F-B46B-F00543A21F76}">
      <dsp:nvSpPr>
        <dsp:cNvPr id="0" name=""/>
        <dsp:cNvSpPr/>
      </dsp:nvSpPr>
      <dsp:spPr>
        <a:xfrm>
          <a:off x="4527620" y="252914"/>
          <a:ext cx="3266066" cy="22158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36A3E-A72C-4B96-BFDF-A3D2BEB142F9}">
      <dsp:nvSpPr>
        <dsp:cNvPr id="0" name=""/>
        <dsp:cNvSpPr/>
      </dsp:nvSpPr>
      <dsp:spPr>
        <a:xfrm>
          <a:off x="4026786" y="2497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Эффект «физиогномической редукции»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70052" y="45763"/>
        <a:ext cx="2375494" cy="1390683"/>
      </dsp:txXfrm>
    </dsp:sp>
    <dsp:sp modelId="{F63A18E1-2423-4EF9-946B-81D49A115344}">
      <dsp:nvSpPr>
        <dsp:cNvPr id="0" name=""/>
        <dsp:cNvSpPr/>
      </dsp:nvSpPr>
      <dsp:spPr>
        <a:xfrm rot="5400000">
          <a:off x="6878856" y="1176174"/>
          <a:ext cx="1838091" cy="22158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57179-9693-40D8-81F9-AAFD94E945C8}">
      <dsp:nvSpPr>
        <dsp:cNvPr id="0" name=""/>
        <dsp:cNvSpPr/>
      </dsp:nvSpPr>
      <dsp:spPr>
        <a:xfrm>
          <a:off x="7301281" y="2497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 «предположения о сходстве» 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44547" y="45763"/>
        <a:ext cx="2375494" cy="1390683"/>
      </dsp:txXfrm>
    </dsp:sp>
    <dsp:sp modelId="{37C4FD37-E076-44A4-9168-FE693928EE39}">
      <dsp:nvSpPr>
        <dsp:cNvPr id="0" name=""/>
        <dsp:cNvSpPr/>
      </dsp:nvSpPr>
      <dsp:spPr>
        <a:xfrm rot="5400000">
          <a:off x="6878856" y="3022693"/>
          <a:ext cx="1838091" cy="221582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B05CD-64A5-417C-BE30-C393A6FB11D5}">
      <dsp:nvSpPr>
        <dsp:cNvPr id="0" name=""/>
        <dsp:cNvSpPr/>
      </dsp:nvSpPr>
      <dsp:spPr>
        <a:xfrm>
          <a:off x="7301281" y="1849017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 «зеркального образа» (фаворитизм)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44547" y="1892283"/>
        <a:ext cx="2375494" cy="1390683"/>
      </dsp:txXfrm>
    </dsp:sp>
    <dsp:sp modelId="{426AFF30-1AA6-4629-BC12-19AA305243CD}">
      <dsp:nvSpPr>
        <dsp:cNvPr id="0" name=""/>
        <dsp:cNvSpPr/>
      </dsp:nvSpPr>
      <dsp:spPr>
        <a:xfrm>
          <a:off x="7301281" y="3695536"/>
          <a:ext cx="2462026" cy="14772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Феномен игнорирования информационной ценности «</a:t>
          </a:r>
          <a:r>
            <a:rPr lang="ru-RU" sz="1500" b="1" i="1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неслучившегося</a:t>
          </a:r>
          <a:r>
            <a:rPr lang="ru-RU" sz="1500" b="1" i="1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»</a:t>
          </a:r>
          <a:endParaRPr lang="ru-RU" sz="1500" b="1" i="1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44547" y="3738802"/>
        <a:ext cx="2375494" cy="13906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C4699-05A2-466B-BE63-C8F31D14015D}">
      <dsp:nvSpPr>
        <dsp:cNvPr id="0" name=""/>
        <dsp:cNvSpPr/>
      </dsp:nvSpPr>
      <dsp:spPr>
        <a:xfrm rot="5400000">
          <a:off x="1722284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1E81-98E8-4ECE-847F-F90642FEAE21}">
      <dsp:nvSpPr>
        <dsp:cNvPr id="0" name=""/>
        <dsp:cNvSpPr/>
      </dsp:nvSpPr>
      <dsp:spPr>
        <a:xfrm>
          <a:off x="1450778" y="0"/>
          <a:ext cx="1892792" cy="132489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восприятие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15466" y="64688"/>
        <a:ext cx="1763416" cy="1195517"/>
      </dsp:txXfrm>
    </dsp:sp>
    <dsp:sp modelId="{DBE23B1D-A218-48DA-B3E4-3C1625BB1D5F}">
      <dsp:nvSpPr>
        <dsp:cNvPr id="0" name=""/>
        <dsp:cNvSpPr/>
      </dsp:nvSpPr>
      <dsp:spPr>
        <a:xfrm>
          <a:off x="3367920" y="133705"/>
          <a:ext cx="331498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Технократическое восприятие</a:t>
          </a:r>
          <a:endParaRPr lang="ru-RU" sz="20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7920" y="133705"/>
        <a:ext cx="3314982" cy="1070837"/>
      </dsp:txXfrm>
    </dsp:sp>
    <dsp:sp modelId="{AA69BFCC-48A3-443A-B724-BE4B2DA416F7}">
      <dsp:nvSpPr>
        <dsp:cNvPr id="0" name=""/>
        <dsp:cNvSpPr/>
      </dsp:nvSpPr>
      <dsp:spPr>
        <a:xfrm rot="5400000">
          <a:off x="3756813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880662"/>
            <a:satOff val="-76170"/>
            <a:lumOff val="87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11FA6-4BEA-4014-8495-7D3CCF1A2055}">
      <dsp:nvSpPr>
        <dsp:cNvPr id="0" name=""/>
        <dsp:cNvSpPr/>
      </dsp:nvSpPr>
      <dsp:spPr>
        <a:xfrm>
          <a:off x="3458921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руководство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23609" y="1577910"/>
        <a:ext cx="1763416" cy="1195517"/>
      </dsp:txXfrm>
    </dsp:sp>
    <dsp:sp modelId="{3F44B410-2A74-4444-8A25-C45FB0BBAC67}">
      <dsp:nvSpPr>
        <dsp:cNvPr id="0" name=""/>
        <dsp:cNvSpPr/>
      </dsp:nvSpPr>
      <dsp:spPr>
        <a:xfrm>
          <a:off x="5345188" y="1639581"/>
          <a:ext cx="3570169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Манипулятивный</a:t>
          </a: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стиль</a:t>
          </a:r>
          <a:endParaRPr lang="ru-RU" sz="20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45188" y="1639581"/>
        <a:ext cx="3570169" cy="1070837"/>
      </dsp:txXfrm>
    </dsp:sp>
    <dsp:sp modelId="{6D3D5D1D-0919-4C75-A923-14CDA6261BE7}">
      <dsp:nvSpPr>
        <dsp:cNvPr id="0" name=""/>
        <dsp:cNvSpPr/>
      </dsp:nvSpPr>
      <dsp:spPr>
        <a:xfrm>
          <a:off x="5493450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результат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58138" y="3066202"/>
        <a:ext cx="1763416" cy="1195517"/>
      </dsp:txXfrm>
    </dsp:sp>
    <dsp:sp modelId="{821184EB-9B3D-497E-B555-D4715B6E7026}">
      <dsp:nvSpPr>
        <dsp:cNvPr id="0" name=""/>
        <dsp:cNvSpPr/>
      </dsp:nvSpPr>
      <dsp:spPr>
        <a:xfrm>
          <a:off x="7383227" y="3136664"/>
          <a:ext cx="203329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Конфликт</a:t>
          </a:r>
          <a:endParaRPr lang="ru-RU" sz="2000" kern="1200" dirty="0">
            <a:solidFill>
              <a:srgbClr val="0070C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83227" y="3136664"/>
        <a:ext cx="2033292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37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16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1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2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6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2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7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039A-A4DF-46B9-8C83-F50C3767BA72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76F0-E082-43DE-B716-C86CA52BC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354" y="351692"/>
            <a:ext cx="9243646" cy="1459523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11. </a:t>
            </a:r>
            <a:r>
              <a:rPr lang="kk-KZ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Психология межличностного восприятия в организации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547446"/>
            <a:ext cx="9144000" cy="3710354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Межличностное восприятие в управленческой деятельности.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схемы и факторы межличностного восприятия в организации.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 превосходства, фактор привлекательности и фактор «отношения к нам».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Эмпатия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понимание переживаний другого человека.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Феномен каузальной атрибуции.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16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гуманистического управления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подчиненном надо видеть человека, а не в человеке – подчиненного; руководить не должностями, а людьми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8340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49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постижения 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внутреннего мира оппонента по внешним признакам</a:t>
            </a:r>
            <a:endParaRPr 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568754"/>
              </p:ext>
            </p:extLst>
          </p:nvPr>
        </p:nvGraphicFramePr>
        <p:xfrm>
          <a:off x="838200" y="1530350"/>
          <a:ext cx="10515600" cy="464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51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Физиогномика лица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7 интересных вещей, о которых расскажет ваша внешность / Ad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2" y="936136"/>
            <a:ext cx="69342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49661" y="909846"/>
            <a:ext cx="4642339" cy="550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интеллектуальная 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верхняя часть лица, начинающаяся у линии волос и заканчивающаяся линией бровей. Величина и форма лба определяют мыслительную деятельность и реальное понимание жизни;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эмоциональная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средняя часть лица, включает в себя пространство от линии бровей до кончика носа, т. е. равна длине носа. Она отражает степень чувствительности, душевную глубину и внутреннее содержание;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витальная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нижняя часть лица. Она начинается от ноздрей, состоит из губ, подбородка и дает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энepгии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чeлoвeкa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eгo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любви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нacлaждeнию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низменным инстинктам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5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tovdepressii.ru/wp-content/uploads/2017/04/chto-takoe-empatiya-opredelenie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07259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7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Психологические приемы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 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техники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повышения 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эффективности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общения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9277" y="1680208"/>
            <a:ext cx="11236569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«имя собственное»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произнесение вслух имени-отчества партнера по общению. Данный прием демонстрирует внимание к человеку, способствуя его самоутверждению, вызывает у оппонента чувство удовлетворения, сопровождается положительными эмоциями и направлен на формирование аттракции;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«зеркало отношений»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улыбка и приятное выражение лица, свидетельствующее о дружелюбности. Прием направлен на формирование положительных эмоций и, как следствие, аттракции;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«золотые слова»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высказывание комплиментов в адрес партнера по общению. Прием обусловливает расположенность к собеседнику;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«терпеливый слушатель»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внимательное, активное слушание проблем собеседника. Прием направлен на удовлетворение потребности в самоутверждении оппонента; 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«личная жизнь»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привлечение внимания к интересам и увлечениям оппонента. Прием направлен на повышение его вербальной активности. 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сихология общения - online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88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Каузальная атрибуция. Теория менеджмента. Портал NEW-ORG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15" y="415523"/>
            <a:ext cx="8660423" cy="544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0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Каузальная атрибуция виды: Каузальная атрибуция. Механизмы каузальной  атрибуции. — Общие дети, г. Вороне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3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954" y="87923"/>
            <a:ext cx="10843846" cy="98474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регуляция </a:t>
            </a:r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управленческой деятельности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925695"/>
              </p:ext>
            </p:extLst>
          </p:nvPr>
        </p:nvGraphicFramePr>
        <p:xfrm>
          <a:off x="838200" y="1310054"/>
          <a:ext cx="10515600" cy="5547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8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Социальное познание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954110"/>
              </p:ext>
            </p:extLst>
          </p:nvPr>
        </p:nvGraphicFramePr>
        <p:xfrm>
          <a:off x="838200" y="1019175"/>
          <a:ext cx="10515600" cy="515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60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483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перцепция</a:t>
            </a:r>
            <a:endParaRPr lang="ru-RU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01952"/>
              </p:ext>
            </p:extLst>
          </p:nvPr>
        </p:nvGraphicFramePr>
        <p:xfrm>
          <a:off x="131885" y="1098550"/>
          <a:ext cx="12060115" cy="5056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85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структура </a:t>
            </a:r>
            <a:r>
              <a:rPr lang="ru-RU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 социальной перцепции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656622"/>
              </p:ext>
            </p:extLst>
          </p:nvPr>
        </p:nvGraphicFramePr>
        <p:xfrm>
          <a:off x="222739" y="1125904"/>
          <a:ext cx="11646876" cy="535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34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РУКОВОДИТЕЛЕЙ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042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8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92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сновные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восприятия руководителем подчиненных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06906"/>
              </p:ext>
            </p:extLst>
          </p:nvPr>
        </p:nvGraphicFramePr>
        <p:xfrm>
          <a:off x="838200" y="1398588"/>
          <a:ext cx="10515600" cy="477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67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Адекватность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восприятия самого руководителя возглавляемой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 </a:t>
            </a: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группой</a:t>
            </a:r>
            <a:endParaRPr lang="ru-RU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182938"/>
              </p:ext>
            </p:extLst>
          </p:nvPr>
        </p:nvGraphicFramePr>
        <p:xfrm>
          <a:off x="838200" y="1494692"/>
          <a:ext cx="10515600" cy="4682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32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1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восприятия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527385"/>
              </p:ext>
            </p:extLst>
          </p:nvPr>
        </p:nvGraphicFramePr>
        <p:xfrm>
          <a:off x="838200" y="1001713"/>
          <a:ext cx="10515600" cy="517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475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338</Words>
  <Application>Microsoft Office PowerPoint</Application>
  <PresentationFormat>Широкоэкранный</PresentationFormat>
  <Paragraphs>83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Тема 11. Психология межличностного восприятия в организации </vt:lpstr>
      <vt:lpstr>Организация и регуляция управленческой деятельности </vt:lpstr>
      <vt:lpstr>Социальное познание</vt:lpstr>
      <vt:lpstr>Социальная перцепция</vt:lpstr>
      <vt:lpstr>Общая структура процесса социальной перцепции </vt:lpstr>
      <vt:lpstr>ТИПЫ РУКОВОДИТЕЛЕЙ</vt:lpstr>
      <vt:lpstr>Основные особенности восприятия руководителем подчиненных</vt:lpstr>
      <vt:lpstr>Адекватность восприятия самого руководителя возглавляемой  им группой</vt:lpstr>
      <vt:lpstr>Ошибки восприятия</vt:lpstr>
      <vt:lpstr>Правило гуманистического управления: в подчиненном надо видеть человека, а не в человеке – подчиненного; руководить не должностями, а людьми</vt:lpstr>
      <vt:lpstr>Условия постижения внутреннего мира оппонента по внешним признакам</vt:lpstr>
      <vt:lpstr>Физиогномика лица</vt:lpstr>
      <vt:lpstr>Презентация PowerPoint</vt:lpstr>
      <vt:lpstr>Психологические приемы и техники повышения  эффективности общения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11. Психология межличностного восприятия в организации </dc:title>
  <dc:creator>Пользователь Windows</dc:creator>
  <cp:lastModifiedBy>Пользователь Windows</cp:lastModifiedBy>
  <cp:revision>13</cp:revision>
  <dcterms:created xsi:type="dcterms:W3CDTF">2021-11-02T15:06:50Z</dcterms:created>
  <dcterms:modified xsi:type="dcterms:W3CDTF">2021-11-10T15:10:45Z</dcterms:modified>
</cp:coreProperties>
</file>