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72" r:id="rId12"/>
    <p:sldId id="273" r:id="rId13"/>
    <p:sldId id="263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C4371-D088-4754-A60E-DDFE0A038E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ru-RU"/>
        </a:p>
      </dgm:t>
    </dgm:pt>
    <dgm:pt modelId="{F301AC34-C85C-404A-936B-6093D63D1CC5}">
      <dgm:prSet phldrT="[Текст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ru-R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ДЕЯТЕЛЬНОСТЬ</a:t>
          </a:r>
          <a:endParaRPr lang="ru-RU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AC89-EC87-41ED-B040-8FBFB77CAFDC}" type="parTrans" cxnId="{DF693094-8FFE-4A54-BAF2-A613D68F16DA}">
      <dgm:prSet/>
      <dgm:spPr/>
      <dgm:t>
        <a:bodyPr/>
        <a:lstStyle/>
        <a:p>
          <a:endParaRPr lang="ru-RU"/>
        </a:p>
      </dgm:t>
    </dgm:pt>
    <dgm:pt modelId="{EA091FFA-D803-4742-B208-C622A48D15E1}" type="sibTrans" cxnId="{DF693094-8FFE-4A54-BAF2-A613D68F16DA}">
      <dgm:prSet/>
      <dgm:spPr/>
      <dgm:t>
        <a:bodyPr/>
        <a:lstStyle/>
        <a:p>
          <a:endParaRPr lang="ru-RU"/>
        </a:p>
      </dgm:t>
    </dgm:pt>
    <dgm:pt modelId="{699C33B6-F920-47C6-8E78-86E0F0991072}">
      <dgm:prSet phldrT="[Текст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языка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E864B-9728-4F56-B11D-9AD88E682ACB}" type="parTrans" cxnId="{085A8C95-C6A9-4DD6-8CDE-C22691439FB7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  <dgm:pt modelId="{D6BF795F-C69F-4C3C-A98D-19C9FD5D3014}" type="sibTrans" cxnId="{085A8C95-C6A9-4DD6-8CDE-C22691439FB7}">
      <dgm:prSet/>
      <dgm:spPr/>
      <dgm:t>
        <a:bodyPr/>
        <a:lstStyle/>
        <a:p>
          <a:endParaRPr lang="ru-RU"/>
        </a:p>
      </dgm:t>
    </dgm:pt>
    <dgm:pt modelId="{0E2D8CE6-4CB1-4702-A468-6C991B243DCE}">
      <dgm:prSet phldrT="[Текст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материальной и духовной культуры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C6BEB3-5871-4C44-8EE7-4985A0D3565D}" type="parTrans" cxnId="{78190D36-D93A-460E-BB3A-F480E9E7CF75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  <dgm:pt modelId="{9210B5F0-E668-4C15-A31A-C70D1C11F5F3}" type="sibTrans" cxnId="{78190D36-D93A-460E-BB3A-F480E9E7CF75}">
      <dgm:prSet/>
      <dgm:spPr/>
      <dgm:t>
        <a:bodyPr/>
        <a:lstStyle/>
        <a:p>
          <a:endParaRPr lang="ru-RU"/>
        </a:p>
      </dgm:t>
    </dgm:pt>
    <dgm:pt modelId="{A57E38E4-00B3-45D2-B58C-30410EA43069}">
      <dgm:prSet phldrT="[Текст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системы ценностей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2AD58E-3FE5-4445-9EB5-E14D64146F82}" type="parTrans" cxnId="{CCA37A12-BC6F-460D-AA8B-8443A418D31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  <dgm:pt modelId="{3CA96E9F-08B1-4895-BC7F-B96313447DD1}" type="sibTrans" cxnId="{CCA37A12-BC6F-460D-AA8B-8443A418D310}">
      <dgm:prSet/>
      <dgm:spPr/>
      <dgm:t>
        <a:bodyPr/>
        <a:lstStyle/>
        <a:p>
          <a:endParaRPr lang="ru-RU"/>
        </a:p>
      </dgm:t>
    </dgm:pt>
    <dgm:pt modelId="{983FAF6F-73EC-4EC1-AEF2-1C7AF3F9F6DB}">
      <dgm:prSet phldrT="[Текст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моделей поведения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463449-E6AD-4D4B-BE86-75074B3A6E6B}" type="parTrans" cxnId="{3A9AA010-2F86-4EDF-9671-154C57C589AA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ru-RU"/>
        </a:p>
      </dgm:t>
    </dgm:pt>
    <dgm:pt modelId="{142480D2-B6F5-4EB0-9A15-2FE6086E79DC}" type="sibTrans" cxnId="{3A9AA010-2F86-4EDF-9671-154C57C589AA}">
      <dgm:prSet/>
      <dgm:spPr/>
      <dgm:t>
        <a:bodyPr/>
        <a:lstStyle/>
        <a:p>
          <a:endParaRPr lang="ru-RU"/>
        </a:p>
      </dgm:t>
    </dgm:pt>
    <dgm:pt modelId="{CB56C6B5-E6C7-4411-B182-4FDC61D39592}" type="pres">
      <dgm:prSet presAssocID="{389C4371-D088-4754-A60E-DDFE0A038E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343E79-9C1E-498F-85DE-8E4657CDF444}" type="pres">
      <dgm:prSet presAssocID="{F301AC34-C85C-404A-936B-6093D63D1CC5}" presName="root1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FF950412-AD5C-4865-A34F-38504F468840}" type="pres">
      <dgm:prSet presAssocID="{F301AC34-C85C-404A-936B-6093D63D1CC5}" presName="LevelOneTextNode" presStyleLbl="node0" presStyleIdx="0" presStyleCnt="1">
        <dgm:presLayoutVars>
          <dgm:chPref val="3"/>
        </dgm:presLayoutVars>
      </dgm:prSet>
      <dgm:spPr/>
    </dgm:pt>
    <dgm:pt modelId="{FDCE718D-8F6C-4FC1-A259-0537BC6A6AB2}" type="pres">
      <dgm:prSet presAssocID="{F301AC34-C85C-404A-936B-6093D63D1CC5}" presName="level2hierChild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0BA24778-0F54-4665-93E8-1903D2FCC240}" type="pres">
      <dgm:prSet presAssocID="{DEEE864B-9728-4F56-B11D-9AD88E682ACB}" presName="conn2-1" presStyleLbl="parChTrans1D2" presStyleIdx="0" presStyleCnt="4"/>
      <dgm:spPr/>
    </dgm:pt>
    <dgm:pt modelId="{4C20A9D6-B4FF-4FD8-99AD-BFC7176AC727}" type="pres">
      <dgm:prSet presAssocID="{DEEE864B-9728-4F56-B11D-9AD88E682ACB}" presName="connTx" presStyleLbl="parChTrans1D2" presStyleIdx="0" presStyleCnt="4"/>
      <dgm:spPr/>
    </dgm:pt>
    <dgm:pt modelId="{E85C6A93-1322-4CC8-86A7-503ADF4F524E}" type="pres">
      <dgm:prSet presAssocID="{699C33B6-F920-47C6-8E78-86E0F0991072}" presName="root2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652C5A65-432F-4AB2-8C12-AB4B644A0096}" type="pres">
      <dgm:prSet presAssocID="{699C33B6-F920-47C6-8E78-86E0F099107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52656C-C5EC-4AE9-BCB6-2E96A869BB00}" type="pres">
      <dgm:prSet presAssocID="{699C33B6-F920-47C6-8E78-86E0F0991072}" presName="level3hierChild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D4DC237-2E52-427D-90AC-6BD8CE21B61C}" type="pres">
      <dgm:prSet presAssocID="{33C6BEB3-5871-4C44-8EE7-4985A0D3565D}" presName="conn2-1" presStyleLbl="parChTrans1D2" presStyleIdx="1" presStyleCnt="4"/>
      <dgm:spPr/>
    </dgm:pt>
    <dgm:pt modelId="{CBDB4EE6-6FBC-43B3-8ABD-3AF670AA8D38}" type="pres">
      <dgm:prSet presAssocID="{33C6BEB3-5871-4C44-8EE7-4985A0D3565D}" presName="connTx" presStyleLbl="parChTrans1D2" presStyleIdx="1" presStyleCnt="4"/>
      <dgm:spPr/>
    </dgm:pt>
    <dgm:pt modelId="{713BFBDB-BF9B-4194-884F-521F80296286}" type="pres">
      <dgm:prSet presAssocID="{0E2D8CE6-4CB1-4702-A468-6C991B243DCE}" presName="root2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1B8834A-5380-48D6-8D46-8E2F821135A7}" type="pres">
      <dgm:prSet presAssocID="{0E2D8CE6-4CB1-4702-A468-6C991B243DC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59661D-20D3-4EBB-B6A6-EC5225F39B96}" type="pres">
      <dgm:prSet presAssocID="{0E2D8CE6-4CB1-4702-A468-6C991B243DCE}" presName="level3hierChild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4D66F47A-721F-4B4E-93E9-D81F8DB563A3}" type="pres">
      <dgm:prSet presAssocID="{B02AD58E-3FE5-4445-9EB5-E14D64146F82}" presName="conn2-1" presStyleLbl="parChTrans1D2" presStyleIdx="2" presStyleCnt="4"/>
      <dgm:spPr/>
    </dgm:pt>
    <dgm:pt modelId="{FC4C4C2F-FA27-46D3-8D2A-2B73777B44DE}" type="pres">
      <dgm:prSet presAssocID="{B02AD58E-3FE5-4445-9EB5-E14D64146F82}" presName="connTx" presStyleLbl="parChTrans1D2" presStyleIdx="2" presStyleCnt="4"/>
      <dgm:spPr/>
    </dgm:pt>
    <dgm:pt modelId="{2859A042-77A2-460B-9D45-BC6C86380BC4}" type="pres">
      <dgm:prSet presAssocID="{A57E38E4-00B3-45D2-B58C-30410EA43069}" presName="root2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DE858F57-7A35-433A-AE56-418692698434}" type="pres">
      <dgm:prSet presAssocID="{A57E38E4-00B3-45D2-B58C-30410EA43069}" presName="LevelTwoTextNode" presStyleLbl="node2" presStyleIdx="2" presStyleCnt="4">
        <dgm:presLayoutVars>
          <dgm:chPref val="3"/>
        </dgm:presLayoutVars>
      </dgm:prSet>
      <dgm:spPr/>
    </dgm:pt>
    <dgm:pt modelId="{5BB12AA4-386A-4CC3-9CD3-105F4C1EEBEE}" type="pres">
      <dgm:prSet presAssocID="{A57E38E4-00B3-45D2-B58C-30410EA43069}" presName="level3hierChild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A97B99C8-903E-40FA-9A2A-654EF8A8F83E}" type="pres">
      <dgm:prSet presAssocID="{1A463449-E6AD-4D4B-BE86-75074B3A6E6B}" presName="conn2-1" presStyleLbl="parChTrans1D2" presStyleIdx="3" presStyleCnt="4"/>
      <dgm:spPr/>
    </dgm:pt>
    <dgm:pt modelId="{F5CD595A-8CA0-4EF5-895B-F63B89108501}" type="pres">
      <dgm:prSet presAssocID="{1A463449-E6AD-4D4B-BE86-75074B3A6E6B}" presName="connTx" presStyleLbl="parChTrans1D2" presStyleIdx="3" presStyleCnt="4"/>
      <dgm:spPr/>
    </dgm:pt>
    <dgm:pt modelId="{69A59FDE-D3E5-4091-A6E2-BDF49BBCD66C}" type="pres">
      <dgm:prSet presAssocID="{983FAF6F-73EC-4EC1-AEF2-1C7AF3F9F6DB}" presName="root2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  <dgm:pt modelId="{1120ED00-62EA-4A95-8369-D40E72A3E8CA}" type="pres">
      <dgm:prSet presAssocID="{983FAF6F-73EC-4EC1-AEF2-1C7AF3F9F6DB}" presName="LevelTwoTextNode" presStyleLbl="node2" presStyleIdx="3" presStyleCnt="4">
        <dgm:presLayoutVars>
          <dgm:chPref val="3"/>
        </dgm:presLayoutVars>
      </dgm:prSet>
      <dgm:spPr/>
    </dgm:pt>
    <dgm:pt modelId="{214CEA2F-E710-4E82-A36B-8DF03BF83C5D}" type="pres">
      <dgm:prSet presAssocID="{983FAF6F-73EC-4EC1-AEF2-1C7AF3F9F6DB}" presName="level3hierChild" presStyleCnt="0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</dgm:ptLst>
  <dgm:cxnLst>
    <dgm:cxn modelId="{447D277A-8EC7-45D0-ADFC-CA99EC8C097E}" type="presOf" srcId="{F301AC34-C85C-404A-936B-6093D63D1CC5}" destId="{FF950412-AD5C-4865-A34F-38504F468840}" srcOrd="0" destOrd="0" presId="urn:microsoft.com/office/officeart/2008/layout/HorizontalMultiLevelHierarchy"/>
    <dgm:cxn modelId="{E29F6121-7EF3-438A-81D3-57BCCB4CB6EC}" type="presOf" srcId="{A57E38E4-00B3-45D2-B58C-30410EA43069}" destId="{DE858F57-7A35-433A-AE56-418692698434}" srcOrd="0" destOrd="0" presId="urn:microsoft.com/office/officeart/2008/layout/HorizontalMultiLevelHierarchy"/>
    <dgm:cxn modelId="{DF7B5A15-552F-4705-819F-2F63A094D3CC}" type="presOf" srcId="{983FAF6F-73EC-4EC1-AEF2-1C7AF3F9F6DB}" destId="{1120ED00-62EA-4A95-8369-D40E72A3E8CA}" srcOrd="0" destOrd="0" presId="urn:microsoft.com/office/officeart/2008/layout/HorizontalMultiLevelHierarchy"/>
    <dgm:cxn modelId="{9D2B0475-9829-44AE-9C19-6000DEB2F419}" type="presOf" srcId="{33C6BEB3-5871-4C44-8EE7-4985A0D3565D}" destId="{CBDB4EE6-6FBC-43B3-8ABD-3AF670AA8D38}" srcOrd="1" destOrd="0" presId="urn:microsoft.com/office/officeart/2008/layout/HorizontalMultiLevelHierarchy"/>
    <dgm:cxn modelId="{9E218220-F010-48C7-8B31-A119B4D511C3}" type="presOf" srcId="{33C6BEB3-5871-4C44-8EE7-4985A0D3565D}" destId="{4D4DC237-2E52-427D-90AC-6BD8CE21B61C}" srcOrd="0" destOrd="0" presId="urn:microsoft.com/office/officeart/2008/layout/HorizontalMultiLevelHierarchy"/>
    <dgm:cxn modelId="{3A9AA010-2F86-4EDF-9671-154C57C589AA}" srcId="{F301AC34-C85C-404A-936B-6093D63D1CC5}" destId="{983FAF6F-73EC-4EC1-AEF2-1C7AF3F9F6DB}" srcOrd="3" destOrd="0" parTransId="{1A463449-E6AD-4D4B-BE86-75074B3A6E6B}" sibTransId="{142480D2-B6F5-4EB0-9A15-2FE6086E79DC}"/>
    <dgm:cxn modelId="{DF693094-8FFE-4A54-BAF2-A613D68F16DA}" srcId="{389C4371-D088-4754-A60E-DDFE0A038E55}" destId="{F301AC34-C85C-404A-936B-6093D63D1CC5}" srcOrd="0" destOrd="0" parTransId="{E6E9AC89-EC87-41ED-B040-8FBFB77CAFDC}" sibTransId="{EA091FFA-D803-4742-B208-C622A48D15E1}"/>
    <dgm:cxn modelId="{ADFF6C55-F719-4F9C-BCD1-80214954DEB5}" type="presOf" srcId="{0E2D8CE6-4CB1-4702-A468-6C991B243DCE}" destId="{41B8834A-5380-48D6-8D46-8E2F821135A7}" srcOrd="0" destOrd="0" presId="urn:microsoft.com/office/officeart/2008/layout/HorizontalMultiLevelHierarchy"/>
    <dgm:cxn modelId="{851AD41E-5D3D-44DC-BB04-CD17F7D51A2E}" type="presOf" srcId="{1A463449-E6AD-4D4B-BE86-75074B3A6E6B}" destId="{F5CD595A-8CA0-4EF5-895B-F63B89108501}" srcOrd="1" destOrd="0" presId="urn:microsoft.com/office/officeart/2008/layout/HorizontalMultiLevelHierarchy"/>
    <dgm:cxn modelId="{AFDAC808-60AB-4836-B661-22EEF01F6919}" type="presOf" srcId="{B02AD58E-3FE5-4445-9EB5-E14D64146F82}" destId="{FC4C4C2F-FA27-46D3-8D2A-2B73777B44DE}" srcOrd="1" destOrd="0" presId="urn:microsoft.com/office/officeart/2008/layout/HorizontalMultiLevelHierarchy"/>
    <dgm:cxn modelId="{78190D36-D93A-460E-BB3A-F480E9E7CF75}" srcId="{F301AC34-C85C-404A-936B-6093D63D1CC5}" destId="{0E2D8CE6-4CB1-4702-A468-6C991B243DCE}" srcOrd="1" destOrd="0" parTransId="{33C6BEB3-5871-4C44-8EE7-4985A0D3565D}" sibTransId="{9210B5F0-E668-4C15-A31A-C70D1C11F5F3}"/>
    <dgm:cxn modelId="{B3301B4B-FAAB-4B8A-9482-B313DA34A33C}" type="presOf" srcId="{1A463449-E6AD-4D4B-BE86-75074B3A6E6B}" destId="{A97B99C8-903E-40FA-9A2A-654EF8A8F83E}" srcOrd="0" destOrd="0" presId="urn:microsoft.com/office/officeart/2008/layout/HorizontalMultiLevelHierarchy"/>
    <dgm:cxn modelId="{C32AF310-685F-4BEE-B31F-B64811B97545}" type="presOf" srcId="{DEEE864B-9728-4F56-B11D-9AD88E682ACB}" destId="{0BA24778-0F54-4665-93E8-1903D2FCC240}" srcOrd="0" destOrd="0" presId="urn:microsoft.com/office/officeart/2008/layout/HorizontalMultiLevelHierarchy"/>
    <dgm:cxn modelId="{B9E1A47B-C586-4854-8A2A-D8CA30FFDC44}" type="presOf" srcId="{699C33B6-F920-47C6-8E78-86E0F0991072}" destId="{652C5A65-432F-4AB2-8C12-AB4B644A0096}" srcOrd="0" destOrd="0" presId="urn:microsoft.com/office/officeart/2008/layout/HorizontalMultiLevelHierarchy"/>
    <dgm:cxn modelId="{7BAA4BE5-313A-4F23-A795-1A371F4199F5}" type="presOf" srcId="{DEEE864B-9728-4F56-B11D-9AD88E682ACB}" destId="{4C20A9D6-B4FF-4FD8-99AD-BFC7176AC727}" srcOrd="1" destOrd="0" presId="urn:microsoft.com/office/officeart/2008/layout/HorizontalMultiLevelHierarchy"/>
    <dgm:cxn modelId="{610933E6-8C82-4069-AAD8-BB7A79D8CDE6}" type="presOf" srcId="{389C4371-D088-4754-A60E-DDFE0A038E55}" destId="{CB56C6B5-E6C7-4411-B182-4FDC61D39592}" srcOrd="0" destOrd="0" presId="urn:microsoft.com/office/officeart/2008/layout/HorizontalMultiLevelHierarchy"/>
    <dgm:cxn modelId="{085A8C95-C6A9-4DD6-8CDE-C22691439FB7}" srcId="{F301AC34-C85C-404A-936B-6093D63D1CC5}" destId="{699C33B6-F920-47C6-8E78-86E0F0991072}" srcOrd="0" destOrd="0" parTransId="{DEEE864B-9728-4F56-B11D-9AD88E682ACB}" sibTransId="{D6BF795F-C69F-4C3C-A98D-19C9FD5D3014}"/>
    <dgm:cxn modelId="{D40020D0-1FC3-4E2F-A1A4-D0B67126D3F8}" type="presOf" srcId="{B02AD58E-3FE5-4445-9EB5-E14D64146F82}" destId="{4D66F47A-721F-4B4E-93E9-D81F8DB563A3}" srcOrd="0" destOrd="0" presId="urn:microsoft.com/office/officeart/2008/layout/HorizontalMultiLevelHierarchy"/>
    <dgm:cxn modelId="{CCA37A12-BC6F-460D-AA8B-8443A418D310}" srcId="{F301AC34-C85C-404A-936B-6093D63D1CC5}" destId="{A57E38E4-00B3-45D2-B58C-30410EA43069}" srcOrd="2" destOrd="0" parTransId="{B02AD58E-3FE5-4445-9EB5-E14D64146F82}" sibTransId="{3CA96E9F-08B1-4895-BC7F-B96313447DD1}"/>
    <dgm:cxn modelId="{2BD2B01D-63A6-4D3D-B1B3-E8AE8020155A}" type="presParOf" srcId="{CB56C6B5-E6C7-4411-B182-4FDC61D39592}" destId="{4A343E79-9C1E-498F-85DE-8E4657CDF444}" srcOrd="0" destOrd="0" presId="urn:microsoft.com/office/officeart/2008/layout/HorizontalMultiLevelHierarchy"/>
    <dgm:cxn modelId="{EB03AF3D-D1D7-4EF4-80B4-2C8D8E0C356B}" type="presParOf" srcId="{4A343E79-9C1E-498F-85DE-8E4657CDF444}" destId="{FF950412-AD5C-4865-A34F-38504F468840}" srcOrd="0" destOrd="0" presId="urn:microsoft.com/office/officeart/2008/layout/HorizontalMultiLevelHierarchy"/>
    <dgm:cxn modelId="{F67DAA03-35A9-4371-80E8-97A022EB13FB}" type="presParOf" srcId="{4A343E79-9C1E-498F-85DE-8E4657CDF444}" destId="{FDCE718D-8F6C-4FC1-A259-0537BC6A6AB2}" srcOrd="1" destOrd="0" presId="urn:microsoft.com/office/officeart/2008/layout/HorizontalMultiLevelHierarchy"/>
    <dgm:cxn modelId="{369B9AED-A7E4-45FB-9E8D-BA81AE890876}" type="presParOf" srcId="{FDCE718D-8F6C-4FC1-A259-0537BC6A6AB2}" destId="{0BA24778-0F54-4665-93E8-1903D2FCC240}" srcOrd="0" destOrd="0" presId="urn:microsoft.com/office/officeart/2008/layout/HorizontalMultiLevelHierarchy"/>
    <dgm:cxn modelId="{AEBA2605-098E-4D95-A5F7-76E230A2820A}" type="presParOf" srcId="{0BA24778-0F54-4665-93E8-1903D2FCC240}" destId="{4C20A9D6-B4FF-4FD8-99AD-BFC7176AC727}" srcOrd="0" destOrd="0" presId="urn:microsoft.com/office/officeart/2008/layout/HorizontalMultiLevelHierarchy"/>
    <dgm:cxn modelId="{16E14515-7269-4C4B-ABE0-56EEB005707D}" type="presParOf" srcId="{FDCE718D-8F6C-4FC1-A259-0537BC6A6AB2}" destId="{E85C6A93-1322-4CC8-86A7-503ADF4F524E}" srcOrd="1" destOrd="0" presId="urn:microsoft.com/office/officeart/2008/layout/HorizontalMultiLevelHierarchy"/>
    <dgm:cxn modelId="{BB2655C2-01BF-4741-9193-FDBD87752FDD}" type="presParOf" srcId="{E85C6A93-1322-4CC8-86A7-503ADF4F524E}" destId="{652C5A65-432F-4AB2-8C12-AB4B644A0096}" srcOrd="0" destOrd="0" presId="urn:microsoft.com/office/officeart/2008/layout/HorizontalMultiLevelHierarchy"/>
    <dgm:cxn modelId="{750BACE7-8DF8-4CBB-83E0-DFCBD6934880}" type="presParOf" srcId="{E85C6A93-1322-4CC8-86A7-503ADF4F524E}" destId="{2452656C-C5EC-4AE9-BCB6-2E96A869BB00}" srcOrd="1" destOrd="0" presId="urn:microsoft.com/office/officeart/2008/layout/HorizontalMultiLevelHierarchy"/>
    <dgm:cxn modelId="{878F7706-88B5-4B02-8885-6FA5632A449B}" type="presParOf" srcId="{FDCE718D-8F6C-4FC1-A259-0537BC6A6AB2}" destId="{4D4DC237-2E52-427D-90AC-6BD8CE21B61C}" srcOrd="2" destOrd="0" presId="urn:microsoft.com/office/officeart/2008/layout/HorizontalMultiLevelHierarchy"/>
    <dgm:cxn modelId="{09253C87-2954-4056-9636-8FB0A33371D2}" type="presParOf" srcId="{4D4DC237-2E52-427D-90AC-6BD8CE21B61C}" destId="{CBDB4EE6-6FBC-43B3-8ABD-3AF670AA8D38}" srcOrd="0" destOrd="0" presId="urn:microsoft.com/office/officeart/2008/layout/HorizontalMultiLevelHierarchy"/>
    <dgm:cxn modelId="{D1BDDBD8-AF2C-450C-88F3-127181253148}" type="presParOf" srcId="{FDCE718D-8F6C-4FC1-A259-0537BC6A6AB2}" destId="{713BFBDB-BF9B-4194-884F-521F80296286}" srcOrd="3" destOrd="0" presId="urn:microsoft.com/office/officeart/2008/layout/HorizontalMultiLevelHierarchy"/>
    <dgm:cxn modelId="{31483197-0DEB-4FD1-BC48-DDC5FDF0D26B}" type="presParOf" srcId="{713BFBDB-BF9B-4194-884F-521F80296286}" destId="{41B8834A-5380-48D6-8D46-8E2F821135A7}" srcOrd="0" destOrd="0" presId="urn:microsoft.com/office/officeart/2008/layout/HorizontalMultiLevelHierarchy"/>
    <dgm:cxn modelId="{CD59FBC8-A09C-4581-8609-8F092DB98E0C}" type="presParOf" srcId="{713BFBDB-BF9B-4194-884F-521F80296286}" destId="{7159661D-20D3-4EBB-B6A6-EC5225F39B96}" srcOrd="1" destOrd="0" presId="urn:microsoft.com/office/officeart/2008/layout/HorizontalMultiLevelHierarchy"/>
    <dgm:cxn modelId="{9A109620-2011-4302-8C10-9410B42445C2}" type="presParOf" srcId="{FDCE718D-8F6C-4FC1-A259-0537BC6A6AB2}" destId="{4D66F47A-721F-4B4E-93E9-D81F8DB563A3}" srcOrd="4" destOrd="0" presId="urn:microsoft.com/office/officeart/2008/layout/HorizontalMultiLevelHierarchy"/>
    <dgm:cxn modelId="{17474C10-733E-4496-AC2B-17091FB5FC13}" type="presParOf" srcId="{4D66F47A-721F-4B4E-93E9-D81F8DB563A3}" destId="{FC4C4C2F-FA27-46D3-8D2A-2B73777B44DE}" srcOrd="0" destOrd="0" presId="urn:microsoft.com/office/officeart/2008/layout/HorizontalMultiLevelHierarchy"/>
    <dgm:cxn modelId="{B4859141-C32A-46EA-8FF7-CA0E152F25FD}" type="presParOf" srcId="{FDCE718D-8F6C-4FC1-A259-0537BC6A6AB2}" destId="{2859A042-77A2-460B-9D45-BC6C86380BC4}" srcOrd="5" destOrd="0" presId="urn:microsoft.com/office/officeart/2008/layout/HorizontalMultiLevelHierarchy"/>
    <dgm:cxn modelId="{FBC09240-0A6C-4181-9663-529647863E17}" type="presParOf" srcId="{2859A042-77A2-460B-9D45-BC6C86380BC4}" destId="{DE858F57-7A35-433A-AE56-418692698434}" srcOrd="0" destOrd="0" presId="urn:microsoft.com/office/officeart/2008/layout/HorizontalMultiLevelHierarchy"/>
    <dgm:cxn modelId="{F15FE195-55E4-4351-A834-D6EE60408932}" type="presParOf" srcId="{2859A042-77A2-460B-9D45-BC6C86380BC4}" destId="{5BB12AA4-386A-4CC3-9CD3-105F4C1EEBEE}" srcOrd="1" destOrd="0" presId="urn:microsoft.com/office/officeart/2008/layout/HorizontalMultiLevelHierarchy"/>
    <dgm:cxn modelId="{910FB3E5-2EC0-4041-B971-5D0435245287}" type="presParOf" srcId="{FDCE718D-8F6C-4FC1-A259-0537BC6A6AB2}" destId="{A97B99C8-903E-40FA-9A2A-654EF8A8F83E}" srcOrd="6" destOrd="0" presId="urn:microsoft.com/office/officeart/2008/layout/HorizontalMultiLevelHierarchy"/>
    <dgm:cxn modelId="{363E6E02-3A9C-4F81-9EF9-F0410EE85AED}" type="presParOf" srcId="{A97B99C8-903E-40FA-9A2A-654EF8A8F83E}" destId="{F5CD595A-8CA0-4EF5-895B-F63B89108501}" srcOrd="0" destOrd="0" presId="urn:microsoft.com/office/officeart/2008/layout/HorizontalMultiLevelHierarchy"/>
    <dgm:cxn modelId="{438CA710-AE0D-4045-ACF2-9D833EE82E24}" type="presParOf" srcId="{FDCE718D-8F6C-4FC1-A259-0537BC6A6AB2}" destId="{69A59FDE-D3E5-4091-A6E2-BDF49BBCD66C}" srcOrd="7" destOrd="0" presId="urn:microsoft.com/office/officeart/2008/layout/HorizontalMultiLevelHierarchy"/>
    <dgm:cxn modelId="{2FC12832-1746-4C31-823F-4D2242E66E8D}" type="presParOf" srcId="{69A59FDE-D3E5-4091-A6E2-BDF49BBCD66C}" destId="{1120ED00-62EA-4A95-8369-D40E72A3E8CA}" srcOrd="0" destOrd="0" presId="urn:microsoft.com/office/officeart/2008/layout/HorizontalMultiLevelHierarchy"/>
    <dgm:cxn modelId="{49482954-1F27-4E23-8C2B-4CFE7F330838}" type="presParOf" srcId="{69A59FDE-D3E5-4091-A6E2-BDF49BBCD66C}" destId="{214CEA2F-E710-4E82-A36B-8DF03BF83C5D}" srcOrd="1" destOrd="0" presId="urn:microsoft.com/office/officeart/2008/layout/HorizontalMultiLevelHierarchy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79592F-3F0B-4C85-B9BC-87C0CC8B182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166B75B-5ABD-454D-A47D-5925CF9222CF}">
      <dgm:prSet phldrT="[Текст]"/>
      <dgm:spPr/>
      <dgm:t>
        <a:bodyPr/>
        <a:lstStyle/>
        <a:p>
          <a:pPr algn="just"/>
          <a:r>
            <a:rPr lang="ru-RU" dirty="0" smtClean="0"/>
            <a:t> 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культурах с </a:t>
          </a:r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высоким уровнем избегания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неопределенности в ситуации неизвестности люди постоянно испытывают стресс и чувство страха. Здесь наблюдается высокий уровень агрессивности, для выхода которой создаются особые каналы в обществе. Представители таких культур пытаются избегать неясных ситуаций, обезопасив себя множеством формальных правил, неприятием отклонений от нормы в поведении, верой в абсолютную истину. Люди, относящиеся к такому типу культур, нетерпимо относятся к людям с другим типом поведения, больше сопротивляются любым изменениям, болезненно относятся к двусмысленности, беспокоятся о будущем, мало склонны к риску. Они предпочитают четкие цели, подробные задания, жесткие графики работы и расписания действий.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D94A9-8F73-4545-9275-328F73755DFA}" type="parTrans" cxnId="{0453B429-6305-4E22-9B2D-65FD93ABF6FD}">
      <dgm:prSet/>
      <dgm:spPr/>
      <dgm:t>
        <a:bodyPr/>
        <a:lstStyle/>
        <a:p>
          <a:endParaRPr lang="ru-RU"/>
        </a:p>
      </dgm:t>
    </dgm:pt>
    <dgm:pt modelId="{D665475F-EF87-46AB-99BB-8D5E61045F2F}" type="sibTrans" cxnId="{0453B429-6305-4E22-9B2D-65FD93ABF6FD}">
      <dgm:prSet/>
      <dgm:spPr/>
      <dgm:t>
        <a:bodyPr/>
        <a:lstStyle/>
        <a:p>
          <a:endParaRPr lang="ru-RU"/>
        </a:p>
      </dgm:t>
    </dgm:pt>
    <dgm:pt modelId="{B2859FDC-FAE6-433D-A576-4C849862EBF7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Бельгия, Германия, Гватемала, Греция, Перу, Португалия, Уругвай, Франция, Япония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57A90-C082-4F20-9465-7E681C570689}" type="parTrans" cxnId="{3C205A07-27DA-4988-8EDB-D918BB94A1B3}">
      <dgm:prSet/>
      <dgm:spPr/>
      <dgm:t>
        <a:bodyPr/>
        <a:lstStyle/>
        <a:p>
          <a:endParaRPr lang="ru-RU"/>
        </a:p>
      </dgm:t>
    </dgm:pt>
    <dgm:pt modelId="{C3FD81FF-C528-4436-92A7-999128EB0A12}" type="sibTrans" cxnId="{3C205A07-27DA-4988-8EDB-D918BB94A1B3}">
      <dgm:prSet/>
      <dgm:spPr/>
      <dgm:t>
        <a:bodyPr/>
        <a:lstStyle/>
        <a:p>
          <a:endParaRPr lang="ru-RU"/>
        </a:p>
      </dgm:t>
    </dgm:pt>
    <dgm:pt modelId="{0EF1FF14-13A0-4395-8590-7AEBCF7684AE}">
      <dgm:prSet phldrT="[Текст]" custT="1"/>
      <dgm:spPr/>
      <dgm:t>
        <a:bodyPr/>
        <a:lstStyle/>
        <a:p>
          <a:pPr algn="just"/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низким уровнем избегания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неопределенности характерны более оптимистическое отношение к любой ситуации, чем у людей, относящихся к культурам с высоким уровнем избегания неопределенности, надежда на успех в любом деле, стремление жить сегодняшним днем. Представители этих культур склонны к риску, они противятся введению формализованных правил повеления, менее подвержены стрессу в непривычных ситуациях. Такие люди весьма работоспособны и активны, а также склонны к критическому мышлению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81E30-DF26-4521-84DA-7F9A797AE043}" type="parTrans" cxnId="{F679FF43-4F5E-4A3B-B2E4-909EEAE4FD17}">
      <dgm:prSet/>
      <dgm:spPr/>
      <dgm:t>
        <a:bodyPr/>
        <a:lstStyle/>
        <a:p>
          <a:endParaRPr lang="ru-RU"/>
        </a:p>
      </dgm:t>
    </dgm:pt>
    <dgm:pt modelId="{807EAC2A-3434-4542-8BD0-AE6C38078F92}" type="sibTrans" cxnId="{F679FF43-4F5E-4A3B-B2E4-909EEAE4FD17}">
      <dgm:prSet/>
      <dgm:spPr/>
      <dgm:t>
        <a:bodyPr/>
        <a:lstStyle/>
        <a:p>
          <a:endParaRPr lang="ru-RU"/>
        </a:p>
      </dgm:t>
    </dgm:pt>
    <dgm:pt modelId="{4473E754-1D0D-4539-AAE6-51DB96216B5B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Сингапур, Ямайка, Дания, Швеция, Бельгия, Ирландия, Великобритания, США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7FBD9-A958-44B5-9F7E-7B565C88DBBD}" type="parTrans" cxnId="{22AC50F2-1479-480D-8B5F-C2ED90691528}">
      <dgm:prSet/>
      <dgm:spPr/>
      <dgm:t>
        <a:bodyPr/>
        <a:lstStyle/>
        <a:p>
          <a:endParaRPr lang="ru-RU"/>
        </a:p>
      </dgm:t>
    </dgm:pt>
    <dgm:pt modelId="{7827E3B8-C670-46F9-B452-FF4D456F0E7E}" type="sibTrans" cxnId="{22AC50F2-1479-480D-8B5F-C2ED90691528}">
      <dgm:prSet/>
      <dgm:spPr/>
      <dgm:t>
        <a:bodyPr/>
        <a:lstStyle/>
        <a:p>
          <a:endParaRPr lang="ru-RU"/>
        </a:p>
      </dgm:t>
    </dgm:pt>
    <dgm:pt modelId="{EDB9E602-70A4-43BA-824E-A7D1624DD0CC}" type="pres">
      <dgm:prSet presAssocID="{3479592F-3F0B-4C85-B9BC-87C0CC8B1829}" presName="linear" presStyleCnt="0">
        <dgm:presLayoutVars>
          <dgm:animLvl val="lvl"/>
          <dgm:resizeHandles val="exact"/>
        </dgm:presLayoutVars>
      </dgm:prSet>
      <dgm:spPr/>
    </dgm:pt>
    <dgm:pt modelId="{1E5F690E-83AB-4570-8CC1-D4283A134AC3}" type="pres">
      <dgm:prSet presAssocID="{3166B75B-5ABD-454D-A47D-5925CF9222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2B64EB-CA2C-4DDD-B2E4-362DDD0DC4EF}" type="pres">
      <dgm:prSet presAssocID="{3166B75B-5ABD-454D-A47D-5925CF9222C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779CE-1A20-4205-BC9C-AC225BDAAC63}" type="pres">
      <dgm:prSet presAssocID="{0EF1FF14-13A0-4395-8590-7AEBCF7684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EE79E1-7D6D-4644-B697-9FEC09CA18F8}" type="pres">
      <dgm:prSet presAssocID="{0EF1FF14-13A0-4395-8590-7AEBCF7684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0A80E4-ED86-4D75-A49F-CB2BA59B44E6}" type="presOf" srcId="{4473E754-1D0D-4539-AAE6-51DB96216B5B}" destId="{84EE79E1-7D6D-4644-B697-9FEC09CA18F8}" srcOrd="0" destOrd="0" presId="urn:microsoft.com/office/officeart/2005/8/layout/vList2"/>
    <dgm:cxn modelId="{18DD3E8C-D2DA-4AFE-80DA-DCD3DF482C2F}" type="presOf" srcId="{0EF1FF14-13A0-4395-8590-7AEBCF7684AE}" destId="{6FF779CE-1A20-4205-BC9C-AC225BDAAC63}" srcOrd="0" destOrd="0" presId="urn:microsoft.com/office/officeart/2005/8/layout/vList2"/>
    <dgm:cxn modelId="{22AC50F2-1479-480D-8B5F-C2ED90691528}" srcId="{0EF1FF14-13A0-4395-8590-7AEBCF7684AE}" destId="{4473E754-1D0D-4539-AAE6-51DB96216B5B}" srcOrd="0" destOrd="0" parTransId="{6997FBD9-A958-44B5-9F7E-7B565C88DBBD}" sibTransId="{7827E3B8-C670-46F9-B452-FF4D456F0E7E}"/>
    <dgm:cxn modelId="{13B38639-82D0-4BC7-B0EB-8C017EE58BA4}" type="presOf" srcId="{3479592F-3F0B-4C85-B9BC-87C0CC8B1829}" destId="{EDB9E602-70A4-43BA-824E-A7D1624DD0CC}" srcOrd="0" destOrd="0" presId="urn:microsoft.com/office/officeart/2005/8/layout/vList2"/>
    <dgm:cxn modelId="{F679FF43-4F5E-4A3B-B2E4-909EEAE4FD17}" srcId="{3479592F-3F0B-4C85-B9BC-87C0CC8B1829}" destId="{0EF1FF14-13A0-4395-8590-7AEBCF7684AE}" srcOrd="1" destOrd="0" parTransId="{D8F81E30-DF26-4521-84DA-7F9A797AE043}" sibTransId="{807EAC2A-3434-4542-8BD0-AE6C38078F92}"/>
    <dgm:cxn modelId="{8E7D3B34-BDA2-400C-88DF-B206A2DAE594}" type="presOf" srcId="{B2859FDC-FAE6-433D-A576-4C849862EBF7}" destId="{702B64EB-CA2C-4DDD-B2E4-362DDD0DC4EF}" srcOrd="0" destOrd="0" presId="urn:microsoft.com/office/officeart/2005/8/layout/vList2"/>
    <dgm:cxn modelId="{7C20373A-230E-4FF5-A7F5-9714D271E567}" type="presOf" srcId="{3166B75B-5ABD-454D-A47D-5925CF9222CF}" destId="{1E5F690E-83AB-4570-8CC1-D4283A134AC3}" srcOrd="0" destOrd="0" presId="urn:microsoft.com/office/officeart/2005/8/layout/vList2"/>
    <dgm:cxn modelId="{0453B429-6305-4E22-9B2D-65FD93ABF6FD}" srcId="{3479592F-3F0B-4C85-B9BC-87C0CC8B1829}" destId="{3166B75B-5ABD-454D-A47D-5925CF9222CF}" srcOrd="0" destOrd="0" parTransId="{E98D94A9-8F73-4545-9275-328F73755DFA}" sibTransId="{D665475F-EF87-46AB-99BB-8D5E61045F2F}"/>
    <dgm:cxn modelId="{3C205A07-27DA-4988-8EDB-D918BB94A1B3}" srcId="{3166B75B-5ABD-454D-A47D-5925CF9222CF}" destId="{B2859FDC-FAE6-433D-A576-4C849862EBF7}" srcOrd="0" destOrd="0" parTransId="{1D457A90-C082-4F20-9465-7E681C570689}" sibTransId="{C3FD81FF-C528-4436-92A7-999128EB0A12}"/>
    <dgm:cxn modelId="{4AEFC13B-F08F-431D-9563-66A396565868}" type="presParOf" srcId="{EDB9E602-70A4-43BA-824E-A7D1624DD0CC}" destId="{1E5F690E-83AB-4570-8CC1-D4283A134AC3}" srcOrd="0" destOrd="0" presId="urn:microsoft.com/office/officeart/2005/8/layout/vList2"/>
    <dgm:cxn modelId="{50FC3DD4-3424-40F6-BA43-0511FD233562}" type="presParOf" srcId="{EDB9E602-70A4-43BA-824E-A7D1624DD0CC}" destId="{702B64EB-CA2C-4DDD-B2E4-362DDD0DC4EF}" srcOrd="1" destOrd="0" presId="urn:microsoft.com/office/officeart/2005/8/layout/vList2"/>
    <dgm:cxn modelId="{EB65F726-0D85-4FE1-A366-214EC60712F6}" type="presParOf" srcId="{EDB9E602-70A4-43BA-824E-A7D1624DD0CC}" destId="{6FF779CE-1A20-4205-BC9C-AC225BDAAC63}" srcOrd="2" destOrd="0" presId="urn:microsoft.com/office/officeart/2005/8/layout/vList2"/>
    <dgm:cxn modelId="{9543AD3C-DBD2-41DA-A0B0-4AF3E07B9A10}" type="presParOf" srcId="{EDB9E602-70A4-43BA-824E-A7D1624DD0CC}" destId="{84EE79E1-7D6D-4644-B697-9FEC09CA18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79592F-3F0B-4C85-B9BC-87C0CC8B182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166B75B-5ABD-454D-A47D-5925CF9222CF}">
      <dgm:prSet phldrT="[Текст]" custT="1"/>
      <dgm:spPr/>
      <dgm:t>
        <a:bodyPr/>
        <a:lstStyle/>
        <a:p>
          <a:pPr algn="just"/>
          <a:r>
            <a:rPr lang="ru-RU" sz="3900" dirty="0" smtClean="0"/>
            <a:t> 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большими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значениями этого параметра (Юго-Восточная Азия) характерны расчетливость, упорность в достижении целей, стойкость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D94A9-8F73-4545-9275-328F73755DFA}" type="parTrans" cxnId="{0453B429-6305-4E22-9B2D-65FD93ABF6FD}">
      <dgm:prSet/>
      <dgm:spPr/>
      <dgm:t>
        <a:bodyPr/>
        <a:lstStyle/>
        <a:p>
          <a:endParaRPr lang="ru-RU"/>
        </a:p>
      </dgm:t>
    </dgm:pt>
    <dgm:pt modelId="{D665475F-EF87-46AB-99BB-8D5E61045F2F}" type="sibTrans" cxnId="{0453B429-6305-4E22-9B2D-65FD93ABF6FD}">
      <dgm:prSet/>
      <dgm:spPr/>
      <dgm:t>
        <a:bodyPr/>
        <a:lstStyle/>
        <a:p>
          <a:endParaRPr lang="ru-RU"/>
        </a:p>
      </dgm:t>
    </dgm:pt>
    <dgm:pt modelId="{0EF1FF14-13A0-4395-8590-7AEBCF7684AE}">
      <dgm:prSet phldrT="[Текст]" custT="1"/>
      <dgm:spPr/>
      <dgm:t>
        <a:bodyPr/>
        <a:lstStyle/>
        <a:p>
          <a:pPr algn="just"/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малым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значением (страны Европы) – приверженность традициям, выполнение социальных обязательств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81E30-DF26-4521-84DA-7F9A797AE043}" type="parTrans" cxnId="{F679FF43-4F5E-4A3B-B2E4-909EEAE4FD17}">
      <dgm:prSet/>
      <dgm:spPr/>
      <dgm:t>
        <a:bodyPr/>
        <a:lstStyle/>
        <a:p>
          <a:endParaRPr lang="ru-RU"/>
        </a:p>
      </dgm:t>
    </dgm:pt>
    <dgm:pt modelId="{807EAC2A-3434-4542-8BD0-AE6C38078F92}" type="sibTrans" cxnId="{F679FF43-4F5E-4A3B-B2E4-909EEAE4FD17}">
      <dgm:prSet/>
      <dgm:spPr/>
      <dgm:t>
        <a:bodyPr/>
        <a:lstStyle/>
        <a:p>
          <a:endParaRPr lang="ru-RU"/>
        </a:p>
      </dgm:t>
    </dgm:pt>
    <dgm:pt modelId="{EDB9E602-70A4-43BA-824E-A7D1624DD0CC}" type="pres">
      <dgm:prSet presAssocID="{3479592F-3F0B-4C85-B9BC-87C0CC8B1829}" presName="linear" presStyleCnt="0">
        <dgm:presLayoutVars>
          <dgm:animLvl val="lvl"/>
          <dgm:resizeHandles val="exact"/>
        </dgm:presLayoutVars>
      </dgm:prSet>
      <dgm:spPr/>
    </dgm:pt>
    <dgm:pt modelId="{1E5F690E-83AB-4570-8CC1-D4283A134AC3}" type="pres">
      <dgm:prSet presAssocID="{3166B75B-5ABD-454D-A47D-5925CF9222CF}" presName="parentText" presStyleLbl="node1" presStyleIdx="0" presStyleCnt="2" custScaleY="106653" custLinFactY="-71212" custLinFactNeighborX="-39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0A6570-4E49-417C-9DED-7A6D635CEF10}" type="pres">
      <dgm:prSet presAssocID="{D665475F-EF87-46AB-99BB-8D5E61045F2F}" presName="spacer" presStyleCnt="0"/>
      <dgm:spPr/>
    </dgm:pt>
    <dgm:pt modelId="{6FF779CE-1A20-4205-BC9C-AC225BDAAC63}" type="pres">
      <dgm:prSet presAssocID="{0EF1FF14-13A0-4395-8590-7AEBCF7684AE}" presName="parentText" presStyleLbl="node1" presStyleIdx="1" presStyleCnt="2" custScaleY="13818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453B429-6305-4E22-9B2D-65FD93ABF6FD}" srcId="{3479592F-3F0B-4C85-B9BC-87C0CC8B1829}" destId="{3166B75B-5ABD-454D-A47D-5925CF9222CF}" srcOrd="0" destOrd="0" parTransId="{E98D94A9-8F73-4545-9275-328F73755DFA}" sibTransId="{D665475F-EF87-46AB-99BB-8D5E61045F2F}"/>
    <dgm:cxn modelId="{18DD3E8C-D2DA-4AFE-80DA-DCD3DF482C2F}" type="presOf" srcId="{0EF1FF14-13A0-4395-8590-7AEBCF7684AE}" destId="{6FF779CE-1A20-4205-BC9C-AC225BDAAC63}" srcOrd="0" destOrd="0" presId="urn:microsoft.com/office/officeart/2005/8/layout/vList2"/>
    <dgm:cxn modelId="{F679FF43-4F5E-4A3B-B2E4-909EEAE4FD17}" srcId="{3479592F-3F0B-4C85-B9BC-87C0CC8B1829}" destId="{0EF1FF14-13A0-4395-8590-7AEBCF7684AE}" srcOrd="1" destOrd="0" parTransId="{D8F81E30-DF26-4521-84DA-7F9A797AE043}" sibTransId="{807EAC2A-3434-4542-8BD0-AE6C38078F92}"/>
    <dgm:cxn modelId="{7C20373A-230E-4FF5-A7F5-9714D271E567}" type="presOf" srcId="{3166B75B-5ABD-454D-A47D-5925CF9222CF}" destId="{1E5F690E-83AB-4570-8CC1-D4283A134AC3}" srcOrd="0" destOrd="0" presId="urn:microsoft.com/office/officeart/2005/8/layout/vList2"/>
    <dgm:cxn modelId="{13B38639-82D0-4BC7-B0EB-8C017EE58BA4}" type="presOf" srcId="{3479592F-3F0B-4C85-B9BC-87C0CC8B1829}" destId="{EDB9E602-70A4-43BA-824E-A7D1624DD0CC}" srcOrd="0" destOrd="0" presId="urn:microsoft.com/office/officeart/2005/8/layout/vList2"/>
    <dgm:cxn modelId="{4AEFC13B-F08F-431D-9563-66A396565868}" type="presParOf" srcId="{EDB9E602-70A4-43BA-824E-A7D1624DD0CC}" destId="{1E5F690E-83AB-4570-8CC1-D4283A134AC3}" srcOrd="0" destOrd="0" presId="urn:microsoft.com/office/officeart/2005/8/layout/vList2"/>
    <dgm:cxn modelId="{0DDF2461-AD22-4567-853A-8D388F7D8296}" type="presParOf" srcId="{EDB9E602-70A4-43BA-824E-A7D1624DD0CC}" destId="{C20A6570-4E49-417C-9DED-7A6D635CEF10}" srcOrd="1" destOrd="0" presId="urn:microsoft.com/office/officeart/2005/8/layout/vList2"/>
    <dgm:cxn modelId="{EB65F726-0D85-4FE1-A366-214EC60712F6}" type="presParOf" srcId="{EDB9E602-70A4-43BA-824E-A7D1624DD0CC}" destId="{6FF779CE-1A20-4205-BC9C-AC225BDAAC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74C0F-8FE4-4A79-BD68-7E3E2CA63DCB}" type="doc">
      <dgm:prSet loTypeId="urn:microsoft.com/office/officeart/2005/8/layout/arrow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D70A8796-0BF5-4D44-967B-282895D31BB3}">
      <dgm:prSet phldrT="[Текст]" custT="1"/>
      <dgm:spPr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2FBAE5-DB3E-4B75-97EC-ED9D60F109AC}" type="parTrans" cxnId="{843674BB-DF7E-4E14-84F0-0E00B96F5B96}">
      <dgm:prSet/>
      <dgm:spPr/>
      <dgm:t>
        <a:bodyPr/>
        <a:lstStyle/>
        <a:p>
          <a:endParaRPr lang="ru-RU"/>
        </a:p>
      </dgm:t>
    </dgm:pt>
    <dgm:pt modelId="{09732E6B-66CD-4DD2-BF5D-F54835EF851D}" type="sibTrans" cxnId="{843674BB-DF7E-4E14-84F0-0E00B96F5B96}">
      <dgm:prSet/>
      <dgm:spPr/>
      <dgm:t>
        <a:bodyPr/>
        <a:lstStyle/>
        <a:p>
          <a:endParaRPr lang="ru-RU"/>
        </a:p>
      </dgm:t>
    </dgm:pt>
    <dgm:pt modelId="{CFC67DCE-4F2E-40A2-ACE2-8126576666BE}">
      <dgm:prSet phldrT="[Текст]" custT="1"/>
      <dgm:spPr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групповой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77213E-5E14-44EC-9465-26603D3A4ACB}" type="parTrans" cxnId="{D2167CFE-8B3A-4C68-9E0D-BEF5CF5342DF}">
      <dgm:prSet/>
      <dgm:spPr/>
      <dgm:t>
        <a:bodyPr/>
        <a:lstStyle/>
        <a:p>
          <a:endParaRPr lang="ru-RU"/>
        </a:p>
      </dgm:t>
    </dgm:pt>
    <dgm:pt modelId="{93588B7E-6C01-4076-AD22-D7221F98D221}" type="sibTrans" cxnId="{D2167CFE-8B3A-4C68-9E0D-BEF5CF5342DF}">
      <dgm:prSet/>
      <dgm:spPr/>
      <dgm:t>
        <a:bodyPr/>
        <a:lstStyle/>
        <a:p>
          <a:endParaRPr lang="ru-RU"/>
        </a:p>
      </dgm:t>
    </dgm:pt>
    <dgm:pt modelId="{218B8E0B-A72F-46D0-BF0E-F947DBEA3304}" type="pres">
      <dgm:prSet presAssocID="{2BA74C0F-8FE4-4A79-BD68-7E3E2CA63DCB}" presName="compositeShape" presStyleCnt="0">
        <dgm:presLayoutVars>
          <dgm:chMax val="2"/>
          <dgm:dir/>
          <dgm:resizeHandles val="exact"/>
        </dgm:presLayoutVars>
      </dgm:prSet>
      <dgm:spPr/>
    </dgm:pt>
    <dgm:pt modelId="{4ED929F7-3509-4DF2-8F74-F8A01F8BC703}" type="pres">
      <dgm:prSet presAssocID="{2BA74C0F-8FE4-4A79-BD68-7E3E2CA63DCB}" presName="divider" presStyleLbl="fgShp" presStyleIdx="0" presStyleCnt="1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817F87AE-4F2E-4F40-9598-877EAD9A3E01}" type="pres">
      <dgm:prSet presAssocID="{D70A8796-0BF5-4D44-967B-282895D31BB3}" presName="downArrow" presStyleLbl="node1" presStyleIdx="0" presStyleCnt="2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BD7359BE-0837-4D7A-8139-0980D884EDEC}" type="pres">
      <dgm:prSet presAssocID="{D70A8796-0BF5-4D44-967B-282895D31BB3}" presName="downArrowText" presStyleLbl="revTx" presStyleIdx="0" presStyleCnt="2">
        <dgm:presLayoutVars>
          <dgm:bulletEnabled val="1"/>
        </dgm:presLayoutVars>
      </dgm:prSet>
      <dgm:spPr/>
    </dgm:pt>
    <dgm:pt modelId="{DD855644-6DAD-4402-B14E-0CCB6CD5053B}" type="pres">
      <dgm:prSet presAssocID="{CFC67DCE-4F2E-40A2-ACE2-8126576666BE}" presName="upArrow" presStyleLbl="node1" presStyleIdx="1" presStyleCnt="2"/>
      <dgm:spPr>
        <a:scene3d>
          <a:camera prst="orthographicFront"/>
          <a:lightRig rig="threePt" dir="t"/>
        </a:scene3d>
        <a:sp3d>
          <a:bevelT prst="relaxedInset"/>
        </a:sp3d>
      </dgm:spPr>
    </dgm:pt>
    <dgm:pt modelId="{ABC82505-D4E4-482E-9AEF-2274C70D2413}" type="pres">
      <dgm:prSet presAssocID="{CFC67DCE-4F2E-40A2-ACE2-8126576666B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4C38D16-E49C-43ED-8C3B-8B6A7C8E9DE0}" type="presOf" srcId="{2BA74C0F-8FE4-4A79-BD68-7E3E2CA63DCB}" destId="{218B8E0B-A72F-46D0-BF0E-F947DBEA3304}" srcOrd="0" destOrd="0" presId="urn:microsoft.com/office/officeart/2005/8/layout/arrow3"/>
    <dgm:cxn modelId="{843674BB-DF7E-4E14-84F0-0E00B96F5B96}" srcId="{2BA74C0F-8FE4-4A79-BD68-7E3E2CA63DCB}" destId="{D70A8796-0BF5-4D44-967B-282895D31BB3}" srcOrd="0" destOrd="0" parTransId="{E72FBAE5-DB3E-4B75-97EC-ED9D60F109AC}" sibTransId="{09732E6B-66CD-4DD2-BF5D-F54835EF851D}"/>
    <dgm:cxn modelId="{D2167CFE-8B3A-4C68-9E0D-BEF5CF5342DF}" srcId="{2BA74C0F-8FE4-4A79-BD68-7E3E2CA63DCB}" destId="{CFC67DCE-4F2E-40A2-ACE2-8126576666BE}" srcOrd="1" destOrd="0" parTransId="{FF77213E-5E14-44EC-9465-26603D3A4ACB}" sibTransId="{93588B7E-6C01-4076-AD22-D7221F98D221}"/>
    <dgm:cxn modelId="{D0DB839D-C28A-42EE-AFD9-5743BD2FFB4C}" type="presOf" srcId="{D70A8796-0BF5-4D44-967B-282895D31BB3}" destId="{BD7359BE-0837-4D7A-8139-0980D884EDEC}" srcOrd="0" destOrd="0" presId="urn:microsoft.com/office/officeart/2005/8/layout/arrow3"/>
    <dgm:cxn modelId="{8D28BDA9-11E4-49A5-A49D-068FC0F115CB}" type="presOf" srcId="{CFC67DCE-4F2E-40A2-ACE2-8126576666BE}" destId="{ABC82505-D4E4-482E-9AEF-2274C70D2413}" srcOrd="0" destOrd="0" presId="urn:microsoft.com/office/officeart/2005/8/layout/arrow3"/>
    <dgm:cxn modelId="{33AC660C-F6B9-4919-B947-D57F5C167FEA}" type="presParOf" srcId="{218B8E0B-A72F-46D0-BF0E-F947DBEA3304}" destId="{4ED929F7-3509-4DF2-8F74-F8A01F8BC703}" srcOrd="0" destOrd="0" presId="urn:microsoft.com/office/officeart/2005/8/layout/arrow3"/>
    <dgm:cxn modelId="{6818E918-6B3D-4ED5-907D-9ED97A3E4C7D}" type="presParOf" srcId="{218B8E0B-A72F-46D0-BF0E-F947DBEA3304}" destId="{817F87AE-4F2E-4F40-9598-877EAD9A3E01}" srcOrd="1" destOrd="0" presId="urn:microsoft.com/office/officeart/2005/8/layout/arrow3"/>
    <dgm:cxn modelId="{B3AD26F4-E5A8-4038-BB81-3FC71DE4E79A}" type="presParOf" srcId="{218B8E0B-A72F-46D0-BF0E-F947DBEA3304}" destId="{BD7359BE-0837-4D7A-8139-0980D884EDEC}" srcOrd="2" destOrd="0" presId="urn:microsoft.com/office/officeart/2005/8/layout/arrow3"/>
    <dgm:cxn modelId="{4A3289B6-7775-4D39-9EE5-47AAECA351CF}" type="presParOf" srcId="{218B8E0B-A72F-46D0-BF0E-F947DBEA3304}" destId="{DD855644-6DAD-4402-B14E-0CCB6CD5053B}" srcOrd="3" destOrd="0" presId="urn:microsoft.com/office/officeart/2005/8/layout/arrow3"/>
    <dgm:cxn modelId="{644E73C0-516A-4FD7-A7AE-668E02C0E2B6}" type="presParOf" srcId="{218B8E0B-A72F-46D0-BF0E-F947DBEA3304}" destId="{ABC82505-D4E4-482E-9AEF-2274C70D241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EEFCC-42BF-4DA0-B20F-30780115C337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33AC7EB5-A576-45DF-BF0E-5472A75E3C4D}">
      <dgm:prSet phldrT="[Текст]" custT="1"/>
      <dgm:spPr/>
      <dgm:t>
        <a:bodyPr/>
        <a:lstStyle/>
        <a:p>
          <a:r>
            <a:rPr lang="ru-RU" sz="3600" dirty="0" smtClean="0"/>
            <a:t>контактная и </a:t>
          </a:r>
          <a:r>
            <a:rPr lang="ru-RU" sz="3600" dirty="0" err="1" smtClean="0"/>
            <a:t>дистантная</a:t>
          </a:r>
          <a:endParaRPr lang="ru-RU" sz="3600" dirty="0"/>
        </a:p>
      </dgm:t>
    </dgm:pt>
    <dgm:pt modelId="{119E4F72-F97E-403E-958F-58782B5650ED}" type="parTrans" cxnId="{D145B2F9-7EE2-4B7D-A3C8-71F8FE593164}">
      <dgm:prSet/>
      <dgm:spPr/>
      <dgm:t>
        <a:bodyPr/>
        <a:lstStyle/>
        <a:p>
          <a:endParaRPr lang="ru-RU"/>
        </a:p>
      </dgm:t>
    </dgm:pt>
    <dgm:pt modelId="{F7F26E0E-B29E-48B8-8FE9-B949FF17EC06}" type="sibTrans" cxnId="{D145B2F9-7EE2-4B7D-A3C8-71F8FE593164}">
      <dgm:prSet/>
      <dgm:spPr/>
      <dgm:t>
        <a:bodyPr/>
        <a:lstStyle/>
        <a:p>
          <a:endParaRPr lang="ru-RU"/>
        </a:p>
      </dgm:t>
    </dgm:pt>
    <dgm:pt modelId="{F2C54F5A-6BF4-425A-989E-1CC0279D1FCD}">
      <dgm:prSet phldrT="[Текст]"/>
      <dgm:spPr/>
      <dgm:t>
        <a:bodyPr/>
        <a:lstStyle/>
        <a:p>
          <a:r>
            <a:rPr lang="ru-RU" dirty="0" smtClean="0"/>
            <a:t>устная и письменн</a:t>
          </a:r>
          <a:r>
            <a:rPr lang="ru-RU" dirty="0" smtClean="0"/>
            <a:t>ая</a:t>
          </a:r>
          <a:endParaRPr lang="ru-RU" dirty="0"/>
        </a:p>
      </dgm:t>
    </dgm:pt>
    <dgm:pt modelId="{B6D182E5-50C7-4402-A6E0-964B579F6FCF}" type="parTrans" cxnId="{8D7CC5D2-85E3-4D2E-8333-28121455BEBC}">
      <dgm:prSet/>
      <dgm:spPr/>
      <dgm:t>
        <a:bodyPr/>
        <a:lstStyle/>
        <a:p>
          <a:endParaRPr lang="ru-RU"/>
        </a:p>
      </dgm:t>
    </dgm:pt>
    <dgm:pt modelId="{2B08C162-1454-4EA9-9A40-20AAC4790B91}" type="sibTrans" cxnId="{8D7CC5D2-85E3-4D2E-8333-28121455BEBC}">
      <dgm:prSet/>
      <dgm:spPr/>
      <dgm:t>
        <a:bodyPr/>
        <a:lstStyle/>
        <a:p>
          <a:endParaRPr lang="ru-RU"/>
        </a:p>
      </dgm:t>
    </dgm:pt>
    <dgm:pt modelId="{62154569-107E-4722-A19A-E4B7D466E686}">
      <dgm:prSet phldrT="[Текст]"/>
      <dgm:spPr/>
      <dgm:t>
        <a:bodyPr/>
        <a:lstStyle/>
        <a:p>
          <a:r>
            <a:rPr lang="ru-RU" dirty="0" smtClean="0"/>
            <a:t>диалогическ</a:t>
          </a:r>
          <a:r>
            <a:rPr lang="ru-RU" dirty="0" smtClean="0"/>
            <a:t>ая</a:t>
          </a:r>
          <a:r>
            <a:rPr lang="ru-RU" dirty="0" smtClean="0"/>
            <a:t> - монологическ</a:t>
          </a:r>
          <a:r>
            <a:rPr lang="ru-RU" dirty="0" smtClean="0"/>
            <a:t>ая</a:t>
          </a:r>
          <a:endParaRPr lang="ru-RU" dirty="0"/>
        </a:p>
      </dgm:t>
    </dgm:pt>
    <dgm:pt modelId="{21482E94-C4B8-4D7C-AF47-00D0F1C35B96}" type="parTrans" cxnId="{7482E624-04CF-484C-B78B-D4AC9F49DF4A}">
      <dgm:prSet/>
      <dgm:spPr/>
      <dgm:t>
        <a:bodyPr/>
        <a:lstStyle/>
        <a:p>
          <a:endParaRPr lang="ru-RU"/>
        </a:p>
      </dgm:t>
    </dgm:pt>
    <dgm:pt modelId="{39AB444F-F417-4CEC-8071-F0F6EF529BA8}" type="sibTrans" cxnId="{7482E624-04CF-484C-B78B-D4AC9F49DF4A}">
      <dgm:prSet/>
      <dgm:spPr/>
      <dgm:t>
        <a:bodyPr/>
        <a:lstStyle/>
        <a:p>
          <a:endParaRPr lang="ru-RU"/>
        </a:p>
      </dgm:t>
    </dgm:pt>
    <dgm:pt modelId="{0914D829-E51C-402A-B1AA-3F5AE8301B0B}">
      <dgm:prSet phldrT="[Текст]"/>
      <dgm:spPr/>
      <dgm:t>
        <a:bodyPr/>
        <a:lstStyle/>
        <a:p>
          <a:r>
            <a:rPr lang="ru-RU" dirty="0" smtClean="0"/>
            <a:t>межличностн</a:t>
          </a:r>
          <a:r>
            <a:rPr lang="ru-RU" dirty="0" smtClean="0"/>
            <a:t>ая</a:t>
          </a:r>
          <a:r>
            <a:rPr lang="ru-RU" dirty="0" smtClean="0"/>
            <a:t> и публичн</a:t>
          </a:r>
          <a:r>
            <a:rPr lang="ru-RU" dirty="0" smtClean="0"/>
            <a:t>ая</a:t>
          </a:r>
          <a:endParaRPr lang="ru-RU" dirty="0"/>
        </a:p>
      </dgm:t>
    </dgm:pt>
    <dgm:pt modelId="{679252A6-DCFF-480B-8781-BCDEE4C2F040}" type="parTrans" cxnId="{1D058115-2B66-4F6A-8283-73B6D05AD93C}">
      <dgm:prSet/>
      <dgm:spPr/>
      <dgm:t>
        <a:bodyPr/>
        <a:lstStyle/>
        <a:p>
          <a:endParaRPr lang="ru-RU"/>
        </a:p>
      </dgm:t>
    </dgm:pt>
    <dgm:pt modelId="{C6DA4374-942C-4631-8D69-D3DD6A90CB69}" type="sibTrans" cxnId="{1D058115-2B66-4F6A-8283-73B6D05AD93C}">
      <dgm:prSet/>
      <dgm:spPr/>
      <dgm:t>
        <a:bodyPr/>
        <a:lstStyle/>
        <a:p>
          <a:endParaRPr lang="ru-RU"/>
        </a:p>
      </dgm:t>
    </dgm:pt>
    <dgm:pt modelId="{54131B4E-740E-4FA8-A061-70873F97312F}" type="pres">
      <dgm:prSet presAssocID="{FD3EEFCC-42BF-4DA0-B20F-30780115C337}" presName="composite" presStyleCnt="0">
        <dgm:presLayoutVars>
          <dgm:chMax val="1"/>
          <dgm:dir/>
          <dgm:resizeHandles val="exact"/>
        </dgm:presLayoutVars>
      </dgm:prSet>
      <dgm:spPr/>
    </dgm:pt>
    <dgm:pt modelId="{ADDD4DBC-6A66-4990-B3D9-823FC1633A43}" type="pres">
      <dgm:prSet presAssocID="{33AC7EB5-A576-45DF-BF0E-5472A75E3C4D}" presName="roof" presStyleLbl="dkBgShp" presStyleIdx="0" presStyleCnt="2"/>
      <dgm:spPr/>
      <dgm:t>
        <a:bodyPr/>
        <a:lstStyle/>
        <a:p>
          <a:endParaRPr lang="ru-RU"/>
        </a:p>
      </dgm:t>
    </dgm:pt>
    <dgm:pt modelId="{AFF563DA-3441-43C7-9859-381FD5CB5F2D}" type="pres">
      <dgm:prSet presAssocID="{33AC7EB5-A576-45DF-BF0E-5472A75E3C4D}" presName="pillars" presStyleCnt="0"/>
      <dgm:spPr/>
    </dgm:pt>
    <dgm:pt modelId="{157A9DC2-8B65-42C7-904D-9CC306B78A43}" type="pres">
      <dgm:prSet presAssocID="{33AC7EB5-A576-45DF-BF0E-5472A75E3C4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9C1AFC-AB76-4ADF-BD17-ADB201489CB3}" type="pres">
      <dgm:prSet presAssocID="{62154569-107E-4722-A19A-E4B7D466E686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C5FA3B-EC86-4E4F-BB43-9F31DA2A7434}" type="pres">
      <dgm:prSet presAssocID="{0914D829-E51C-402A-B1AA-3F5AE8301B0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E9B6B9-B1D5-4B88-8DF2-3257A1A567E1}" type="pres">
      <dgm:prSet presAssocID="{33AC7EB5-A576-45DF-BF0E-5472A75E3C4D}" presName="base" presStyleLbl="dkBgShp" presStyleIdx="1" presStyleCnt="2"/>
      <dgm:spPr/>
    </dgm:pt>
  </dgm:ptLst>
  <dgm:cxnLst>
    <dgm:cxn modelId="{FF8EDB12-BE98-44CE-9DC8-779C3557673F}" type="presOf" srcId="{62154569-107E-4722-A19A-E4B7D466E686}" destId="{EA9C1AFC-AB76-4ADF-BD17-ADB201489CB3}" srcOrd="0" destOrd="0" presId="urn:microsoft.com/office/officeart/2005/8/layout/hList3"/>
    <dgm:cxn modelId="{EF0A7415-0DBA-466B-B8CA-A771F922B6B5}" type="presOf" srcId="{33AC7EB5-A576-45DF-BF0E-5472A75E3C4D}" destId="{ADDD4DBC-6A66-4990-B3D9-823FC1633A43}" srcOrd="0" destOrd="0" presId="urn:microsoft.com/office/officeart/2005/8/layout/hList3"/>
    <dgm:cxn modelId="{AE9F1519-063E-4E47-9DF2-16ED093EAF71}" type="presOf" srcId="{FD3EEFCC-42BF-4DA0-B20F-30780115C337}" destId="{54131B4E-740E-4FA8-A061-70873F97312F}" srcOrd="0" destOrd="0" presId="urn:microsoft.com/office/officeart/2005/8/layout/hList3"/>
    <dgm:cxn modelId="{6332123C-180A-438D-808D-D8B3DC732C26}" type="presOf" srcId="{F2C54F5A-6BF4-425A-989E-1CC0279D1FCD}" destId="{157A9DC2-8B65-42C7-904D-9CC306B78A43}" srcOrd="0" destOrd="0" presId="urn:microsoft.com/office/officeart/2005/8/layout/hList3"/>
    <dgm:cxn modelId="{8D7CC5D2-85E3-4D2E-8333-28121455BEBC}" srcId="{33AC7EB5-A576-45DF-BF0E-5472A75E3C4D}" destId="{F2C54F5A-6BF4-425A-989E-1CC0279D1FCD}" srcOrd="0" destOrd="0" parTransId="{B6D182E5-50C7-4402-A6E0-964B579F6FCF}" sibTransId="{2B08C162-1454-4EA9-9A40-20AAC4790B91}"/>
    <dgm:cxn modelId="{DA544340-7580-4381-9116-F157DC2C42CA}" type="presOf" srcId="{0914D829-E51C-402A-B1AA-3F5AE8301B0B}" destId="{50C5FA3B-EC86-4E4F-BB43-9F31DA2A7434}" srcOrd="0" destOrd="0" presId="urn:microsoft.com/office/officeart/2005/8/layout/hList3"/>
    <dgm:cxn modelId="{D145B2F9-7EE2-4B7D-A3C8-71F8FE593164}" srcId="{FD3EEFCC-42BF-4DA0-B20F-30780115C337}" destId="{33AC7EB5-A576-45DF-BF0E-5472A75E3C4D}" srcOrd="0" destOrd="0" parTransId="{119E4F72-F97E-403E-958F-58782B5650ED}" sibTransId="{F7F26E0E-B29E-48B8-8FE9-B949FF17EC06}"/>
    <dgm:cxn modelId="{7482E624-04CF-484C-B78B-D4AC9F49DF4A}" srcId="{33AC7EB5-A576-45DF-BF0E-5472A75E3C4D}" destId="{62154569-107E-4722-A19A-E4B7D466E686}" srcOrd="1" destOrd="0" parTransId="{21482E94-C4B8-4D7C-AF47-00D0F1C35B96}" sibTransId="{39AB444F-F417-4CEC-8071-F0F6EF529BA8}"/>
    <dgm:cxn modelId="{1D058115-2B66-4F6A-8283-73B6D05AD93C}" srcId="{33AC7EB5-A576-45DF-BF0E-5472A75E3C4D}" destId="{0914D829-E51C-402A-B1AA-3F5AE8301B0B}" srcOrd="2" destOrd="0" parTransId="{679252A6-DCFF-480B-8781-BCDEE4C2F040}" sibTransId="{C6DA4374-942C-4631-8D69-D3DD6A90CB69}"/>
    <dgm:cxn modelId="{AB8D598D-0DA3-4E3F-8F12-3CB5448F9A1A}" type="presParOf" srcId="{54131B4E-740E-4FA8-A061-70873F97312F}" destId="{ADDD4DBC-6A66-4990-B3D9-823FC1633A43}" srcOrd="0" destOrd="0" presId="urn:microsoft.com/office/officeart/2005/8/layout/hList3"/>
    <dgm:cxn modelId="{A3858C74-D08C-4AB6-8B71-82D6080E09A7}" type="presParOf" srcId="{54131B4E-740E-4FA8-A061-70873F97312F}" destId="{AFF563DA-3441-43C7-9859-381FD5CB5F2D}" srcOrd="1" destOrd="0" presId="urn:microsoft.com/office/officeart/2005/8/layout/hList3"/>
    <dgm:cxn modelId="{48C93409-8399-416A-9A46-4D3F6D28BF5C}" type="presParOf" srcId="{AFF563DA-3441-43C7-9859-381FD5CB5F2D}" destId="{157A9DC2-8B65-42C7-904D-9CC306B78A43}" srcOrd="0" destOrd="0" presId="urn:microsoft.com/office/officeart/2005/8/layout/hList3"/>
    <dgm:cxn modelId="{B924B01B-B6F7-4D12-B6EB-CE8B7E2565C4}" type="presParOf" srcId="{AFF563DA-3441-43C7-9859-381FD5CB5F2D}" destId="{EA9C1AFC-AB76-4ADF-BD17-ADB201489CB3}" srcOrd="1" destOrd="0" presId="urn:microsoft.com/office/officeart/2005/8/layout/hList3"/>
    <dgm:cxn modelId="{D201544A-A577-484E-B9C5-9C82BE7F3B2E}" type="presParOf" srcId="{AFF563DA-3441-43C7-9859-381FD5CB5F2D}" destId="{50C5FA3B-EC86-4E4F-BB43-9F31DA2A7434}" srcOrd="2" destOrd="0" presId="urn:microsoft.com/office/officeart/2005/8/layout/hList3"/>
    <dgm:cxn modelId="{5C70C637-AA77-47A9-AD7F-3FA306C523C0}" type="presParOf" srcId="{54131B4E-740E-4FA8-A061-70873F97312F}" destId="{4DE9B6B9-B1D5-4B88-8DF2-3257A1A567E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46FD32-3364-4EAE-9FB2-F5EFDECCDAD0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88161478-B692-4E50-B1B6-9B22295D5D20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конференции</a:t>
          </a:r>
          <a:endParaRPr lang="ru-RU" dirty="0"/>
        </a:p>
      </dgm:t>
    </dgm:pt>
    <dgm:pt modelId="{0EF4448D-CE9D-4BDC-A174-8E53F7A615A8}" type="parTrans" cxnId="{46757BF2-D3CA-4DAC-8468-08E842C95E15}">
      <dgm:prSet/>
      <dgm:spPr/>
      <dgm:t>
        <a:bodyPr/>
        <a:lstStyle/>
        <a:p>
          <a:endParaRPr lang="ru-RU"/>
        </a:p>
      </dgm:t>
    </dgm:pt>
    <dgm:pt modelId="{ED390AE7-886B-4A41-BBDF-45CA414CA068}" type="sibTrans" cxnId="{46757BF2-D3CA-4DAC-8468-08E842C95E15}">
      <dgm:prSet/>
      <dgm:spPr/>
      <dgm:t>
        <a:bodyPr/>
        <a:lstStyle/>
        <a:p>
          <a:endParaRPr lang="ru-RU"/>
        </a:p>
      </dgm:t>
    </dgm:pt>
    <dgm:pt modelId="{7481F465-49CE-4543-8597-309703D15CF9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выставки</a:t>
          </a:r>
          <a:endParaRPr lang="ru-RU" dirty="0"/>
        </a:p>
      </dgm:t>
    </dgm:pt>
    <dgm:pt modelId="{87479E37-A75C-42B5-AE58-5ED9695B176B}" type="parTrans" cxnId="{B0D62D19-618B-4554-A515-7561B563DD90}">
      <dgm:prSet/>
      <dgm:spPr/>
      <dgm:t>
        <a:bodyPr/>
        <a:lstStyle/>
        <a:p>
          <a:endParaRPr lang="ru-RU"/>
        </a:p>
      </dgm:t>
    </dgm:pt>
    <dgm:pt modelId="{D93AD2E7-5793-448C-885F-E8D32CCD2D14}" type="sibTrans" cxnId="{B0D62D19-618B-4554-A515-7561B563DD90}">
      <dgm:prSet/>
      <dgm:spPr/>
      <dgm:t>
        <a:bodyPr/>
        <a:lstStyle/>
        <a:p>
          <a:endParaRPr lang="ru-RU"/>
        </a:p>
      </dgm:t>
    </dgm:pt>
    <dgm:pt modelId="{A885320C-DC01-418A-AFBC-F878A0EDE508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семинары</a:t>
          </a:r>
          <a:endParaRPr lang="ru-RU" dirty="0"/>
        </a:p>
      </dgm:t>
    </dgm:pt>
    <dgm:pt modelId="{2D1A7D2E-8D7C-4325-8710-B52662344986}" type="parTrans" cxnId="{7B87340E-F2FE-4D78-9DE0-CAE0B4571349}">
      <dgm:prSet/>
      <dgm:spPr/>
      <dgm:t>
        <a:bodyPr/>
        <a:lstStyle/>
        <a:p>
          <a:endParaRPr lang="ru-RU"/>
        </a:p>
      </dgm:t>
    </dgm:pt>
    <dgm:pt modelId="{1AEFDE57-02A8-4605-8DB5-14D098553815}" type="sibTrans" cxnId="{7B87340E-F2FE-4D78-9DE0-CAE0B4571349}">
      <dgm:prSet/>
      <dgm:spPr/>
      <dgm:t>
        <a:bodyPr/>
        <a:lstStyle/>
        <a:p>
          <a:endParaRPr lang="ru-RU"/>
        </a:p>
      </dgm:t>
    </dgm:pt>
    <dgm:pt modelId="{7E811498-EA33-4F46-B1E5-6D5EB1D4E50D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интервью</a:t>
          </a:r>
          <a:endParaRPr lang="ru-RU" dirty="0"/>
        </a:p>
      </dgm:t>
    </dgm:pt>
    <dgm:pt modelId="{0CDA6DC5-4C9C-44BF-B6C9-90144E4D1734}" type="parTrans" cxnId="{FBC73EFA-1A3E-49C7-8D34-0A1E185A7E20}">
      <dgm:prSet/>
      <dgm:spPr/>
      <dgm:t>
        <a:bodyPr/>
        <a:lstStyle/>
        <a:p>
          <a:endParaRPr lang="ru-RU"/>
        </a:p>
      </dgm:t>
    </dgm:pt>
    <dgm:pt modelId="{CC6A0B96-F681-42AD-AEAC-E6B462789432}" type="sibTrans" cxnId="{FBC73EFA-1A3E-49C7-8D34-0A1E185A7E20}">
      <dgm:prSet/>
      <dgm:spPr/>
      <dgm:t>
        <a:bodyPr/>
        <a:lstStyle/>
        <a:p>
          <a:endParaRPr lang="ru-RU"/>
        </a:p>
      </dgm:t>
    </dgm:pt>
    <dgm:pt modelId="{973C026E-5D14-4E3F-BE79-7F6240B5761A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пресс-конференции</a:t>
          </a:r>
          <a:endParaRPr lang="ru-RU" dirty="0"/>
        </a:p>
      </dgm:t>
    </dgm:pt>
    <dgm:pt modelId="{5328DB70-703E-4FFD-95A0-76F6C1AE4406}" type="parTrans" cxnId="{E5F71D6C-2C0E-434F-B132-DCC3627048A7}">
      <dgm:prSet/>
      <dgm:spPr/>
      <dgm:t>
        <a:bodyPr/>
        <a:lstStyle/>
        <a:p>
          <a:endParaRPr lang="ru-RU"/>
        </a:p>
      </dgm:t>
    </dgm:pt>
    <dgm:pt modelId="{49378D90-E104-45CC-865F-2B5008DD09D4}" type="sibTrans" cxnId="{E5F71D6C-2C0E-434F-B132-DCC3627048A7}">
      <dgm:prSet/>
      <dgm:spPr/>
      <dgm:t>
        <a:bodyPr/>
        <a:lstStyle/>
        <a:p>
          <a:endParaRPr lang="ru-RU"/>
        </a:p>
      </dgm:t>
    </dgm:pt>
    <dgm:pt modelId="{81DEAA13-AC77-4BFC-837D-2DC6487F95BA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презентации</a:t>
          </a:r>
          <a:endParaRPr lang="ru-RU" dirty="0"/>
        </a:p>
      </dgm:t>
    </dgm:pt>
    <dgm:pt modelId="{EC9B5B57-A7A0-4514-87B5-4887E311CBFD}" type="parTrans" cxnId="{F964311B-9B5A-4B7A-ACE0-D2D1B734F45E}">
      <dgm:prSet/>
      <dgm:spPr/>
      <dgm:t>
        <a:bodyPr/>
        <a:lstStyle/>
        <a:p>
          <a:endParaRPr lang="ru-RU"/>
        </a:p>
      </dgm:t>
    </dgm:pt>
    <dgm:pt modelId="{2AA6D4F1-1BF6-4D96-B241-69655EC7A997}" type="sibTrans" cxnId="{F964311B-9B5A-4B7A-ACE0-D2D1B734F45E}">
      <dgm:prSet/>
      <dgm:spPr/>
      <dgm:t>
        <a:bodyPr/>
        <a:lstStyle/>
        <a:p>
          <a:endParaRPr lang="ru-RU"/>
        </a:p>
      </dgm:t>
    </dgm:pt>
    <dgm:pt modelId="{4F08B140-2918-46DC-9A0F-472E3A0ECAC6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круглые столы</a:t>
          </a:r>
          <a:endParaRPr lang="ru-RU" dirty="0"/>
        </a:p>
      </dgm:t>
    </dgm:pt>
    <dgm:pt modelId="{1C7C18E4-AF38-4F30-8975-1D3D9743BE71}" type="parTrans" cxnId="{3F7A3C60-FFF8-4C82-A1B6-4143A92C3F65}">
      <dgm:prSet/>
      <dgm:spPr/>
      <dgm:t>
        <a:bodyPr/>
        <a:lstStyle/>
        <a:p>
          <a:endParaRPr lang="ru-RU"/>
        </a:p>
      </dgm:t>
    </dgm:pt>
    <dgm:pt modelId="{9DD70D59-14C6-4849-B34A-337213D661A1}" type="sibTrans" cxnId="{3F7A3C60-FFF8-4C82-A1B6-4143A92C3F65}">
      <dgm:prSet/>
      <dgm:spPr/>
      <dgm:t>
        <a:bodyPr/>
        <a:lstStyle/>
        <a:p>
          <a:endParaRPr lang="ru-RU"/>
        </a:p>
      </dgm:t>
    </dgm:pt>
    <dgm:pt modelId="{9C05B0B9-67B3-4F48-8FC1-27B83E70C640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деловые обеды </a:t>
          </a:r>
          <a:endParaRPr lang="ru-RU" dirty="0"/>
        </a:p>
      </dgm:t>
    </dgm:pt>
    <dgm:pt modelId="{DB16CBDF-5949-45E0-A42A-F17368FFDA47}" type="parTrans" cxnId="{0BF33500-E5BE-4B43-B640-E6E627B77B6A}">
      <dgm:prSet/>
      <dgm:spPr/>
      <dgm:t>
        <a:bodyPr/>
        <a:lstStyle/>
        <a:p>
          <a:endParaRPr lang="ru-RU"/>
        </a:p>
      </dgm:t>
    </dgm:pt>
    <dgm:pt modelId="{54456123-CFA0-4C1C-B4C3-B14BA8D2A569}" type="sibTrans" cxnId="{0BF33500-E5BE-4B43-B640-E6E627B77B6A}">
      <dgm:prSet/>
      <dgm:spPr/>
      <dgm:t>
        <a:bodyPr/>
        <a:lstStyle/>
        <a:p>
          <a:endParaRPr lang="ru-RU"/>
        </a:p>
      </dgm:t>
    </dgm:pt>
    <dgm:pt modelId="{42CFA82B-7681-401A-B1E7-6CB0283886F9}">
      <dgm:prSet phldrT="[Текст]"/>
      <dgm:spPr/>
      <dgm:t>
        <a:bodyPr/>
        <a:lstStyle/>
        <a:p>
          <a:r>
            <a: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переговоры</a:t>
          </a:r>
          <a:endParaRPr lang="ru-RU" dirty="0"/>
        </a:p>
      </dgm:t>
    </dgm:pt>
    <dgm:pt modelId="{46AA055A-4FE1-4935-B4AC-0F253A56842D}" type="parTrans" cxnId="{0CA6B0F5-A38D-4748-B580-DC01A5285C63}">
      <dgm:prSet/>
      <dgm:spPr/>
      <dgm:t>
        <a:bodyPr/>
        <a:lstStyle/>
        <a:p>
          <a:endParaRPr lang="ru-RU"/>
        </a:p>
      </dgm:t>
    </dgm:pt>
    <dgm:pt modelId="{B144EEAA-1D0F-41A1-9FA6-7AC7B34C7045}" type="sibTrans" cxnId="{0CA6B0F5-A38D-4748-B580-DC01A5285C63}">
      <dgm:prSet/>
      <dgm:spPr/>
      <dgm:t>
        <a:bodyPr/>
        <a:lstStyle/>
        <a:p>
          <a:endParaRPr lang="ru-RU"/>
        </a:p>
      </dgm:t>
    </dgm:pt>
    <dgm:pt modelId="{3696289E-B119-433D-9B24-607C8A8B1EE1}" type="pres">
      <dgm:prSet presAssocID="{7946FD32-3364-4EAE-9FB2-F5EFDECCDAD0}" presName="Name0" presStyleCnt="0">
        <dgm:presLayoutVars>
          <dgm:dir/>
          <dgm:resizeHandles/>
        </dgm:presLayoutVars>
      </dgm:prSet>
      <dgm:spPr/>
    </dgm:pt>
    <dgm:pt modelId="{94F56491-19E7-44C9-BA70-FC4CC24ABBF4}" type="pres">
      <dgm:prSet presAssocID="{88161478-B692-4E50-B1B6-9B22295D5D20}" presName="compNode" presStyleCnt="0"/>
      <dgm:spPr/>
    </dgm:pt>
    <dgm:pt modelId="{E9858033-E706-41E0-BC9B-48825D7014A7}" type="pres">
      <dgm:prSet presAssocID="{88161478-B692-4E50-B1B6-9B22295D5D20}" presName="dummyConnPt" presStyleCnt="0"/>
      <dgm:spPr/>
    </dgm:pt>
    <dgm:pt modelId="{A1D291DA-BA65-4FA8-9B50-6A1500E54A6A}" type="pres">
      <dgm:prSet presAssocID="{88161478-B692-4E50-B1B6-9B22295D5D2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D5C411-89F7-437F-8FDE-910E34DDDB93}" type="pres">
      <dgm:prSet presAssocID="{ED390AE7-886B-4A41-BBDF-45CA414CA068}" presName="sibTrans" presStyleLbl="bgSibTrans2D1" presStyleIdx="0" presStyleCnt="8"/>
      <dgm:spPr/>
    </dgm:pt>
    <dgm:pt modelId="{5B1257A7-988D-4D10-A70D-36A5BF682987}" type="pres">
      <dgm:prSet presAssocID="{7481F465-49CE-4543-8597-309703D15CF9}" presName="compNode" presStyleCnt="0"/>
      <dgm:spPr/>
    </dgm:pt>
    <dgm:pt modelId="{3C6A0D36-0223-4419-AD5B-31C38704E3AB}" type="pres">
      <dgm:prSet presAssocID="{7481F465-49CE-4543-8597-309703D15CF9}" presName="dummyConnPt" presStyleCnt="0"/>
      <dgm:spPr/>
    </dgm:pt>
    <dgm:pt modelId="{B29BAE5C-75B2-4D2A-907C-EF3C15EB1D92}" type="pres">
      <dgm:prSet presAssocID="{7481F465-49CE-4543-8597-309703D15CF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66A278-4E12-4368-9956-52905672D3EA}" type="pres">
      <dgm:prSet presAssocID="{D93AD2E7-5793-448C-885F-E8D32CCD2D14}" presName="sibTrans" presStyleLbl="bgSibTrans2D1" presStyleIdx="1" presStyleCnt="8"/>
      <dgm:spPr/>
    </dgm:pt>
    <dgm:pt modelId="{C09DCD44-191E-4123-A1E6-EDF116841819}" type="pres">
      <dgm:prSet presAssocID="{A885320C-DC01-418A-AFBC-F878A0EDE508}" presName="compNode" presStyleCnt="0"/>
      <dgm:spPr/>
    </dgm:pt>
    <dgm:pt modelId="{11276660-CCCE-4030-BF35-B2EA281B6FAD}" type="pres">
      <dgm:prSet presAssocID="{A885320C-DC01-418A-AFBC-F878A0EDE508}" presName="dummyConnPt" presStyleCnt="0"/>
      <dgm:spPr/>
    </dgm:pt>
    <dgm:pt modelId="{881B4535-0D7B-44E6-9712-A55C5DF9ED80}" type="pres">
      <dgm:prSet presAssocID="{A885320C-DC01-418A-AFBC-F878A0EDE50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FCD1BB-F90E-4FBE-B827-8B96AD5C63A9}" type="pres">
      <dgm:prSet presAssocID="{1AEFDE57-02A8-4605-8DB5-14D098553815}" presName="sibTrans" presStyleLbl="bgSibTrans2D1" presStyleIdx="2" presStyleCnt="8"/>
      <dgm:spPr/>
    </dgm:pt>
    <dgm:pt modelId="{E5C292C7-F6F4-4ADB-9A79-F3A80595BF19}" type="pres">
      <dgm:prSet presAssocID="{7E811498-EA33-4F46-B1E5-6D5EB1D4E50D}" presName="compNode" presStyleCnt="0"/>
      <dgm:spPr/>
    </dgm:pt>
    <dgm:pt modelId="{0437C5B9-288B-40A2-811A-6A290D92F0A6}" type="pres">
      <dgm:prSet presAssocID="{7E811498-EA33-4F46-B1E5-6D5EB1D4E50D}" presName="dummyConnPt" presStyleCnt="0"/>
      <dgm:spPr/>
    </dgm:pt>
    <dgm:pt modelId="{FE6421A9-26CB-43D0-A66B-B0E9E590B499}" type="pres">
      <dgm:prSet presAssocID="{7E811498-EA33-4F46-B1E5-6D5EB1D4E50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07137C-D2EB-46E7-9487-EF4BE514BADE}" type="pres">
      <dgm:prSet presAssocID="{CC6A0B96-F681-42AD-AEAC-E6B462789432}" presName="sibTrans" presStyleLbl="bgSibTrans2D1" presStyleIdx="3" presStyleCnt="8"/>
      <dgm:spPr/>
    </dgm:pt>
    <dgm:pt modelId="{30E0A979-A172-47D1-AFC3-58D5ED52CC6D}" type="pres">
      <dgm:prSet presAssocID="{973C026E-5D14-4E3F-BE79-7F6240B5761A}" presName="compNode" presStyleCnt="0"/>
      <dgm:spPr/>
    </dgm:pt>
    <dgm:pt modelId="{34E76277-64E5-4D9B-A1E3-3F71142656C1}" type="pres">
      <dgm:prSet presAssocID="{973C026E-5D14-4E3F-BE79-7F6240B5761A}" presName="dummyConnPt" presStyleCnt="0"/>
      <dgm:spPr/>
    </dgm:pt>
    <dgm:pt modelId="{3AF0FA79-CE5B-4FF0-9496-4A8336C87A54}" type="pres">
      <dgm:prSet presAssocID="{973C026E-5D14-4E3F-BE79-7F6240B5761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194C0-190E-4023-8F8E-895B8021E31D}" type="pres">
      <dgm:prSet presAssocID="{49378D90-E104-45CC-865F-2B5008DD09D4}" presName="sibTrans" presStyleLbl="bgSibTrans2D1" presStyleIdx="4" presStyleCnt="8"/>
      <dgm:spPr/>
    </dgm:pt>
    <dgm:pt modelId="{626298CA-0281-4B9C-9C0D-DF17239F090E}" type="pres">
      <dgm:prSet presAssocID="{81DEAA13-AC77-4BFC-837D-2DC6487F95BA}" presName="compNode" presStyleCnt="0"/>
      <dgm:spPr/>
    </dgm:pt>
    <dgm:pt modelId="{955CFBE1-4675-4528-B2D4-F0AA812DDAFC}" type="pres">
      <dgm:prSet presAssocID="{81DEAA13-AC77-4BFC-837D-2DC6487F95BA}" presName="dummyConnPt" presStyleCnt="0"/>
      <dgm:spPr/>
    </dgm:pt>
    <dgm:pt modelId="{FC4332D2-0508-46EF-BE79-686BA18C2CB5}" type="pres">
      <dgm:prSet presAssocID="{81DEAA13-AC77-4BFC-837D-2DC6487F95B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80F696-F6C8-44FC-A616-FAA60E10F7C9}" type="pres">
      <dgm:prSet presAssocID="{2AA6D4F1-1BF6-4D96-B241-69655EC7A997}" presName="sibTrans" presStyleLbl="bgSibTrans2D1" presStyleIdx="5" presStyleCnt="8"/>
      <dgm:spPr/>
    </dgm:pt>
    <dgm:pt modelId="{DBE6F641-DEF6-4BC5-8E1F-FDD49C7CF8A9}" type="pres">
      <dgm:prSet presAssocID="{4F08B140-2918-46DC-9A0F-472E3A0ECAC6}" presName="compNode" presStyleCnt="0"/>
      <dgm:spPr/>
    </dgm:pt>
    <dgm:pt modelId="{65D8F7A2-B35A-4B85-93A3-0D2BC60E773C}" type="pres">
      <dgm:prSet presAssocID="{4F08B140-2918-46DC-9A0F-472E3A0ECAC6}" presName="dummyConnPt" presStyleCnt="0"/>
      <dgm:spPr/>
    </dgm:pt>
    <dgm:pt modelId="{309036A0-CA87-4579-9B0F-E17174D5F2B2}" type="pres">
      <dgm:prSet presAssocID="{4F08B140-2918-46DC-9A0F-472E3A0ECAC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8906C6-BD5D-4CC4-AE88-2DC46D211692}" type="pres">
      <dgm:prSet presAssocID="{9DD70D59-14C6-4849-B34A-337213D661A1}" presName="sibTrans" presStyleLbl="bgSibTrans2D1" presStyleIdx="6" presStyleCnt="8"/>
      <dgm:spPr/>
    </dgm:pt>
    <dgm:pt modelId="{1290CEFF-F5F0-4344-B8FE-533A7DB8EF84}" type="pres">
      <dgm:prSet presAssocID="{9C05B0B9-67B3-4F48-8FC1-27B83E70C640}" presName="compNode" presStyleCnt="0"/>
      <dgm:spPr/>
    </dgm:pt>
    <dgm:pt modelId="{99D5E33E-004B-4AD6-9226-7A532DD080AA}" type="pres">
      <dgm:prSet presAssocID="{9C05B0B9-67B3-4F48-8FC1-27B83E70C640}" presName="dummyConnPt" presStyleCnt="0"/>
      <dgm:spPr/>
    </dgm:pt>
    <dgm:pt modelId="{87881FD9-C4D2-43CD-A3F7-5E7EBABE4195}" type="pres">
      <dgm:prSet presAssocID="{9C05B0B9-67B3-4F48-8FC1-27B83E70C64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18F7E7-B3C3-448A-BDAF-BFBAD513DC54}" type="pres">
      <dgm:prSet presAssocID="{54456123-CFA0-4C1C-B4C3-B14BA8D2A569}" presName="sibTrans" presStyleLbl="bgSibTrans2D1" presStyleIdx="7" presStyleCnt="8"/>
      <dgm:spPr/>
    </dgm:pt>
    <dgm:pt modelId="{2C6A5F46-56AA-4D3D-A7D6-DABA1D9CFF8F}" type="pres">
      <dgm:prSet presAssocID="{42CFA82B-7681-401A-B1E7-6CB0283886F9}" presName="compNode" presStyleCnt="0"/>
      <dgm:spPr/>
    </dgm:pt>
    <dgm:pt modelId="{543ACB96-02C9-458A-9D32-8E5DBB6FED32}" type="pres">
      <dgm:prSet presAssocID="{42CFA82B-7681-401A-B1E7-6CB0283886F9}" presName="dummyConnPt" presStyleCnt="0"/>
      <dgm:spPr/>
    </dgm:pt>
    <dgm:pt modelId="{12F130AE-7BF9-46CD-BB7F-3280E3C770C5}" type="pres">
      <dgm:prSet presAssocID="{42CFA82B-7681-401A-B1E7-6CB0283886F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E57586-5B56-409B-B2A7-094A19122DCF}" type="presOf" srcId="{CC6A0B96-F681-42AD-AEAC-E6B462789432}" destId="{1807137C-D2EB-46E7-9487-EF4BE514BADE}" srcOrd="0" destOrd="0" presId="urn:microsoft.com/office/officeart/2005/8/layout/bProcess4"/>
    <dgm:cxn modelId="{39F10B2B-8415-4F24-8D4A-326803F71621}" type="presOf" srcId="{88161478-B692-4E50-B1B6-9B22295D5D20}" destId="{A1D291DA-BA65-4FA8-9B50-6A1500E54A6A}" srcOrd="0" destOrd="0" presId="urn:microsoft.com/office/officeart/2005/8/layout/bProcess4"/>
    <dgm:cxn modelId="{46757BF2-D3CA-4DAC-8468-08E842C95E15}" srcId="{7946FD32-3364-4EAE-9FB2-F5EFDECCDAD0}" destId="{88161478-B692-4E50-B1B6-9B22295D5D20}" srcOrd="0" destOrd="0" parTransId="{0EF4448D-CE9D-4BDC-A174-8E53F7A615A8}" sibTransId="{ED390AE7-886B-4A41-BBDF-45CA414CA068}"/>
    <dgm:cxn modelId="{989AE5C2-31ED-44E1-A1BC-A98EC091F5AD}" type="presOf" srcId="{4F08B140-2918-46DC-9A0F-472E3A0ECAC6}" destId="{309036A0-CA87-4579-9B0F-E17174D5F2B2}" srcOrd="0" destOrd="0" presId="urn:microsoft.com/office/officeart/2005/8/layout/bProcess4"/>
    <dgm:cxn modelId="{9E117408-DA03-40D8-AE6D-CD5730D317A5}" type="presOf" srcId="{7481F465-49CE-4543-8597-309703D15CF9}" destId="{B29BAE5C-75B2-4D2A-907C-EF3C15EB1D92}" srcOrd="0" destOrd="0" presId="urn:microsoft.com/office/officeart/2005/8/layout/bProcess4"/>
    <dgm:cxn modelId="{D0B5049C-4D2E-4395-AF95-BCC001737865}" type="presOf" srcId="{1AEFDE57-02A8-4605-8DB5-14D098553815}" destId="{8FFCD1BB-F90E-4FBE-B827-8B96AD5C63A9}" srcOrd="0" destOrd="0" presId="urn:microsoft.com/office/officeart/2005/8/layout/bProcess4"/>
    <dgm:cxn modelId="{A6EBB04F-5D57-4AA2-8071-9046AA0BB311}" type="presOf" srcId="{A885320C-DC01-418A-AFBC-F878A0EDE508}" destId="{881B4535-0D7B-44E6-9712-A55C5DF9ED80}" srcOrd="0" destOrd="0" presId="urn:microsoft.com/office/officeart/2005/8/layout/bProcess4"/>
    <dgm:cxn modelId="{95C19F93-C18A-4341-8B81-A293F253D5C4}" type="presOf" srcId="{9DD70D59-14C6-4849-B34A-337213D661A1}" destId="{758906C6-BD5D-4CC4-AE88-2DC46D211692}" srcOrd="0" destOrd="0" presId="urn:microsoft.com/office/officeart/2005/8/layout/bProcess4"/>
    <dgm:cxn modelId="{C7D63E95-0D4F-48B4-AB8A-5296B386B3B6}" type="presOf" srcId="{973C026E-5D14-4E3F-BE79-7F6240B5761A}" destId="{3AF0FA79-CE5B-4FF0-9496-4A8336C87A54}" srcOrd="0" destOrd="0" presId="urn:microsoft.com/office/officeart/2005/8/layout/bProcess4"/>
    <dgm:cxn modelId="{3C954D5F-CE20-4428-BB62-2BC330439F19}" type="presOf" srcId="{81DEAA13-AC77-4BFC-837D-2DC6487F95BA}" destId="{FC4332D2-0508-46EF-BE79-686BA18C2CB5}" srcOrd="0" destOrd="0" presId="urn:microsoft.com/office/officeart/2005/8/layout/bProcess4"/>
    <dgm:cxn modelId="{3F7A3C60-FFF8-4C82-A1B6-4143A92C3F65}" srcId="{7946FD32-3364-4EAE-9FB2-F5EFDECCDAD0}" destId="{4F08B140-2918-46DC-9A0F-472E3A0ECAC6}" srcOrd="6" destOrd="0" parTransId="{1C7C18E4-AF38-4F30-8975-1D3D9743BE71}" sibTransId="{9DD70D59-14C6-4849-B34A-337213D661A1}"/>
    <dgm:cxn modelId="{83B6099A-52BE-4EAD-A443-148797D53DA1}" type="presOf" srcId="{42CFA82B-7681-401A-B1E7-6CB0283886F9}" destId="{12F130AE-7BF9-46CD-BB7F-3280E3C770C5}" srcOrd="0" destOrd="0" presId="urn:microsoft.com/office/officeart/2005/8/layout/bProcess4"/>
    <dgm:cxn modelId="{0BF33500-E5BE-4B43-B640-E6E627B77B6A}" srcId="{7946FD32-3364-4EAE-9FB2-F5EFDECCDAD0}" destId="{9C05B0B9-67B3-4F48-8FC1-27B83E70C640}" srcOrd="7" destOrd="0" parTransId="{DB16CBDF-5949-45E0-A42A-F17368FFDA47}" sibTransId="{54456123-CFA0-4C1C-B4C3-B14BA8D2A569}"/>
    <dgm:cxn modelId="{B0D62D19-618B-4554-A515-7561B563DD90}" srcId="{7946FD32-3364-4EAE-9FB2-F5EFDECCDAD0}" destId="{7481F465-49CE-4543-8597-309703D15CF9}" srcOrd="1" destOrd="0" parTransId="{87479E37-A75C-42B5-AE58-5ED9695B176B}" sibTransId="{D93AD2E7-5793-448C-885F-E8D32CCD2D14}"/>
    <dgm:cxn modelId="{5DAC8196-E898-472B-89E9-FE422E207A10}" type="presOf" srcId="{2AA6D4F1-1BF6-4D96-B241-69655EC7A997}" destId="{BA80F696-F6C8-44FC-A616-FAA60E10F7C9}" srcOrd="0" destOrd="0" presId="urn:microsoft.com/office/officeart/2005/8/layout/bProcess4"/>
    <dgm:cxn modelId="{FBCBD041-E1C5-49E2-BECF-37652A7F910A}" type="presOf" srcId="{D93AD2E7-5793-448C-885F-E8D32CCD2D14}" destId="{F266A278-4E12-4368-9956-52905672D3EA}" srcOrd="0" destOrd="0" presId="urn:microsoft.com/office/officeart/2005/8/layout/bProcess4"/>
    <dgm:cxn modelId="{FBC73EFA-1A3E-49C7-8D34-0A1E185A7E20}" srcId="{7946FD32-3364-4EAE-9FB2-F5EFDECCDAD0}" destId="{7E811498-EA33-4F46-B1E5-6D5EB1D4E50D}" srcOrd="3" destOrd="0" parTransId="{0CDA6DC5-4C9C-44BF-B6C9-90144E4D1734}" sibTransId="{CC6A0B96-F681-42AD-AEAC-E6B462789432}"/>
    <dgm:cxn modelId="{38B907C3-A6FF-4666-9E19-59E3E23DC7F9}" type="presOf" srcId="{49378D90-E104-45CC-865F-2B5008DD09D4}" destId="{E2B194C0-190E-4023-8F8E-895B8021E31D}" srcOrd="0" destOrd="0" presId="urn:microsoft.com/office/officeart/2005/8/layout/bProcess4"/>
    <dgm:cxn modelId="{50B6B233-7DB2-41CF-98C8-6CE1BFD5308D}" type="presOf" srcId="{7946FD32-3364-4EAE-9FB2-F5EFDECCDAD0}" destId="{3696289E-B119-433D-9B24-607C8A8B1EE1}" srcOrd="0" destOrd="0" presId="urn:microsoft.com/office/officeart/2005/8/layout/bProcess4"/>
    <dgm:cxn modelId="{E5F71D6C-2C0E-434F-B132-DCC3627048A7}" srcId="{7946FD32-3364-4EAE-9FB2-F5EFDECCDAD0}" destId="{973C026E-5D14-4E3F-BE79-7F6240B5761A}" srcOrd="4" destOrd="0" parTransId="{5328DB70-703E-4FFD-95A0-76F6C1AE4406}" sibTransId="{49378D90-E104-45CC-865F-2B5008DD09D4}"/>
    <dgm:cxn modelId="{F964311B-9B5A-4B7A-ACE0-D2D1B734F45E}" srcId="{7946FD32-3364-4EAE-9FB2-F5EFDECCDAD0}" destId="{81DEAA13-AC77-4BFC-837D-2DC6487F95BA}" srcOrd="5" destOrd="0" parTransId="{EC9B5B57-A7A0-4514-87B5-4887E311CBFD}" sibTransId="{2AA6D4F1-1BF6-4D96-B241-69655EC7A997}"/>
    <dgm:cxn modelId="{02D577D6-F2C4-4426-BCAF-05B2F58716AD}" type="presOf" srcId="{ED390AE7-886B-4A41-BBDF-45CA414CA068}" destId="{F8D5C411-89F7-437F-8FDE-910E34DDDB93}" srcOrd="0" destOrd="0" presId="urn:microsoft.com/office/officeart/2005/8/layout/bProcess4"/>
    <dgm:cxn modelId="{97AF8492-9986-4340-9F15-53AD68F95F42}" type="presOf" srcId="{9C05B0B9-67B3-4F48-8FC1-27B83E70C640}" destId="{87881FD9-C4D2-43CD-A3F7-5E7EBABE4195}" srcOrd="0" destOrd="0" presId="urn:microsoft.com/office/officeart/2005/8/layout/bProcess4"/>
    <dgm:cxn modelId="{508B35AD-4556-4513-951E-56173F165164}" type="presOf" srcId="{7E811498-EA33-4F46-B1E5-6D5EB1D4E50D}" destId="{FE6421A9-26CB-43D0-A66B-B0E9E590B499}" srcOrd="0" destOrd="0" presId="urn:microsoft.com/office/officeart/2005/8/layout/bProcess4"/>
    <dgm:cxn modelId="{62D67113-22F4-4044-BFC2-FCA15689475C}" type="presOf" srcId="{54456123-CFA0-4C1C-B4C3-B14BA8D2A569}" destId="{9E18F7E7-B3C3-448A-BDAF-BFBAD513DC54}" srcOrd="0" destOrd="0" presId="urn:microsoft.com/office/officeart/2005/8/layout/bProcess4"/>
    <dgm:cxn modelId="{0CA6B0F5-A38D-4748-B580-DC01A5285C63}" srcId="{7946FD32-3364-4EAE-9FB2-F5EFDECCDAD0}" destId="{42CFA82B-7681-401A-B1E7-6CB0283886F9}" srcOrd="8" destOrd="0" parTransId="{46AA055A-4FE1-4935-B4AC-0F253A56842D}" sibTransId="{B144EEAA-1D0F-41A1-9FA6-7AC7B34C7045}"/>
    <dgm:cxn modelId="{7B87340E-F2FE-4D78-9DE0-CAE0B4571349}" srcId="{7946FD32-3364-4EAE-9FB2-F5EFDECCDAD0}" destId="{A885320C-DC01-418A-AFBC-F878A0EDE508}" srcOrd="2" destOrd="0" parTransId="{2D1A7D2E-8D7C-4325-8710-B52662344986}" sibTransId="{1AEFDE57-02A8-4605-8DB5-14D098553815}"/>
    <dgm:cxn modelId="{15D992EA-B2A1-4009-824F-9C14B05586AC}" type="presParOf" srcId="{3696289E-B119-433D-9B24-607C8A8B1EE1}" destId="{94F56491-19E7-44C9-BA70-FC4CC24ABBF4}" srcOrd="0" destOrd="0" presId="urn:microsoft.com/office/officeart/2005/8/layout/bProcess4"/>
    <dgm:cxn modelId="{0EAD2049-5EFB-47F4-B594-C4F9C28FC40F}" type="presParOf" srcId="{94F56491-19E7-44C9-BA70-FC4CC24ABBF4}" destId="{E9858033-E706-41E0-BC9B-48825D7014A7}" srcOrd="0" destOrd="0" presId="urn:microsoft.com/office/officeart/2005/8/layout/bProcess4"/>
    <dgm:cxn modelId="{2072A07B-1C00-4C31-9476-EA74C571FE14}" type="presParOf" srcId="{94F56491-19E7-44C9-BA70-FC4CC24ABBF4}" destId="{A1D291DA-BA65-4FA8-9B50-6A1500E54A6A}" srcOrd="1" destOrd="0" presId="urn:microsoft.com/office/officeart/2005/8/layout/bProcess4"/>
    <dgm:cxn modelId="{1DBE2E04-F9A3-4E0B-9720-7AE948A7C830}" type="presParOf" srcId="{3696289E-B119-433D-9B24-607C8A8B1EE1}" destId="{F8D5C411-89F7-437F-8FDE-910E34DDDB93}" srcOrd="1" destOrd="0" presId="urn:microsoft.com/office/officeart/2005/8/layout/bProcess4"/>
    <dgm:cxn modelId="{AA15F98A-B492-4180-A0C1-5BC315F21925}" type="presParOf" srcId="{3696289E-B119-433D-9B24-607C8A8B1EE1}" destId="{5B1257A7-988D-4D10-A70D-36A5BF682987}" srcOrd="2" destOrd="0" presId="urn:microsoft.com/office/officeart/2005/8/layout/bProcess4"/>
    <dgm:cxn modelId="{6AAFFC50-E70C-4CEC-A0CE-FF3625F6F8D7}" type="presParOf" srcId="{5B1257A7-988D-4D10-A70D-36A5BF682987}" destId="{3C6A0D36-0223-4419-AD5B-31C38704E3AB}" srcOrd="0" destOrd="0" presId="urn:microsoft.com/office/officeart/2005/8/layout/bProcess4"/>
    <dgm:cxn modelId="{FC1A5F32-4671-413A-8C17-EFC3588C8818}" type="presParOf" srcId="{5B1257A7-988D-4D10-A70D-36A5BF682987}" destId="{B29BAE5C-75B2-4D2A-907C-EF3C15EB1D92}" srcOrd="1" destOrd="0" presId="urn:microsoft.com/office/officeart/2005/8/layout/bProcess4"/>
    <dgm:cxn modelId="{A77F36CC-6F96-4734-AF17-8BA4D398B776}" type="presParOf" srcId="{3696289E-B119-433D-9B24-607C8A8B1EE1}" destId="{F266A278-4E12-4368-9956-52905672D3EA}" srcOrd="3" destOrd="0" presId="urn:microsoft.com/office/officeart/2005/8/layout/bProcess4"/>
    <dgm:cxn modelId="{BB460C1F-35B7-494C-923C-C53E81BCA255}" type="presParOf" srcId="{3696289E-B119-433D-9B24-607C8A8B1EE1}" destId="{C09DCD44-191E-4123-A1E6-EDF116841819}" srcOrd="4" destOrd="0" presId="urn:microsoft.com/office/officeart/2005/8/layout/bProcess4"/>
    <dgm:cxn modelId="{5B51415B-7D4A-4BAC-9D4B-25E7510F5C89}" type="presParOf" srcId="{C09DCD44-191E-4123-A1E6-EDF116841819}" destId="{11276660-CCCE-4030-BF35-B2EA281B6FAD}" srcOrd="0" destOrd="0" presId="urn:microsoft.com/office/officeart/2005/8/layout/bProcess4"/>
    <dgm:cxn modelId="{31544B4D-7F38-479C-901E-4E4CD691CB3A}" type="presParOf" srcId="{C09DCD44-191E-4123-A1E6-EDF116841819}" destId="{881B4535-0D7B-44E6-9712-A55C5DF9ED80}" srcOrd="1" destOrd="0" presId="urn:microsoft.com/office/officeart/2005/8/layout/bProcess4"/>
    <dgm:cxn modelId="{AAA2C0E2-860A-4259-BA4A-E932548A62E2}" type="presParOf" srcId="{3696289E-B119-433D-9B24-607C8A8B1EE1}" destId="{8FFCD1BB-F90E-4FBE-B827-8B96AD5C63A9}" srcOrd="5" destOrd="0" presId="urn:microsoft.com/office/officeart/2005/8/layout/bProcess4"/>
    <dgm:cxn modelId="{F9F6F966-CDBB-4C8A-B0ED-9D45E33FBCA7}" type="presParOf" srcId="{3696289E-B119-433D-9B24-607C8A8B1EE1}" destId="{E5C292C7-F6F4-4ADB-9A79-F3A80595BF19}" srcOrd="6" destOrd="0" presId="urn:microsoft.com/office/officeart/2005/8/layout/bProcess4"/>
    <dgm:cxn modelId="{3A4394DA-BED8-4D2F-9E97-67A9DA18B6B5}" type="presParOf" srcId="{E5C292C7-F6F4-4ADB-9A79-F3A80595BF19}" destId="{0437C5B9-288B-40A2-811A-6A290D92F0A6}" srcOrd="0" destOrd="0" presId="urn:microsoft.com/office/officeart/2005/8/layout/bProcess4"/>
    <dgm:cxn modelId="{E8FEC8D9-D573-418C-B050-6E9CE03172FA}" type="presParOf" srcId="{E5C292C7-F6F4-4ADB-9A79-F3A80595BF19}" destId="{FE6421A9-26CB-43D0-A66B-B0E9E590B499}" srcOrd="1" destOrd="0" presId="urn:microsoft.com/office/officeart/2005/8/layout/bProcess4"/>
    <dgm:cxn modelId="{5344FE95-D3DB-433A-BC57-5C2A34383A35}" type="presParOf" srcId="{3696289E-B119-433D-9B24-607C8A8B1EE1}" destId="{1807137C-D2EB-46E7-9487-EF4BE514BADE}" srcOrd="7" destOrd="0" presId="urn:microsoft.com/office/officeart/2005/8/layout/bProcess4"/>
    <dgm:cxn modelId="{1BCD57CE-43C6-4DFC-A381-D8E7F76C804C}" type="presParOf" srcId="{3696289E-B119-433D-9B24-607C8A8B1EE1}" destId="{30E0A979-A172-47D1-AFC3-58D5ED52CC6D}" srcOrd="8" destOrd="0" presId="urn:microsoft.com/office/officeart/2005/8/layout/bProcess4"/>
    <dgm:cxn modelId="{FCFC6621-124D-4B80-84A2-467803C073C4}" type="presParOf" srcId="{30E0A979-A172-47D1-AFC3-58D5ED52CC6D}" destId="{34E76277-64E5-4D9B-A1E3-3F71142656C1}" srcOrd="0" destOrd="0" presId="urn:microsoft.com/office/officeart/2005/8/layout/bProcess4"/>
    <dgm:cxn modelId="{AE502AFB-11B6-40AA-BE70-BE057E902C0A}" type="presParOf" srcId="{30E0A979-A172-47D1-AFC3-58D5ED52CC6D}" destId="{3AF0FA79-CE5B-4FF0-9496-4A8336C87A54}" srcOrd="1" destOrd="0" presId="urn:microsoft.com/office/officeart/2005/8/layout/bProcess4"/>
    <dgm:cxn modelId="{FAFC7AA7-E1BE-4BC8-BA13-EE5F313405F6}" type="presParOf" srcId="{3696289E-B119-433D-9B24-607C8A8B1EE1}" destId="{E2B194C0-190E-4023-8F8E-895B8021E31D}" srcOrd="9" destOrd="0" presId="urn:microsoft.com/office/officeart/2005/8/layout/bProcess4"/>
    <dgm:cxn modelId="{7EF6C58F-3B5E-41F3-A373-7106C3247BC8}" type="presParOf" srcId="{3696289E-B119-433D-9B24-607C8A8B1EE1}" destId="{626298CA-0281-4B9C-9C0D-DF17239F090E}" srcOrd="10" destOrd="0" presId="urn:microsoft.com/office/officeart/2005/8/layout/bProcess4"/>
    <dgm:cxn modelId="{0C3D2032-2E16-4461-A732-9C4D9FB7672A}" type="presParOf" srcId="{626298CA-0281-4B9C-9C0D-DF17239F090E}" destId="{955CFBE1-4675-4528-B2D4-F0AA812DDAFC}" srcOrd="0" destOrd="0" presId="urn:microsoft.com/office/officeart/2005/8/layout/bProcess4"/>
    <dgm:cxn modelId="{D2DE36A2-027D-49DA-9E33-49B5E7DD04D3}" type="presParOf" srcId="{626298CA-0281-4B9C-9C0D-DF17239F090E}" destId="{FC4332D2-0508-46EF-BE79-686BA18C2CB5}" srcOrd="1" destOrd="0" presId="urn:microsoft.com/office/officeart/2005/8/layout/bProcess4"/>
    <dgm:cxn modelId="{FDC78015-49D3-4BFA-BA56-F1ED83823C1E}" type="presParOf" srcId="{3696289E-B119-433D-9B24-607C8A8B1EE1}" destId="{BA80F696-F6C8-44FC-A616-FAA60E10F7C9}" srcOrd="11" destOrd="0" presId="urn:microsoft.com/office/officeart/2005/8/layout/bProcess4"/>
    <dgm:cxn modelId="{6B3B46D8-A354-4D2B-85E2-8CF85D52AB7E}" type="presParOf" srcId="{3696289E-B119-433D-9B24-607C8A8B1EE1}" destId="{DBE6F641-DEF6-4BC5-8E1F-FDD49C7CF8A9}" srcOrd="12" destOrd="0" presId="urn:microsoft.com/office/officeart/2005/8/layout/bProcess4"/>
    <dgm:cxn modelId="{F548A9CC-4218-4DB3-8D9A-2D5817FACE86}" type="presParOf" srcId="{DBE6F641-DEF6-4BC5-8E1F-FDD49C7CF8A9}" destId="{65D8F7A2-B35A-4B85-93A3-0D2BC60E773C}" srcOrd="0" destOrd="0" presId="urn:microsoft.com/office/officeart/2005/8/layout/bProcess4"/>
    <dgm:cxn modelId="{A859A94D-59B0-46D2-97F0-72197ED2B6A9}" type="presParOf" srcId="{DBE6F641-DEF6-4BC5-8E1F-FDD49C7CF8A9}" destId="{309036A0-CA87-4579-9B0F-E17174D5F2B2}" srcOrd="1" destOrd="0" presId="urn:microsoft.com/office/officeart/2005/8/layout/bProcess4"/>
    <dgm:cxn modelId="{76686490-737D-4D06-920B-327B14A8F0EB}" type="presParOf" srcId="{3696289E-B119-433D-9B24-607C8A8B1EE1}" destId="{758906C6-BD5D-4CC4-AE88-2DC46D211692}" srcOrd="13" destOrd="0" presId="urn:microsoft.com/office/officeart/2005/8/layout/bProcess4"/>
    <dgm:cxn modelId="{63F56036-949B-4CD8-9B1E-B838F378055B}" type="presParOf" srcId="{3696289E-B119-433D-9B24-607C8A8B1EE1}" destId="{1290CEFF-F5F0-4344-B8FE-533A7DB8EF84}" srcOrd="14" destOrd="0" presId="urn:microsoft.com/office/officeart/2005/8/layout/bProcess4"/>
    <dgm:cxn modelId="{A41C1CC3-E08B-4A60-80F1-3B097F59083E}" type="presParOf" srcId="{1290CEFF-F5F0-4344-B8FE-533A7DB8EF84}" destId="{99D5E33E-004B-4AD6-9226-7A532DD080AA}" srcOrd="0" destOrd="0" presId="urn:microsoft.com/office/officeart/2005/8/layout/bProcess4"/>
    <dgm:cxn modelId="{782EC240-421A-4544-A19B-911A9C323510}" type="presParOf" srcId="{1290CEFF-F5F0-4344-B8FE-533A7DB8EF84}" destId="{87881FD9-C4D2-43CD-A3F7-5E7EBABE4195}" srcOrd="1" destOrd="0" presId="urn:microsoft.com/office/officeart/2005/8/layout/bProcess4"/>
    <dgm:cxn modelId="{76632C61-13A3-46DB-9ED5-82039F87519A}" type="presParOf" srcId="{3696289E-B119-433D-9B24-607C8A8B1EE1}" destId="{9E18F7E7-B3C3-448A-BDAF-BFBAD513DC54}" srcOrd="15" destOrd="0" presId="urn:microsoft.com/office/officeart/2005/8/layout/bProcess4"/>
    <dgm:cxn modelId="{D6EC5122-9328-497E-AB2F-5F4A53B88A56}" type="presParOf" srcId="{3696289E-B119-433D-9B24-607C8A8B1EE1}" destId="{2C6A5F46-56AA-4D3D-A7D6-DABA1D9CFF8F}" srcOrd="16" destOrd="0" presId="urn:microsoft.com/office/officeart/2005/8/layout/bProcess4"/>
    <dgm:cxn modelId="{BA69A808-9CA6-4809-9886-8AC50B28E174}" type="presParOf" srcId="{2C6A5F46-56AA-4D3D-A7D6-DABA1D9CFF8F}" destId="{543ACB96-02C9-458A-9D32-8E5DBB6FED32}" srcOrd="0" destOrd="0" presId="urn:microsoft.com/office/officeart/2005/8/layout/bProcess4"/>
    <dgm:cxn modelId="{D71EE132-2C8B-4E23-8781-05615CF8071E}" type="presParOf" srcId="{2C6A5F46-56AA-4D3D-A7D6-DABA1D9CFF8F}" destId="{12F130AE-7BF9-46CD-BB7F-3280E3C770C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6E03D3-22C5-4AC8-B6E4-3517CD5CF7C4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8CC3885-5100-4D75-8006-0204A6A2E109}">
      <dgm:prSet phldrT="[Текст]"/>
      <dgm:spPr/>
      <dgm:t>
        <a:bodyPr/>
        <a:lstStyle/>
        <a:p>
          <a:r>
            <a:rPr lang="ru-RU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</a:t>
          </a:r>
          <a:endParaRPr lang="ru-RU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67406-147D-4BA8-9E1F-37358487967B}" type="parTrans" cxnId="{30303002-3581-420C-8F05-83F790683986}">
      <dgm:prSet/>
      <dgm:spPr/>
      <dgm:t>
        <a:bodyPr/>
        <a:lstStyle/>
        <a:p>
          <a:endParaRPr lang="ru-RU"/>
        </a:p>
      </dgm:t>
    </dgm:pt>
    <dgm:pt modelId="{708AB7A5-97BE-47FD-80C4-97830E986059}" type="sibTrans" cxnId="{30303002-3581-420C-8F05-83F790683986}">
      <dgm:prSet/>
      <dgm:spPr/>
      <dgm:t>
        <a:bodyPr/>
        <a:lstStyle/>
        <a:p>
          <a:endParaRPr lang="ru-RU"/>
        </a:p>
      </dgm:t>
    </dgm:pt>
    <dgm:pt modelId="{3BE64DE2-C02B-43B0-9799-F7CD8F3BBEDA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Утверждение, высказанное в форме    вопроса, звучит      менее     категорично и   снижает   вероятность конфликта.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39715-08D4-4B6C-94A5-5A8F2D8BD080}" type="parTrans" cxnId="{EC6EC248-8023-4329-9F2D-AE7258C68676}">
      <dgm:prSet/>
      <dgm:spPr/>
      <dgm:t>
        <a:bodyPr/>
        <a:lstStyle/>
        <a:p>
          <a:endParaRPr lang="ru-RU"/>
        </a:p>
      </dgm:t>
    </dgm:pt>
    <dgm:pt modelId="{4C008CC4-262A-48CE-8020-348B01B062A3}" type="sibTrans" cxnId="{EC6EC248-8023-4329-9F2D-AE7258C68676}">
      <dgm:prSet/>
      <dgm:spPr/>
      <dgm:t>
        <a:bodyPr/>
        <a:lstStyle/>
        <a:p>
          <a:endParaRPr lang="ru-RU"/>
        </a:p>
      </dgm:t>
    </dgm:pt>
    <dgm:pt modelId="{E1ED6B14-2259-4832-9FD0-A0F4ACA18ACF}">
      <dgm:prSet phldrT="[Текст]"/>
      <dgm:spPr/>
      <dgm:t>
        <a:bodyPr/>
        <a:lstStyle/>
        <a:p>
          <a:r>
            <a:rPr lang="ru-RU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вопрос</a:t>
          </a:r>
          <a:endParaRPr lang="ru-RU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AED1DD-9506-4D57-8319-34CA03375D21}" type="parTrans" cxnId="{180672F4-2486-4DCE-A3A5-85C43186A5E5}">
      <dgm:prSet/>
      <dgm:spPr/>
      <dgm:t>
        <a:bodyPr/>
        <a:lstStyle/>
        <a:p>
          <a:endParaRPr lang="ru-RU"/>
        </a:p>
      </dgm:t>
    </dgm:pt>
    <dgm:pt modelId="{F91F961D-61E9-4F04-B2F6-8F45E2767463}" type="sibTrans" cxnId="{180672F4-2486-4DCE-A3A5-85C43186A5E5}">
      <dgm:prSet/>
      <dgm:spPr/>
      <dgm:t>
        <a:bodyPr/>
        <a:lstStyle/>
        <a:p>
          <a:endParaRPr lang="ru-RU"/>
        </a:p>
      </dgm:t>
    </dgm:pt>
    <dgm:pt modelId="{47F9BCDF-539D-4302-B4FC-86776C010BC2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Утверждение, высказанное в форме    вопроса, звучит      менее     категорично и   снижает   вероятность конфликта.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8D9F16-BB92-43F8-8A45-1ED115C497E8}" type="parTrans" cxnId="{B28F72CB-A00C-4E42-AE5F-1365DC04B697}">
      <dgm:prSet/>
      <dgm:spPr/>
      <dgm:t>
        <a:bodyPr/>
        <a:lstStyle/>
        <a:p>
          <a:endParaRPr lang="ru-RU"/>
        </a:p>
      </dgm:t>
    </dgm:pt>
    <dgm:pt modelId="{71F0FE80-C870-467D-AE53-7B3249B09AC5}" type="sibTrans" cxnId="{B28F72CB-A00C-4E42-AE5F-1365DC04B697}">
      <dgm:prSet/>
      <dgm:spPr/>
      <dgm:t>
        <a:bodyPr/>
        <a:lstStyle/>
        <a:p>
          <a:endParaRPr lang="ru-RU"/>
        </a:p>
      </dgm:t>
    </dgm:pt>
    <dgm:pt modelId="{475B15CD-A0ED-43CC-89B6-5EBE23D03BE2}">
      <dgm:prSet phldrT="[Текст]"/>
      <dgm:spPr/>
      <dgm:t>
        <a:bodyPr/>
        <a:lstStyle/>
        <a:p>
          <a:r>
            <a:rPr lang="ru-RU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побуждение</a:t>
          </a:r>
          <a:endParaRPr lang="ru-RU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49A5-5770-4695-A2AC-67883F54EE62}" type="parTrans" cxnId="{7BA5983F-0019-4BF3-92F3-F9084F1058D4}">
      <dgm:prSet/>
      <dgm:spPr/>
      <dgm:t>
        <a:bodyPr/>
        <a:lstStyle/>
        <a:p>
          <a:endParaRPr lang="ru-RU"/>
        </a:p>
      </dgm:t>
    </dgm:pt>
    <dgm:pt modelId="{39795B7D-E29B-4B49-A296-95E7E90EEC8B}" type="sibTrans" cxnId="{7BA5983F-0019-4BF3-92F3-F9084F1058D4}">
      <dgm:prSet/>
      <dgm:spPr/>
      <dgm:t>
        <a:bodyPr/>
        <a:lstStyle/>
        <a:p>
          <a:endParaRPr lang="ru-RU"/>
        </a:p>
      </dgm:t>
    </dgm:pt>
    <dgm:pt modelId="{513B0E08-5D28-4AA9-80A4-18A6E1D9BA30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приказы и распоряжения отдаются в вежливой форме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35B8C-4D6B-46FF-A6B7-3503F6DC4DD3}" type="parTrans" cxnId="{2B9BAA64-DCE2-4998-B0A6-F66E0872DE10}">
      <dgm:prSet/>
      <dgm:spPr/>
      <dgm:t>
        <a:bodyPr/>
        <a:lstStyle/>
        <a:p>
          <a:endParaRPr lang="ru-RU"/>
        </a:p>
      </dgm:t>
    </dgm:pt>
    <dgm:pt modelId="{7574CBE0-3268-4BF8-BE99-6D152D2F39AD}" type="sibTrans" cxnId="{2B9BAA64-DCE2-4998-B0A6-F66E0872DE10}">
      <dgm:prSet/>
      <dgm:spPr/>
      <dgm:t>
        <a:bodyPr/>
        <a:lstStyle/>
        <a:p>
          <a:endParaRPr lang="ru-RU"/>
        </a:p>
      </dgm:t>
    </dgm:pt>
    <dgm:pt modelId="{FEF74945-A714-44F4-A7D5-CAACB7DC315D}" type="pres">
      <dgm:prSet presAssocID="{D06E03D3-22C5-4AC8-B6E4-3517CD5CF7C4}" presName="Name0" presStyleCnt="0">
        <dgm:presLayoutVars>
          <dgm:dir/>
          <dgm:animLvl val="lvl"/>
          <dgm:resizeHandles val="exact"/>
        </dgm:presLayoutVars>
      </dgm:prSet>
      <dgm:spPr/>
    </dgm:pt>
    <dgm:pt modelId="{A45DF514-B8C9-4BB0-9197-1B2C229DE460}" type="pres">
      <dgm:prSet presAssocID="{C8CC3885-5100-4D75-8006-0204A6A2E109}" presName="linNode" presStyleCnt="0"/>
      <dgm:spPr/>
    </dgm:pt>
    <dgm:pt modelId="{3F10B698-CB95-4B47-AF73-87E76E28C302}" type="pres">
      <dgm:prSet presAssocID="{C8CC3885-5100-4D75-8006-0204A6A2E10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679A67-9EDA-4575-ADD9-816718B74DDA}" type="pres">
      <dgm:prSet presAssocID="{C8CC3885-5100-4D75-8006-0204A6A2E10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B7A635-E425-4147-B488-322AC79874B3}" type="pres">
      <dgm:prSet presAssocID="{708AB7A5-97BE-47FD-80C4-97830E986059}" presName="sp" presStyleCnt="0"/>
      <dgm:spPr/>
    </dgm:pt>
    <dgm:pt modelId="{E1012C14-00C7-40E2-A401-692C08ACD2EE}" type="pres">
      <dgm:prSet presAssocID="{E1ED6B14-2259-4832-9FD0-A0F4ACA18ACF}" presName="linNode" presStyleCnt="0"/>
      <dgm:spPr/>
    </dgm:pt>
    <dgm:pt modelId="{EC03F01A-F9F7-4326-BCC5-EAC1840D9135}" type="pres">
      <dgm:prSet presAssocID="{E1ED6B14-2259-4832-9FD0-A0F4ACA18AC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6C415A-9029-4231-BA2E-F4AE9D6E85CC}" type="pres">
      <dgm:prSet presAssocID="{E1ED6B14-2259-4832-9FD0-A0F4ACA18AC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B3A7C0-54D7-42D2-B465-CC3964163422}" type="pres">
      <dgm:prSet presAssocID="{F91F961D-61E9-4F04-B2F6-8F45E2767463}" presName="sp" presStyleCnt="0"/>
      <dgm:spPr/>
    </dgm:pt>
    <dgm:pt modelId="{14E3FB92-95B0-46E9-B76C-0FF052BCD4B5}" type="pres">
      <dgm:prSet presAssocID="{475B15CD-A0ED-43CC-89B6-5EBE23D03BE2}" presName="linNode" presStyleCnt="0"/>
      <dgm:spPr/>
    </dgm:pt>
    <dgm:pt modelId="{F4A573C3-9A75-4803-8DCC-90D231245532}" type="pres">
      <dgm:prSet presAssocID="{475B15CD-A0ED-43CC-89B6-5EBE23D03BE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A41461-30F5-4022-ACEA-D9FB86507F09}" type="pres">
      <dgm:prSet presAssocID="{475B15CD-A0ED-43CC-89B6-5EBE23D03BE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DEC8D7-C12C-4F55-B9D4-57A136A6C292}" type="presOf" srcId="{475B15CD-A0ED-43CC-89B6-5EBE23D03BE2}" destId="{F4A573C3-9A75-4803-8DCC-90D231245532}" srcOrd="0" destOrd="0" presId="urn:microsoft.com/office/officeart/2005/8/layout/vList5"/>
    <dgm:cxn modelId="{9A300F2E-3581-421B-99D2-415D68821A11}" type="presOf" srcId="{D06E03D3-22C5-4AC8-B6E4-3517CD5CF7C4}" destId="{FEF74945-A714-44F4-A7D5-CAACB7DC315D}" srcOrd="0" destOrd="0" presId="urn:microsoft.com/office/officeart/2005/8/layout/vList5"/>
    <dgm:cxn modelId="{30303002-3581-420C-8F05-83F790683986}" srcId="{D06E03D3-22C5-4AC8-B6E4-3517CD5CF7C4}" destId="{C8CC3885-5100-4D75-8006-0204A6A2E109}" srcOrd="0" destOrd="0" parTransId="{C2067406-147D-4BA8-9E1F-37358487967B}" sibTransId="{708AB7A5-97BE-47FD-80C4-97830E986059}"/>
    <dgm:cxn modelId="{3F207C25-6EAA-448B-B351-F7D873639A1E}" type="presOf" srcId="{47F9BCDF-539D-4302-B4FC-86776C010BC2}" destId="{D56C415A-9029-4231-BA2E-F4AE9D6E85CC}" srcOrd="0" destOrd="0" presId="urn:microsoft.com/office/officeart/2005/8/layout/vList5"/>
    <dgm:cxn modelId="{71CBF9AF-0DB8-420D-9AE6-31CF898A7872}" type="presOf" srcId="{E1ED6B14-2259-4832-9FD0-A0F4ACA18ACF}" destId="{EC03F01A-F9F7-4326-BCC5-EAC1840D9135}" srcOrd="0" destOrd="0" presId="urn:microsoft.com/office/officeart/2005/8/layout/vList5"/>
    <dgm:cxn modelId="{180672F4-2486-4DCE-A3A5-85C43186A5E5}" srcId="{D06E03D3-22C5-4AC8-B6E4-3517CD5CF7C4}" destId="{E1ED6B14-2259-4832-9FD0-A0F4ACA18ACF}" srcOrd="1" destOrd="0" parTransId="{A4AED1DD-9506-4D57-8319-34CA03375D21}" sibTransId="{F91F961D-61E9-4F04-B2F6-8F45E2767463}"/>
    <dgm:cxn modelId="{B28F72CB-A00C-4E42-AE5F-1365DC04B697}" srcId="{E1ED6B14-2259-4832-9FD0-A0F4ACA18ACF}" destId="{47F9BCDF-539D-4302-B4FC-86776C010BC2}" srcOrd="0" destOrd="0" parTransId="{3F8D9F16-BB92-43F8-8A45-1ED115C497E8}" sibTransId="{71F0FE80-C870-467D-AE53-7B3249B09AC5}"/>
    <dgm:cxn modelId="{2B9BAA64-DCE2-4998-B0A6-F66E0872DE10}" srcId="{475B15CD-A0ED-43CC-89B6-5EBE23D03BE2}" destId="{513B0E08-5D28-4AA9-80A4-18A6E1D9BA30}" srcOrd="0" destOrd="0" parTransId="{16E35B8C-4D6B-46FF-A6B7-3503F6DC4DD3}" sibTransId="{7574CBE0-3268-4BF8-BE99-6D152D2F39AD}"/>
    <dgm:cxn modelId="{CA308B3D-054E-4C50-BC9A-236A83620640}" type="presOf" srcId="{C8CC3885-5100-4D75-8006-0204A6A2E109}" destId="{3F10B698-CB95-4B47-AF73-87E76E28C302}" srcOrd="0" destOrd="0" presId="urn:microsoft.com/office/officeart/2005/8/layout/vList5"/>
    <dgm:cxn modelId="{7BA5983F-0019-4BF3-92F3-F9084F1058D4}" srcId="{D06E03D3-22C5-4AC8-B6E4-3517CD5CF7C4}" destId="{475B15CD-A0ED-43CC-89B6-5EBE23D03BE2}" srcOrd="2" destOrd="0" parTransId="{D47049A5-5770-4695-A2AC-67883F54EE62}" sibTransId="{39795B7D-E29B-4B49-A296-95E7E90EEC8B}"/>
    <dgm:cxn modelId="{23C71A2F-436A-4C0D-A017-B36ECCDC0C70}" type="presOf" srcId="{513B0E08-5D28-4AA9-80A4-18A6E1D9BA30}" destId="{BCA41461-30F5-4022-ACEA-D9FB86507F09}" srcOrd="0" destOrd="0" presId="urn:microsoft.com/office/officeart/2005/8/layout/vList5"/>
    <dgm:cxn modelId="{69643A51-2CEB-46B9-B026-FB57F90332CA}" type="presOf" srcId="{3BE64DE2-C02B-43B0-9799-F7CD8F3BBEDA}" destId="{11679A67-9EDA-4575-ADD9-816718B74DDA}" srcOrd="0" destOrd="0" presId="urn:microsoft.com/office/officeart/2005/8/layout/vList5"/>
    <dgm:cxn modelId="{EC6EC248-8023-4329-9F2D-AE7258C68676}" srcId="{C8CC3885-5100-4D75-8006-0204A6A2E109}" destId="{3BE64DE2-C02B-43B0-9799-F7CD8F3BBEDA}" srcOrd="0" destOrd="0" parTransId="{24139715-08D4-4B6C-94A5-5A8F2D8BD080}" sibTransId="{4C008CC4-262A-48CE-8020-348B01B062A3}"/>
    <dgm:cxn modelId="{091CC5A6-0DAD-4A0E-92A6-08C4CA5ECCB3}" type="presParOf" srcId="{FEF74945-A714-44F4-A7D5-CAACB7DC315D}" destId="{A45DF514-B8C9-4BB0-9197-1B2C229DE460}" srcOrd="0" destOrd="0" presId="urn:microsoft.com/office/officeart/2005/8/layout/vList5"/>
    <dgm:cxn modelId="{0B253479-BDD8-41F7-BDE0-FD6AC0685575}" type="presParOf" srcId="{A45DF514-B8C9-4BB0-9197-1B2C229DE460}" destId="{3F10B698-CB95-4B47-AF73-87E76E28C302}" srcOrd="0" destOrd="0" presId="urn:microsoft.com/office/officeart/2005/8/layout/vList5"/>
    <dgm:cxn modelId="{5AE9D64A-B84B-483B-8A41-DBAF620698F0}" type="presParOf" srcId="{A45DF514-B8C9-4BB0-9197-1B2C229DE460}" destId="{11679A67-9EDA-4575-ADD9-816718B74DDA}" srcOrd="1" destOrd="0" presId="urn:microsoft.com/office/officeart/2005/8/layout/vList5"/>
    <dgm:cxn modelId="{E922C851-E536-4CCD-87CE-9D9F8774D470}" type="presParOf" srcId="{FEF74945-A714-44F4-A7D5-CAACB7DC315D}" destId="{B2B7A635-E425-4147-B488-322AC79874B3}" srcOrd="1" destOrd="0" presId="urn:microsoft.com/office/officeart/2005/8/layout/vList5"/>
    <dgm:cxn modelId="{06FE3805-C603-47E9-8620-E10CF14E201A}" type="presParOf" srcId="{FEF74945-A714-44F4-A7D5-CAACB7DC315D}" destId="{E1012C14-00C7-40E2-A401-692C08ACD2EE}" srcOrd="2" destOrd="0" presId="urn:microsoft.com/office/officeart/2005/8/layout/vList5"/>
    <dgm:cxn modelId="{7CE64254-E74A-41DA-9F6F-B30B96572D8E}" type="presParOf" srcId="{E1012C14-00C7-40E2-A401-692C08ACD2EE}" destId="{EC03F01A-F9F7-4326-BCC5-EAC1840D9135}" srcOrd="0" destOrd="0" presId="urn:microsoft.com/office/officeart/2005/8/layout/vList5"/>
    <dgm:cxn modelId="{C34DB240-3943-466E-8396-70741900A61C}" type="presParOf" srcId="{E1012C14-00C7-40E2-A401-692C08ACD2EE}" destId="{D56C415A-9029-4231-BA2E-F4AE9D6E85CC}" srcOrd="1" destOrd="0" presId="urn:microsoft.com/office/officeart/2005/8/layout/vList5"/>
    <dgm:cxn modelId="{8EC53737-C7CD-4599-A97C-9D3EAAE25F2D}" type="presParOf" srcId="{FEF74945-A714-44F4-A7D5-CAACB7DC315D}" destId="{84B3A7C0-54D7-42D2-B465-CC3964163422}" srcOrd="3" destOrd="0" presId="urn:microsoft.com/office/officeart/2005/8/layout/vList5"/>
    <dgm:cxn modelId="{40CA3448-E9B2-4078-AFDD-FD24B3FC8B88}" type="presParOf" srcId="{FEF74945-A714-44F4-A7D5-CAACB7DC315D}" destId="{14E3FB92-95B0-46E9-B76C-0FF052BCD4B5}" srcOrd="4" destOrd="0" presId="urn:microsoft.com/office/officeart/2005/8/layout/vList5"/>
    <dgm:cxn modelId="{155EA38C-6F30-41BE-8240-68338C45DB90}" type="presParOf" srcId="{14E3FB92-95B0-46E9-B76C-0FF052BCD4B5}" destId="{F4A573C3-9A75-4803-8DCC-90D231245532}" srcOrd="0" destOrd="0" presId="urn:microsoft.com/office/officeart/2005/8/layout/vList5"/>
    <dgm:cxn modelId="{C88E1495-6B05-473D-AFBA-71A44D16EC7B}" type="presParOf" srcId="{14E3FB92-95B0-46E9-B76C-0FF052BCD4B5}" destId="{BCA41461-30F5-4022-ACEA-D9FB86507F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DFAEE3-6694-47B4-8A3E-AA0DF7583242}" type="doc">
      <dgm:prSet loTypeId="urn:microsoft.com/office/officeart/2005/8/layout/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3BDE3AB-4670-427B-9E43-D7E85E9A429F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национальный (анализ различных стилей переговоров)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EC21C-0E45-4D5B-945D-7E73448192CC}" type="parTrans" cxnId="{19445C98-2574-4B28-B7C0-A6B3C614FA7B}">
      <dgm:prSet/>
      <dgm:spPr/>
      <dgm:t>
        <a:bodyPr/>
        <a:lstStyle/>
        <a:p>
          <a:endParaRPr lang="ru-RU"/>
        </a:p>
      </dgm:t>
    </dgm:pt>
    <dgm:pt modelId="{1F718001-6A18-4383-BFA6-189F87AFD796}" type="sibTrans" cxnId="{19445C98-2574-4B28-B7C0-A6B3C614FA7B}">
      <dgm:prSet/>
      <dgm:spPr/>
      <dgm:t>
        <a:bodyPr/>
        <a:lstStyle/>
        <a:p>
          <a:endParaRPr lang="ru-RU"/>
        </a:p>
      </dgm:t>
    </dgm:pt>
    <dgm:pt modelId="{B8DCCEC7-C481-42F4-96AD-F07EA36C21C0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организационный (определенные культуры, развитые внутри международных организаций) 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25C6BD-EC68-4013-963E-93F72F71FA6B}" type="parTrans" cxnId="{817E5485-2A21-4AFD-BBC0-26E48BD737EE}">
      <dgm:prSet/>
      <dgm:spPr/>
      <dgm:t>
        <a:bodyPr/>
        <a:lstStyle/>
        <a:p>
          <a:endParaRPr lang="ru-RU"/>
        </a:p>
      </dgm:t>
    </dgm:pt>
    <dgm:pt modelId="{2B2A6E93-BB7B-40BA-B360-BC04059D0FAF}" type="sibTrans" cxnId="{817E5485-2A21-4AFD-BBC0-26E48BD737EE}">
      <dgm:prSet/>
      <dgm:spPr/>
      <dgm:t>
        <a:bodyPr/>
        <a:lstStyle/>
        <a:p>
          <a:endParaRPr lang="ru-RU"/>
        </a:p>
      </dgm:t>
    </dgm:pt>
    <dgm:pt modelId="{124EC66D-F5BF-4E26-8FBC-2A6A7F7DBE21}">
      <dgm:prSet phldrT="[Текст]" custT="1"/>
      <dgm:spPr/>
      <dgm:t>
        <a:bodyPr/>
        <a:lstStyle/>
        <a:p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 культуры (культуры, развитые среди профессионалов).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791B47-A0AF-40D7-8803-5BA4CE3687F3}" type="parTrans" cxnId="{EB7651E0-DA7A-4583-A97B-D89430301E1B}">
      <dgm:prSet/>
      <dgm:spPr/>
      <dgm:t>
        <a:bodyPr/>
        <a:lstStyle/>
        <a:p>
          <a:endParaRPr lang="ru-RU"/>
        </a:p>
      </dgm:t>
    </dgm:pt>
    <dgm:pt modelId="{1E66D50E-A373-4780-9B7C-F7ED2EDA31BC}" type="sibTrans" cxnId="{EB7651E0-DA7A-4583-A97B-D89430301E1B}">
      <dgm:prSet/>
      <dgm:spPr/>
      <dgm:t>
        <a:bodyPr/>
        <a:lstStyle/>
        <a:p>
          <a:endParaRPr lang="ru-RU"/>
        </a:p>
      </dgm:t>
    </dgm:pt>
    <dgm:pt modelId="{68868F91-654F-44D1-B57C-90C485E63360}" type="pres">
      <dgm:prSet presAssocID="{19DFAEE3-6694-47B4-8A3E-AA0DF7583242}" presName="linear" presStyleCnt="0">
        <dgm:presLayoutVars>
          <dgm:dir/>
          <dgm:animLvl val="lvl"/>
          <dgm:resizeHandles val="exact"/>
        </dgm:presLayoutVars>
      </dgm:prSet>
      <dgm:spPr/>
    </dgm:pt>
    <dgm:pt modelId="{AD92E8F2-AEE9-4786-BA66-0500C63482BB}" type="pres">
      <dgm:prSet presAssocID="{43BDE3AB-4670-427B-9E43-D7E85E9A429F}" presName="parentLin" presStyleCnt="0"/>
      <dgm:spPr/>
    </dgm:pt>
    <dgm:pt modelId="{DA51048A-410D-4C3C-AB01-0F62725AF1B8}" type="pres">
      <dgm:prSet presAssocID="{43BDE3AB-4670-427B-9E43-D7E85E9A429F}" presName="parentLeftMargin" presStyleLbl="node1" presStyleIdx="0" presStyleCnt="3"/>
      <dgm:spPr/>
    </dgm:pt>
    <dgm:pt modelId="{48CFBFB3-ECB2-43CE-8B81-802C060FCF39}" type="pres">
      <dgm:prSet presAssocID="{43BDE3AB-4670-427B-9E43-D7E85E9A42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561B6C-278A-4197-892F-DB68010B0A84}" type="pres">
      <dgm:prSet presAssocID="{43BDE3AB-4670-427B-9E43-D7E85E9A429F}" presName="negativeSpace" presStyleCnt="0"/>
      <dgm:spPr/>
    </dgm:pt>
    <dgm:pt modelId="{CE25AED3-C271-48E5-AF44-1E231BFB9F7D}" type="pres">
      <dgm:prSet presAssocID="{43BDE3AB-4670-427B-9E43-D7E85E9A429F}" presName="childText" presStyleLbl="conFgAcc1" presStyleIdx="0" presStyleCnt="3">
        <dgm:presLayoutVars>
          <dgm:bulletEnabled val="1"/>
        </dgm:presLayoutVars>
      </dgm:prSet>
      <dgm:spPr/>
    </dgm:pt>
    <dgm:pt modelId="{DC5204B6-8255-48B8-9B95-073261A0DA74}" type="pres">
      <dgm:prSet presAssocID="{1F718001-6A18-4383-BFA6-189F87AFD796}" presName="spaceBetweenRectangles" presStyleCnt="0"/>
      <dgm:spPr/>
    </dgm:pt>
    <dgm:pt modelId="{37BA78DE-0BC7-46BB-A64D-E0EAC634FA67}" type="pres">
      <dgm:prSet presAssocID="{B8DCCEC7-C481-42F4-96AD-F07EA36C21C0}" presName="parentLin" presStyleCnt="0"/>
      <dgm:spPr/>
    </dgm:pt>
    <dgm:pt modelId="{DDB3E306-7B42-44CA-B8A2-4BBD07CC0166}" type="pres">
      <dgm:prSet presAssocID="{B8DCCEC7-C481-42F4-96AD-F07EA36C21C0}" presName="parentLeftMargin" presStyleLbl="node1" presStyleIdx="0" presStyleCnt="3"/>
      <dgm:spPr/>
    </dgm:pt>
    <dgm:pt modelId="{9AA321AB-69AF-43C5-B45B-D6C278C473CA}" type="pres">
      <dgm:prSet presAssocID="{B8DCCEC7-C481-42F4-96AD-F07EA36C21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D675E2-0B80-48D7-8CAD-5FA09DC6820D}" type="pres">
      <dgm:prSet presAssocID="{B8DCCEC7-C481-42F4-96AD-F07EA36C21C0}" presName="negativeSpace" presStyleCnt="0"/>
      <dgm:spPr/>
    </dgm:pt>
    <dgm:pt modelId="{D3A21A45-8996-4399-8211-2511B2635649}" type="pres">
      <dgm:prSet presAssocID="{B8DCCEC7-C481-42F4-96AD-F07EA36C21C0}" presName="childText" presStyleLbl="conFgAcc1" presStyleIdx="1" presStyleCnt="3">
        <dgm:presLayoutVars>
          <dgm:bulletEnabled val="1"/>
        </dgm:presLayoutVars>
      </dgm:prSet>
      <dgm:spPr/>
    </dgm:pt>
    <dgm:pt modelId="{DED1B40E-B6DC-402B-9AD3-323DC8E3737A}" type="pres">
      <dgm:prSet presAssocID="{2B2A6E93-BB7B-40BA-B360-BC04059D0FAF}" presName="spaceBetweenRectangles" presStyleCnt="0"/>
      <dgm:spPr/>
    </dgm:pt>
    <dgm:pt modelId="{431FA62A-AB0D-4AB5-AF02-9429C5DC6B7F}" type="pres">
      <dgm:prSet presAssocID="{124EC66D-F5BF-4E26-8FBC-2A6A7F7DBE21}" presName="parentLin" presStyleCnt="0"/>
      <dgm:spPr/>
    </dgm:pt>
    <dgm:pt modelId="{B3E3F3BE-B564-4999-B9B5-D6C8F4B911EE}" type="pres">
      <dgm:prSet presAssocID="{124EC66D-F5BF-4E26-8FBC-2A6A7F7DBE21}" presName="parentLeftMargin" presStyleLbl="node1" presStyleIdx="1" presStyleCnt="3"/>
      <dgm:spPr/>
    </dgm:pt>
    <dgm:pt modelId="{879D0B92-54E2-4384-A85D-A35AB36D2483}" type="pres">
      <dgm:prSet presAssocID="{124EC66D-F5BF-4E26-8FBC-2A6A7F7DBE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0E2446-D884-455E-99D8-E57F94BD9E9C}" type="pres">
      <dgm:prSet presAssocID="{124EC66D-F5BF-4E26-8FBC-2A6A7F7DBE21}" presName="negativeSpace" presStyleCnt="0"/>
      <dgm:spPr/>
    </dgm:pt>
    <dgm:pt modelId="{D51698FB-5D4A-4846-B487-A6792130769A}" type="pres">
      <dgm:prSet presAssocID="{124EC66D-F5BF-4E26-8FBC-2A6A7F7DBE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03E918-C6BB-4C7B-A4A2-76DAF07D575C}" type="presOf" srcId="{19DFAEE3-6694-47B4-8A3E-AA0DF7583242}" destId="{68868F91-654F-44D1-B57C-90C485E63360}" srcOrd="0" destOrd="0" presId="urn:microsoft.com/office/officeart/2005/8/layout/list1"/>
    <dgm:cxn modelId="{9129EB33-9381-404D-81F4-9120A7166125}" type="presOf" srcId="{124EC66D-F5BF-4E26-8FBC-2A6A7F7DBE21}" destId="{879D0B92-54E2-4384-A85D-A35AB36D2483}" srcOrd="1" destOrd="0" presId="urn:microsoft.com/office/officeart/2005/8/layout/list1"/>
    <dgm:cxn modelId="{AAF290A9-3B5B-4F89-A7DE-13623132B710}" type="presOf" srcId="{43BDE3AB-4670-427B-9E43-D7E85E9A429F}" destId="{48CFBFB3-ECB2-43CE-8B81-802C060FCF39}" srcOrd="1" destOrd="0" presId="urn:microsoft.com/office/officeart/2005/8/layout/list1"/>
    <dgm:cxn modelId="{0B15397D-E9C9-4FCD-9C2B-BEFACF69E3E7}" type="presOf" srcId="{124EC66D-F5BF-4E26-8FBC-2A6A7F7DBE21}" destId="{B3E3F3BE-B564-4999-B9B5-D6C8F4B911EE}" srcOrd="0" destOrd="0" presId="urn:microsoft.com/office/officeart/2005/8/layout/list1"/>
    <dgm:cxn modelId="{894234DF-DFD0-469C-B616-4402BE659396}" type="presOf" srcId="{43BDE3AB-4670-427B-9E43-D7E85E9A429F}" destId="{DA51048A-410D-4C3C-AB01-0F62725AF1B8}" srcOrd="0" destOrd="0" presId="urn:microsoft.com/office/officeart/2005/8/layout/list1"/>
    <dgm:cxn modelId="{9C4DB272-45A3-4B52-AB65-16215DC67BD9}" type="presOf" srcId="{B8DCCEC7-C481-42F4-96AD-F07EA36C21C0}" destId="{DDB3E306-7B42-44CA-B8A2-4BBD07CC0166}" srcOrd="0" destOrd="0" presId="urn:microsoft.com/office/officeart/2005/8/layout/list1"/>
    <dgm:cxn modelId="{EB7651E0-DA7A-4583-A97B-D89430301E1B}" srcId="{19DFAEE3-6694-47B4-8A3E-AA0DF7583242}" destId="{124EC66D-F5BF-4E26-8FBC-2A6A7F7DBE21}" srcOrd="2" destOrd="0" parTransId="{86791B47-A0AF-40D7-8803-5BA4CE3687F3}" sibTransId="{1E66D50E-A373-4780-9B7C-F7ED2EDA31BC}"/>
    <dgm:cxn modelId="{817E5485-2A21-4AFD-BBC0-26E48BD737EE}" srcId="{19DFAEE3-6694-47B4-8A3E-AA0DF7583242}" destId="{B8DCCEC7-C481-42F4-96AD-F07EA36C21C0}" srcOrd="1" destOrd="0" parTransId="{0B25C6BD-EC68-4013-963E-93F72F71FA6B}" sibTransId="{2B2A6E93-BB7B-40BA-B360-BC04059D0FAF}"/>
    <dgm:cxn modelId="{19445C98-2574-4B28-B7C0-A6B3C614FA7B}" srcId="{19DFAEE3-6694-47B4-8A3E-AA0DF7583242}" destId="{43BDE3AB-4670-427B-9E43-D7E85E9A429F}" srcOrd="0" destOrd="0" parTransId="{0A0EC21C-0E45-4D5B-945D-7E73448192CC}" sibTransId="{1F718001-6A18-4383-BFA6-189F87AFD796}"/>
    <dgm:cxn modelId="{E381F0BC-759F-4F6D-B175-200410A8509E}" type="presOf" srcId="{B8DCCEC7-C481-42F4-96AD-F07EA36C21C0}" destId="{9AA321AB-69AF-43C5-B45B-D6C278C473CA}" srcOrd="1" destOrd="0" presId="urn:microsoft.com/office/officeart/2005/8/layout/list1"/>
    <dgm:cxn modelId="{468666F0-B86E-4977-A0BC-5D9AC7848E5F}" type="presParOf" srcId="{68868F91-654F-44D1-B57C-90C485E63360}" destId="{AD92E8F2-AEE9-4786-BA66-0500C63482BB}" srcOrd="0" destOrd="0" presId="urn:microsoft.com/office/officeart/2005/8/layout/list1"/>
    <dgm:cxn modelId="{28EBE7A7-8ECC-4D3B-A626-7996685E6702}" type="presParOf" srcId="{AD92E8F2-AEE9-4786-BA66-0500C63482BB}" destId="{DA51048A-410D-4C3C-AB01-0F62725AF1B8}" srcOrd="0" destOrd="0" presId="urn:microsoft.com/office/officeart/2005/8/layout/list1"/>
    <dgm:cxn modelId="{7087D972-F46B-4C50-8BB7-987FB0F5D2B6}" type="presParOf" srcId="{AD92E8F2-AEE9-4786-BA66-0500C63482BB}" destId="{48CFBFB3-ECB2-43CE-8B81-802C060FCF39}" srcOrd="1" destOrd="0" presId="urn:microsoft.com/office/officeart/2005/8/layout/list1"/>
    <dgm:cxn modelId="{F9570A9E-458C-4F74-B08A-EDC3A25BE0BE}" type="presParOf" srcId="{68868F91-654F-44D1-B57C-90C485E63360}" destId="{DE561B6C-278A-4197-892F-DB68010B0A84}" srcOrd="1" destOrd="0" presId="urn:microsoft.com/office/officeart/2005/8/layout/list1"/>
    <dgm:cxn modelId="{6C74F54F-AA1B-4B5E-92A2-59B32D684CA0}" type="presParOf" srcId="{68868F91-654F-44D1-B57C-90C485E63360}" destId="{CE25AED3-C271-48E5-AF44-1E231BFB9F7D}" srcOrd="2" destOrd="0" presId="urn:microsoft.com/office/officeart/2005/8/layout/list1"/>
    <dgm:cxn modelId="{6C4FC833-0815-40D1-A859-25C106692440}" type="presParOf" srcId="{68868F91-654F-44D1-B57C-90C485E63360}" destId="{DC5204B6-8255-48B8-9B95-073261A0DA74}" srcOrd="3" destOrd="0" presId="urn:microsoft.com/office/officeart/2005/8/layout/list1"/>
    <dgm:cxn modelId="{E4E33FFE-B610-4239-AEA5-20372793F9AF}" type="presParOf" srcId="{68868F91-654F-44D1-B57C-90C485E63360}" destId="{37BA78DE-0BC7-46BB-A64D-E0EAC634FA67}" srcOrd="4" destOrd="0" presId="urn:microsoft.com/office/officeart/2005/8/layout/list1"/>
    <dgm:cxn modelId="{33BE1B5C-6E8E-4046-A3FC-62E510925FDF}" type="presParOf" srcId="{37BA78DE-0BC7-46BB-A64D-E0EAC634FA67}" destId="{DDB3E306-7B42-44CA-B8A2-4BBD07CC0166}" srcOrd="0" destOrd="0" presId="urn:microsoft.com/office/officeart/2005/8/layout/list1"/>
    <dgm:cxn modelId="{96AB2D06-B1B5-4681-9E17-DE9DE1D3EF0B}" type="presParOf" srcId="{37BA78DE-0BC7-46BB-A64D-E0EAC634FA67}" destId="{9AA321AB-69AF-43C5-B45B-D6C278C473CA}" srcOrd="1" destOrd="0" presId="urn:microsoft.com/office/officeart/2005/8/layout/list1"/>
    <dgm:cxn modelId="{FB28A8F3-09E0-4B9E-B282-D3C253E1DB04}" type="presParOf" srcId="{68868F91-654F-44D1-B57C-90C485E63360}" destId="{34D675E2-0B80-48D7-8CAD-5FA09DC6820D}" srcOrd="5" destOrd="0" presId="urn:microsoft.com/office/officeart/2005/8/layout/list1"/>
    <dgm:cxn modelId="{265FD3E8-6036-49CB-859D-16FC6F0D02CC}" type="presParOf" srcId="{68868F91-654F-44D1-B57C-90C485E63360}" destId="{D3A21A45-8996-4399-8211-2511B2635649}" srcOrd="6" destOrd="0" presId="urn:microsoft.com/office/officeart/2005/8/layout/list1"/>
    <dgm:cxn modelId="{12E3623D-5409-4171-9C28-4F409363E5B2}" type="presParOf" srcId="{68868F91-654F-44D1-B57C-90C485E63360}" destId="{DED1B40E-B6DC-402B-9AD3-323DC8E3737A}" srcOrd="7" destOrd="0" presId="urn:microsoft.com/office/officeart/2005/8/layout/list1"/>
    <dgm:cxn modelId="{A0E5C54A-B976-4732-A8C4-D8C487B4EF60}" type="presParOf" srcId="{68868F91-654F-44D1-B57C-90C485E63360}" destId="{431FA62A-AB0D-4AB5-AF02-9429C5DC6B7F}" srcOrd="8" destOrd="0" presId="urn:microsoft.com/office/officeart/2005/8/layout/list1"/>
    <dgm:cxn modelId="{2CC8BB40-8FFB-41C5-970D-9114CA5270F5}" type="presParOf" srcId="{431FA62A-AB0D-4AB5-AF02-9429C5DC6B7F}" destId="{B3E3F3BE-B564-4999-B9B5-D6C8F4B911EE}" srcOrd="0" destOrd="0" presId="urn:microsoft.com/office/officeart/2005/8/layout/list1"/>
    <dgm:cxn modelId="{892664FD-7A61-45B7-8587-8B7C5FAC3382}" type="presParOf" srcId="{431FA62A-AB0D-4AB5-AF02-9429C5DC6B7F}" destId="{879D0B92-54E2-4384-A85D-A35AB36D2483}" srcOrd="1" destOrd="0" presId="urn:microsoft.com/office/officeart/2005/8/layout/list1"/>
    <dgm:cxn modelId="{D5C14685-A11A-4835-BD7D-F295DBB81BD9}" type="presParOf" srcId="{68868F91-654F-44D1-B57C-90C485E63360}" destId="{250E2446-D884-455E-99D8-E57F94BD9E9C}" srcOrd="9" destOrd="0" presId="urn:microsoft.com/office/officeart/2005/8/layout/list1"/>
    <dgm:cxn modelId="{3C68A03A-4811-4F93-9D90-C1E1DE4E16F4}" type="presParOf" srcId="{68868F91-654F-44D1-B57C-90C485E63360}" destId="{D51698FB-5D4A-4846-B487-A679213076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9592F-3F0B-4C85-B9BC-87C0CC8B182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166B75B-5ABD-454D-A47D-5925CF9222CF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 </a:t>
          </a:r>
          <a:r>
            <a: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большой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дистанцированностью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от власти: характерны восприятие власти как наиболее важной части жизни, преклонение перед начальством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D94A9-8F73-4545-9275-328F73755DFA}" type="parTrans" cxnId="{0453B429-6305-4E22-9B2D-65FD93ABF6FD}">
      <dgm:prSet/>
      <dgm:spPr/>
      <dgm:t>
        <a:bodyPr/>
        <a:lstStyle/>
        <a:p>
          <a:endParaRPr lang="ru-RU"/>
        </a:p>
      </dgm:t>
    </dgm:pt>
    <dgm:pt modelId="{D665475F-EF87-46AB-99BB-8D5E61045F2F}" type="sibTrans" cxnId="{0453B429-6305-4E22-9B2D-65FD93ABF6FD}">
      <dgm:prSet/>
      <dgm:spPr/>
      <dgm:t>
        <a:bodyPr/>
        <a:lstStyle/>
        <a:p>
          <a:endParaRPr lang="ru-RU"/>
        </a:p>
      </dgm:t>
    </dgm:pt>
    <dgm:pt modelId="{B2859FDC-FAE6-433D-A576-4C849862EBF7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арабские страны, Латинская Америка, Юго-Восточная Азия, РФ, РК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57A90-C082-4F20-9465-7E681C570689}" type="parTrans" cxnId="{3C205A07-27DA-4988-8EDB-D918BB94A1B3}">
      <dgm:prSet/>
      <dgm:spPr/>
      <dgm:t>
        <a:bodyPr/>
        <a:lstStyle/>
        <a:p>
          <a:endParaRPr lang="ru-RU"/>
        </a:p>
      </dgm:t>
    </dgm:pt>
    <dgm:pt modelId="{C3FD81FF-C528-4436-92A7-999128EB0A12}" type="sibTrans" cxnId="{3C205A07-27DA-4988-8EDB-D918BB94A1B3}">
      <dgm:prSet/>
      <dgm:spPr/>
      <dgm:t>
        <a:bodyPr/>
        <a:lstStyle/>
        <a:p>
          <a:endParaRPr lang="ru-RU"/>
        </a:p>
      </dgm:t>
    </dgm:pt>
    <dgm:pt modelId="{0EF1FF14-13A0-4395-8590-7AEBCF7684AE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 </a:t>
          </a:r>
          <a:r>
            <a: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низкой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дистанцией от власти: принята точка зрения о том, что неравенство в обществе должно быть сведено к минимуму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81E30-DF26-4521-84DA-7F9A797AE043}" type="parTrans" cxnId="{F679FF43-4F5E-4A3B-B2E4-909EEAE4FD17}">
      <dgm:prSet/>
      <dgm:spPr/>
      <dgm:t>
        <a:bodyPr/>
        <a:lstStyle/>
        <a:p>
          <a:endParaRPr lang="ru-RU"/>
        </a:p>
      </dgm:t>
    </dgm:pt>
    <dgm:pt modelId="{807EAC2A-3434-4542-8BD0-AE6C38078F92}" type="sibTrans" cxnId="{F679FF43-4F5E-4A3B-B2E4-909EEAE4FD17}">
      <dgm:prSet/>
      <dgm:spPr/>
      <dgm:t>
        <a:bodyPr/>
        <a:lstStyle/>
        <a:p>
          <a:endParaRPr lang="ru-RU"/>
        </a:p>
      </dgm:t>
    </dgm:pt>
    <dgm:pt modelId="{4473E754-1D0D-4539-AAE6-51DB96216B5B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Австрия, Дания, США, Германия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7FBD9-A958-44B5-9F7E-7B565C88DBBD}" type="parTrans" cxnId="{22AC50F2-1479-480D-8B5F-C2ED90691528}">
      <dgm:prSet/>
      <dgm:spPr/>
      <dgm:t>
        <a:bodyPr/>
        <a:lstStyle/>
        <a:p>
          <a:endParaRPr lang="ru-RU"/>
        </a:p>
      </dgm:t>
    </dgm:pt>
    <dgm:pt modelId="{7827E3B8-C670-46F9-B452-FF4D456F0E7E}" type="sibTrans" cxnId="{22AC50F2-1479-480D-8B5F-C2ED90691528}">
      <dgm:prSet/>
      <dgm:spPr/>
      <dgm:t>
        <a:bodyPr/>
        <a:lstStyle/>
        <a:p>
          <a:endParaRPr lang="ru-RU"/>
        </a:p>
      </dgm:t>
    </dgm:pt>
    <dgm:pt modelId="{EDB9E602-70A4-43BA-824E-A7D1624DD0CC}" type="pres">
      <dgm:prSet presAssocID="{3479592F-3F0B-4C85-B9BC-87C0CC8B1829}" presName="linear" presStyleCnt="0">
        <dgm:presLayoutVars>
          <dgm:animLvl val="lvl"/>
          <dgm:resizeHandles val="exact"/>
        </dgm:presLayoutVars>
      </dgm:prSet>
      <dgm:spPr/>
    </dgm:pt>
    <dgm:pt modelId="{1E5F690E-83AB-4570-8CC1-D4283A134AC3}" type="pres">
      <dgm:prSet presAssocID="{3166B75B-5ABD-454D-A47D-5925CF9222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2B64EB-CA2C-4DDD-B2E4-362DDD0DC4EF}" type="pres">
      <dgm:prSet presAssocID="{3166B75B-5ABD-454D-A47D-5925CF9222C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779CE-1A20-4205-BC9C-AC225BDAAC63}" type="pres">
      <dgm:prSet presAssocID="{0EF1FF14-13A0-4395-8590-7AEBCF7684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EE79E1-7D6D-4644-B697-9FEC09CA18F8}" type="pres">
      <dgm:prSet presAssocID="{0EF1FF14-13A0-4395-8590-7AEBCF7684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79FF43-4F5E-4A3B-B2E4-909EEAE4FD17}" srcId="{3479592F-3F0B-4C85-B9BC-87C0CC8B1829}" destId="{0EF1FF14-13A0-4395-8590-7AEBCF7684AE}" srcOrd="1" destOrd="0" parTransId="{D8F81E30-DF26-4521-84DA-7F9A797AE043}" sibTransId="{807EAC2A-3434-4542-8BD0-AE6C38078F92}"/>
    <dgm:cxn modelId="{13B38639-82D0-4BC7-B0EB-8C017EE58BA4}" type="presOf" srcId="{3479592F-3F0B-4C85-B9BC-87C0CC8B1829}" destId="{EDB9E602-70A4-43BA-824E-A7D1624DD0CC}" srcOrd="0" destOrd="0" presId="urn:microsoft.com/office/officeart/2005/8/layout/vList2"/>
    <dgm:cxn modelId="{AC0A80E4-ED86-4D75-A49F-CB2BA59B44E6}" type="presOf" srcId="{4473E754-1D0D-4539-AAE6-51DB96216B5B}" destId="{84EE79E1-7D6D-4644-B697-9FEC09CA18F8}" srcOrd="0" destOrd="0" presId="urn:microsoft.com/office/officeart/2005/8/layout/vList2"/>
    <dgm:cxn modelId="{18DD3E8C-D2DA-4AFE-80DA-DCD3DF482C2F}" type="presOf" srcId="{0EF1FF14-13A0-4395-8590-7AEBCF7684AE}" destId="{6FF779CE-1A20-4205-BC9C-AC225BDAAC63}" srcOrd="0" destOrd="0" presId="urn:microsoft.com/office/officeart/2005/8/layout/vList2"/>
    <dgm:cxn modelId="{0453B429-6305-4E22-9B2D-65FD93ABF6FD}" srcId="{3479592F-3F0B-4C85-B9BC-87C0CC8B1829}" destId="{3166B75B-5ABD-454D-A47D-5925CF9222CF}" srcOrd="0" destOrd="0" parTransId="{E98D94A9-8F73-4545-9275-328F73755DFA}" sibTransId="{D665475F-EF87-46AB-99BB-8D5E61045F2F}"/>
    <dgm:cxn modelId="{22AC50F2-1479-480D-8B5F-C2ED90691528}" srcId="{0EF1FF14-13A0-4395-8590-7AEBCF7684AE}" destId="{4473E754-1D0D-4539-AAE6-51DB96216B5B}" srcOrd="0" destOrd="0" parTransId="{6997FBD9-A958-44B5-9F7E-7B565C88DBBD}" sibTransId="{7827E3B8-C670-46F9-B452-FF4D456F0E7E}"/>
    <dgm:cxn modelId="{8E7D3B34-BDA2-400C-88DF-B206A2DAE594}" type="presOf" srcId="{B2859FDC-FAE6-433D-A576-4C849862EBF7}" destId="{702B64EB-CA2C-4DDD-B2E4-362DDD0DC4EF}" srcOrd="0" destOrd="0" presId="urn:microsoft.com/office/officeart/2005/8/layout/vList2"/>
    <dgm:cxn modelId="{7C20373A-230E-4FF5-A7F5-9714D271E567}" type="presOf" srcId="{3166B75B-5ABD-454D-A47D-5925CF9222CF}" destId="{1E5F690E-83AB-4570-8CC1-D4283A134AC3}" srcOrd="0" destOrd="0" presId="urn:microsoft.com/office/officeart/2005/8/layout/vList2"/>
    <dgm:cxn modelId="{3C205A07-27DA-4988-8EDB-D918BB94A1B3}" srcId="{3166B75B-5ABD-454D-A47D-5925CF9222CF}" destId="{B2859FDC-FAE6-433D-A576-4C849862EBF7}" srcOrd="0" destOrd="0" parTransId="{1D457A90-C082-4F20-9465-7E681C570689}" sibTransId="{C3FD81FF-C528-4436-92A7-999128EB0A12}"/>
    <dgm:cxn modelId="{4AEFC13B-F08F-431D-9563-66A396565868}" type="presParOf" srcId="{EDB9E602-70A4-43BA-824E-A7D1624DD0CC}" destId="{1E5F690E-83AB-4570-8CC1-D4283A134AC3}" srcOrd="0" destOrd="0" presId="urn:microsoft.com/office/officeart/2005/8/layout/vList2"/>
    <dgm:cxn modelId="{50FC3DD4-3424-40F6-BA43-0511FD233562}" type="presParOf" srcId="{EDB9E602-70A4-43BA-824E-A7D1624DD0CC}" destId="{702B64EB-CA2C-4DDD-B2E4-362DDD0DC4EF}" srcOrd="1" destOrd="0" presId="urn:microsoft.com/office/officeart/2005/8/layout/vList2"/>
    <dgm:cxn modelId="{EB65F726-0D85-4FE1-A366-214EC60712F6}" type="presParOf" srcId="{EDB9E602-70A4-43BA-824E-A7D1624DD0CC}" destId="{6FF779CE-1A20-4205-BC9C-AC225BDAAC63}" srcOrd="2" destOrd="0" presId="urn:microsoft.com/office/officeart/2005/8/layout/vList2"/>
    <dgm:cxn modelId="{9543AD3C-DBD2-41DA-A0B0-4AF3E07B9A10}" type="presParOf" srcId="{EDB9E602-70A4-43BA-824E-A7D1624DD0CC}" destId="{84EE79E1-7D6D-4644-B697-9FEC09CA18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79592F-3F0B-4C85-B9BC-87C0CC8B182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166B75B-5ABD-454D-A47D-5925CF9222CF}">
      <dgm:prSet phldrT="[Текст]"/>
      <dgm:spPr/>
      <dgm:t>
        <a:bodyPr/>
        <a:lstStyle/>
        <a:p>
          <a:r>
            <a:rPr lang="ru-RU" b="1" i="1" dirty="0" smtClean="0"/>
            <a:t>индивидуалистской</a:t>
          </a:r>
          <a:r>
            <a:rPr lang="ru-RU" dirty="0" smtClean="0"/>
            <a:t> называется культура, в которой индивидуальные цели ее членов более важны, чем цели групповые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D94A9-8F73-4545-9275-328F73755DFA}" type="parTrans" cxnId="{0453B429-6305-4E22-9B2D-65FD93ABF6FD}">
      <dgm:prSet/>
      <dgm:spPr/>
      <dgm:t>
        <a:bodyPr/>
        <a:lstStyle/>
        <a:p>
          <a:endParaRPr lang="ru-RU"/>
        </a:p>
      </dgm:t>
    </dgm:pt>
    <dgm:pt modelId="{D665475F-EF87-46AB-99BB-8D5E61045F2F}" type="sibTrans" cxnId="{0453B429-6305-4E22-9B2D-65FD93ABF6FD}">
      <dgm:prSet/>
      <dgm:spPr/>
      <dgm:t>
        <a:bodyPr/>
        <a:lstStyle/>
        <a:p>
          <a:endParaRPr lang="ru-RU"/>
        </a:p>
      </dgm:t>
    </dgm:pt>
    <dgm:pt modelId="{B2859FDC-FAE6-433D-A576-4C849862EBF7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Германия, США, Австралия, Великобритания, Канада, Нидерланды, Новая Зеландия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57A90-C082-4F20-9465-7E681C570689}" type="parTrans" cxnId="{3C205A07-27DA-4988-8EDB-D918BB94A1B3}">
      <dgm:prSet/>
      <dgm:spPr/>
      <dgm:t>
        <a:bodyPr/>
        <a:lstStyle/>
        <a:p>
          <a:endParaRPr lang="ru-RU"/>
        </a:p>
      </dgm:t>
    </dgm:pt>
    <dgm:pt modelId="{C3FD81FF-C528-4436-92A7-999128EB0A12}" type="sibTrans" cxnId="{3C205A07-27DA-4988-8EDB-D918BB94A1B3}">
      <dgm:prSet/>
      <dgm:spPr/>
      <dgm:t>
        <a:bodyPr/>
        <a:lstStyle/>
        <a:p>
          <a:endParaRPr lang="ru-RU"/>
        </a:p>
      </dgm:t>
    </dgm:pt>
    <dgm:pt modelId="{0EF1FF14-13A0-4395-8590-7AEBCF7684AE}">
      <dgm:prSet phldrT="[Текст]"/>
      <dgm:spPr/>
      <dgm:t>
        <a:bodyPr/>
        <a:lstStyle/>
        <a:p>
          <a:r>
            <a:rPr lang="ru-RU" b="1" i="1" dirty="0" smtClean="0"/>
            <a:t>коллективистская</a:t>
          </a:r>
          <a:r>
            <a:rPr lang="ru-RU" dirty="0" smtClean="0"/>
            <a:t> культура характеризуется доминированием групповых целей и ценностей над индивидуальными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81E30-DF26-4521-84DA-7F9A797AE043}" type="parTrans" cxnId="{F679FF43-4F5E-4A3B-B2E4-909EEAE4FD17}">
      <dgm:prSet/>
      <dgm:spPr/>
      <dgm:t>
        <a:bodyPr/>
        <a:lstStyle/>
        <a:p>
          <a:endParaRPr lang="ru-RU"/>
        </a:p>
      </dgm:t>
    </dgm:pt>
    <dgm:pt modelId="{807EAC2A-3434-4542-8BD0-AE6C38078F92}" type="sibTrans" cxnId="{F679FF43-4F5E-4A3B-B2E4-909EEAE4FD17}">
      <dgm:prSet/>
      <dgm:spPr/>
      <dgm:t>
        <a:bodyPr/>
        <a:lstStyle/>
        <a:p>
          <a:endParaRPr lang="ru-RU"/>
        </a:p>
      </dgm:t>
    </dgm:pt>
    <dgm:pt modelId="{4473E754-1D0D-4539-AAE6-51DB96216B5B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Япония, Китай, африканские страны, католические страны Южной Европы и Латинской Америки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7FBD9-A958-44B5-9F7E-7B565C88DBBD}" type="parTrans" cxnId="{22AC50F2-1479-480D-8B5F-C2ED90691528}">
      <dgm:prSet/>
      <dgm:spPr/>
      <dgm:t>
        <a:bodyPr/>
        <a:lstStyle/>
        <a:p>
          <a:endParaRPr lang="ru-RU"/>
        </a:p>
      </dgm:t>
    </dgm:pt>
    <dgm:pt modelId="{7827E3B8-C670-46F9-B452-FF4D456F0E7E}" type="sibTrans" cxnId="{22AC50F2-1479-480D-8B5F-C2ED90691528}">
      <dgm:prSet/>
      <dgm:spPr/>
      <dgm:t>
        <a:bodyPr/>
        <a:lstStyle/>
        <a:p>
          <a:endParaRPr lang="ru-RU"/>
        </a:p>
      </dgm:t>
    </dgm:pt>
    <dgm:pt modelId="{EDB9E602-70A4-43BA-824E-A7D1624DD0CC}" type="pres">
      <dgm:prSet presAssocID="{3479592F-3F0B-4C85-B9BC-87C0CC8B1829}" presName="linear" presStyleCnt="0">
        <dgm:presLayoutVars>
          <dgm:animLvl val="lvl"/>
          <dgm:resizeHandles val="exact"/>
        </dgm:presLayoutVars>
      </dgm:prSet>
      <dgm:spPr/>
    </dgm:pt>
    <dgm:pt modelId="{1E5F690E-83AB-4570-8CC1-D4283A134AC3}" type="pres">
      <dgm:prSet presAssocID="{3166B75B-5ABD-454D-A47D-5925CF9222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2B64EB-CA2C-4DDD-B2E4-362DDD0DC4EF}" type="pres">
      <dgm:prSet presAssocID="{3166B75B-5ABD-454D-A47D-5925CF9222C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779CE-1A20-4205-BC9C-AC225BDAAC63}" type="pres">
      <dgm:prSet presAssocID="{0EF1FF14-13A0-4395-8590-7AEBCF7684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EE79E1-7D6D-4644-B697-9FEC09CA18F8}" type="pres">
      <dgm:prSet presAssocID="{0EF1FF14-13A0-4395-8590-7AEBCF7684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0A80E4-ED86-4D75-A49F-CB2BA59B44E6}" type="presOf" srcId="{4473E754-1D0D-4539-AAE6-51DB96216B5B}" destId="{84EE79E1-7D6D-4644-B697-9FEC09CA18F8}" srcOrd="0" destOrd="0" presId="urn:microsoft.com/office/officeart/2005/8/layout/vList2"/>
    <dgm:cxn modelId="{18DD3E8C-D2DA-4AFE-80DA-DCD3DF482C2F}" type="presOf" srcId="{0EF1FF14-13A0-4395-8590-7AEBCF7684AE}" destId="{6FF779CE-1A20-4205-BC9C-AC225BDAAC63}" srcOrd="0" destOrd="0" presId="urn:microsoft.com/office/officeart/2005/8/layout/vList2"/>
    <dgm:cxn modelId="{22AC50F2-1479-480D-8B5F-C2ED90691528}" srcId="{0EF1FF14-13A0-4395-8590-7AEBCF7684AE}" destId="{4473E754-1D0D-4539-AAE6-51DB96216B5B}" srcOrd="0" destOrd="0" parTransId="{6997FBD9-A958-44B5-9F7E-7B565C88DBBD}" sibTransId="{7827E3B8-C670-46F9-B452-FF4D456F0E7E}"/>
    <dgm:cxn modelId="{13B38639-82D0-4BC7-B0EB-8C017EE58BA4}" type="presOf" srcId="{3479592F-3F0B-4C85-B9BC-87C0CC8B1829}" destId="{EDB9E602-70A4-43BA-824E-A7D1624DD0CC}" srcOrd="0" destOrd="0" presId="urn:microsoft.com/office/officeart/2005/8/layout/vList2"/>
    <dgm:cxn modelId="{F679FF43-4F5E-4A3B-B2E4-909EEAE4FD17}" srcId="{3479592F-3F0B-4C85-B9BC-87C0CC8B1829}" destId="{0EF1FF14-13A0-4395-8590-7AEBCF7684AE}" srcOrd="1" destOrd="0" parTransId="{D8F81E30-DF26-4521-84DA-7F9A797AE043}" sibTransId="{807EAC2A-3434-4542-8BD0-AE6C38078F92}"/>
    <dgm:cxn modelId="{8E7D3B34-BDA2-400C-88DF-B206A2DAE594}" type="presOf" srcId="{B2859FDC-FAE6-433D-A576-4C849862EBF7}" destId="{702B64EB-CA2C-4DDD-B2E4-362DDD0DC4EF}" srcOrd="0" destOrd="0" presId="urn:microsoft.com/office/officeart/2005/8/layout/vList2"/>
    <dgm:cxn modelId="{7C20373A-230E-4FF5-A7F5-9714D271E567}" type="presOf" srcId="{3166B75B-5ABD-454D-A47D-5925CF9222CF}" destId="{1E5F690E-83AB-4570-8CC1-D4283A134AC3}" srcOrd="0" destOrd="0" presId="urn:microsoft.com/office/officeart/2005/8/layout/vList2"/>
    <dgm:cxn modelId="{0453B429-6305-4E22-9B2D-65FD93ABF6FD}" srcId="{3479592F-3F0B-4C85-B9BC-87C0CC8B1829}" destId="{3166B75B-5ABD-454D-A47D-5925CF9222CF}" srcOrd="0" destOrd="0" parTransId="{E98D94A9-8F73-4545-9275-328F73755DFA}" sibTransId="{D665475F-EF87-46AB-99BB-8D5E61045F2F}"/>
    <dgm:cxn modelId="{3C205A07-27DA-4988-8EDB-D918BB94A1B3}" srcId="{3166B75B-5ABD-454D-A47D-5925CF9222CF}" destId="{B2859FDC-FAE6-433D-A576-4C849862EBF7}" srcOrd="0" destOrd="0" parTransId="{1D457A90-C082-4F20-9465-7E681C570689}" sibTransId="{C3FD81FF-C528-4436-92A7-999128EB0A12}"/>
    <dgm:cxn modelId="{4AEFC13B-F08F-431D-9563-66A396565868}" type="presParOf" srcId="{EDB9E602-70A4-43BA-824E-A7D1624DD0CC}" destId="{1E5F690E-83AB-4570-8CC1-D4283A134AC3}" srcOrd="0" destOrd="0" presId="urn:microsoft.com/office/officeart/2005/8/layout/vList2"/>
    <dgm:cxn modelId="{50FC3DD4-3424-40F6-BA43-0511FD233562}" type="presParOf" srcId="{EDB9E602-70A4-43BA-824E-A7D1624DD0CC}" destId="{702B64EB-CA2C-4DDD-B2E4-362DDD0DC4EF}" srcOrd="1" destOrd="0" presId="urn:microsoft.com/office/officeart/2005/8/layout/vList2"/>
    <dgm:cxn modelId="{EB65F726-0D85-4FE1-A366-214EC60712F6}" type="presParOf" srcId="{EDB9E602-70A4-43BA-824E-A7D1624DD0CC}" destId="{6FF779CE-1A20-4205-BC9C-AC225BDAAC63}" srcOrd="2" destOrd="0" presId="urn:microsoft.com/office/officeart/2005/8/layout/vList2"/>
    <dgm:cxn modelId="{9543AD3C-DBD2-41DA-A0B0-4AF3E07B9A10}" type="presParOf" srcId="{EDB9E602-70A4-43BA-824E-A7D1624DD0CC}" destId="{84EE79E1-7D6D-4644-B697-9FEC09CA18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79592F-3F0B-4C85-B9BC-87C0CC8B182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166B75B-5ABD-454D-A47D-5925CF9222CF}">
      <dgm:prSet phldrT="[Текст]"/>
      <dgm:spPr/>
      <dgm:t>
        <a:bodyPr/>
        <a:lstStyle/>
        <a:p>
          <a:r>
            <a:rPr lang="ru-RU" dirty="0" smtClean="0"/>
            <a:t> </a:t>
          </a:r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мужскими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</a:t>
          </a:r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маскулинными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 следует считать культуры, в которых ценятся тщеславие, стремление к успеху, признание личных достижений и забота о высоком достатке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D94A9-8F73-4545-9275-328F73755DFA}" type="parTrans" cxnId="{0453B429-6305-4E22-9B2D-65FD93ABF6FD}">
      <dgm:prSet/>
      <dgm:spPr/>
      <dgm:t>
        <a:bodyPr/>
        <a:lstStyle/>
        <a:p>
          <a:endParaRPr lang="ru-RU"/>
        </a:p>
      </dgm:t>
    </dgm:pt>
    <dgm:pt modelId="{D665475F-EF87-46AB-99BB-8D5E61045F2F}" type="sibTrans" cxnId="{0453B429-6305-4E22-9B2D-65FD93ABF6FD}">
      <dgm:prSet/>
      <dgm:spPr/>
      <dgm:t>
        <a:bodyPr/>
        <a:lstStyle/>
        <a:p>
          <a:endParaRPr lang="ru-RU"/>
        </a:p>
      </dgm:t>
    </dgm:pt>
    <dgm:pt modelId="{B2859FDC-FAE6-433D-A576-4C849862EBF7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Австрия, Великобритания, Венесуэла, Германия, Греция, Ирландия, Италия, Мексика, Швейцария, Филиппины, Япония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57A90-C082-4F20-9465-7E681C570689}" type="parTrans" cxnId="{3C205A07-27DA-4988-8EDB-D918BB94A1B3}">
      <dgm:prSet/>
      <dgm:spPr/>
      <dgm:t>
        <a:bodyPr/>
        <a:lstStyle/>
        <a:p>
          <a:endParaRPr lang="ru-RU"/>
        </a:p>
      </dgm:t>
    </dgm:pt>
    <dgm:pt modelId="{C3FD81FF-C528-4436-92A7-999128EB0A12}" type="sibTrans" cxnId="{3C205A07-27DA-4988-8EDB-D918BB94A1B3}">
      <dgm:prSet/>
      <dgm:spPr/>
      <dgm:t>
        <a:bodyPr/>
        <a:lstStyle/>
        <a:p>
          <a:endParaRPr lang="ru-RU"/>
        </a:p>
      </dgm:t>
    </dgm:pt>
    <dgm:pt modelId="{0EF1FF14-13A0-4395-8590-7AEBCF7684AE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женскими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</a:t>
          </a:r>
          <a:r>
            <a:rPr lang="ru-RU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феминными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 следует признать культуры, в которых превалируют значимость межличностных отношений, сотрудничество, стремление к пониманию и проявление заботы об окружающих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F81E30-DF26-4521-84DA-7F9A797AE043}" type="parTrans" cxnId="{F679FF43-4F5E-4A3B-B2E4-909EEAE4FD17}">
      <dgm:prSet/>
      <dgm:spPr/>
      <dgm:t>
        <a:bodyPr/>
        <a:lstStyle/>
        <a:p>
          <a:endParaRPr lang="ru-RU"/>
        </a:p>
      </dgm:t>
    </dgm:pt>
    <dgm:pt modelId="{807EAC2A-3434-4542-8BD0-AE6C38078F92}" type="sibTrans" cxnId="{F679FF43-4F5E-4A3B-B2E4-909EEAE4FD17}">
      <dgm:prSet/>
      <dgm:spPr/>
      <dgm:t>
        <a:bodyPr/>
        <a:lstStyle/>
        <a:p>
          <a:endParaRPr lang="ru-RU"/>
        </a:p>
      </dgm:t>
    </dgm:pt>
    <dgm:pt modelId="{4473E754-1D0D-4539-AAE6-51DB96216B5B}">
      <dgm:prSet phldrT="[Текст]"/>
      <dgm:spPr/>
      <dgm:t>
        <a:bodyPr/>
        <a:lstStyle/>
        <a:p>
          <a:r>
            <a:rPr lang="ru-RU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Дания, Нидерланды, Норвегия, Португалия, Финляндия, Чили, Швеция</a:t>
          </a:r>
          <a:endParaRPr lang="ru-RU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7FBD9-A958-44B5-9F7E-7B565C88DBBD}" type="parTrans" cxnId="{22AC50F2-1479-480D-8B5F-C2ED90691528}">
      <dgm:prSet/>
      <dgm:spPr/>
      <dgm:t>
        <a:bodyPr/>
        <a:lstStyle/>
        <a:p>
          <a:endParaRPr lang="ru-RU"/>
        </a:p>
      </dgm:t>
    </dgm:pt>
    <dgm:pt modelId="{7827E3B8-C670-46F9-B452-FF4D456F0E7E}" type="sibTrans" cxnId="{22AC50F2-1479-480D-8B5F-C2ED90691528}">
      <dgm:prSet/>
      <dgm:spPr/>
      <dgm:t>
        <a:bodyPr/>
        <a:lstStyle/>
        <a:p>
          <a:endParaRPr lang="ru-RU"/>
        </a:p>
      </dgm:t>
    </dgm:pt>
    <dgm:pt modelId="{EDB9E602-70A4-43BA-824E-A7D1624DD0CC}" type="pres">
      <dgm:prSet presAssocID="{3479592F-3F0B-4C85-B9BC-87C0CC8B1829}" presName="linear" presStyleCnt="0">
        <dgm:presLayoutVars>
          <dgm:animLvl val="lvl"/>
          <dgm:resizeHandles val="exact"/>
        </dgm:presLayoutVars>
      </dgm:prSet>
      <dgm:spPr/>
    </dgm:pt>
    <dgm:pt modelId="{1E5F690E-83AB-4570-8CC1-D4283A134AC3}" type="pres">
      <dgm:prSet presAssocID="{3166B75B-5ABD-454D-A47D-5925CF9222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2B64EB-CA2C-4DDD-B2E4-362DDD0DC4EF}" type="pres">
      <dgm:prSet presAssocID="{3166B75B-5ABD-454D-A47D-5925CF9222C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F779CE-1A20-4205-BC9C-AC225BDAAC63}" type="pres">
      <dgm:prSet presAssocID="{0EF1FF14-13A0-4395-8590-7AEBCF7684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EE79E1-7D6D-4644-B697-9FEC09CA18F8}" type="pres">
      <dgm:prSet presAssocID="{0EF1FF14-13A0-4395-8590-7AEBCF7684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0A80E4-ED86-4D75-A49F-CB2BA59B44E6}" type="presOf" srcId="{4473E754-1D0D-4539-AAE6-51DB96216B5B}" destId="{84EE79E1-7D6D-4644-B697-9FEC09CA18F8}" srcOrd="0" destOrd="0" presId="urn:microsoft.com/office/officeart/2005/8/layout/vList2"/>
    <dgm:cxn modelId="{18DD3E8C-D2DA-4AFE-80DA-DCD3DF482C2F}" type="presOf" srcId="{0EF1FF14-13A0-4395-8590-7AEBCF7684AE}" destId="{6FF779CE-1A20-4205-BC9C-AC225BDAAC63}" srcOrd="0" destOrd="0" presId="urn:microsoft.com/office/officeart/2005/8/layout/vList2"/>
    <dgm:cxn modelId="{22AC50F2-1479-480D-8B5F-C2ED90691528}" srcId="{0EF1FF14-13A0-4395-8590-7AEBCF7684AE}" destId="{4473E754-1D0D-4539-AAE6-51DB96216B5B}" srcOrd="0" destOrd="0" parTransId="{6997FBD9-A958-44B5-9F7E-7B565C88DBBD}" sibTransId="{7827E3B8-C670-46F9-B452-FF4D456F0E7E}"/>
    <dgm:cxn modelId="{13B38639-82D0-4BC7-B0EB-8C017EE58BA4}" type="presOf" srcId="{3479592F-3F0B-4C85-B9BC-87C0CC8B1829}" destId="{EDB9E602-70A4-43BA-824E-A7D1624DD0CC}" srcOrd="0" destOrd="0" presId="urn:microsoft.com/office/officeart/2005/8/layout/vList2"/>
    <dgm:cxn modelId="{F679FF43-4F5E-4A3B-B2E4-909EEAE4FD17}" srcId="{3479592F-3F0B-4C85-B9BC-87C0CC8B1829}" destId="{0EF1FF14-13A0-4395-8590-7AEBCF7684AE}" srcOrd="1" destOrd="0" parTransId="{D8F81E30-DF26-4521-84DA-7F9A797AE043}" sibTransId="{807EAC2A-3434-4542-8BD0-AE6C38078F92}"/>
    <dgm:cxn modelId="{8E7D3B34-BDA2-400C-88DF-B206A2DAE594}" type="presOf" srcId="{B2859FDC-FAE6-433D-A576-4C849862EBF7}" destId="{702B64EB-CA2C-4DDD-B2E4-362DDD0DC4EF}" srcOrd="0" destOrd="0" presId="urn:microsoft.com/office/officeart/2005/8/layout/vList2"/>
    <dgm:cxn modelId="{7C20373A-230E-4FF5-A7F5-9714D271E567}" type="presOf" srcId="{3166B75B-5ABD-454D-A47D-5925CF9222CF}" destId="{1E5F690E-83AB-4570-8CC1-D4283A134AC3}" srcOrd="0" destOrd="0" presId="urn:microsoft.com/office/officeart/2005/8/layout/vList2"/>
    <dgm:cxn modelId="{0453B429-6305-4E22-9B2D-65FD93ABF6FD}" srcId="{3479592F-3F0B-4C85-B9BC-87C0CC8B1829}" destId="{3166B75B-5ABD-454D-A47D-5925CF9222CF}" srcOrd="0" destOrd="0" parTransId="{E98D94A9-8F73-4545-9275-328F73755DFA}" sibTransId="{D665475F-EF87-46AB-99BB-8D5E61045F2F}"/>
    <dgm:cxn modelId="{3C205A07-27DA-4988-8EDB-D918BB94A1B3}" srcId="{3166B75B-5ABD-454D-A47D-5925CF9222CF}" destId="{B2859FDC-FAE6-433D-A576-4C849862EBF7}" srcOrd="0" destOrd="0" parTransId="{1D457A90-C082-4F20-9465-7E681C570689}" sibTransId="{C3FD81FF-C528-4436-92A7-999128EB0A12}"/>
    <dgm:cxn modelId="{4AEFC13B-F08F-431D-9563-66A396565868}" type="presParOf" srcId="{EDB9E602-70A4-43BA-824E-A7D1624DD0CC}" destId="{1E5F690E-83AB-4570-8CC1-D4283A134AC3}" srcOrd="0" destOrd="0" presId="urn:microsoft.com/office/officeart/2005/8/layout/vList2"/>
    <dgm:cxn modelId="{50FC3DD4-3424-40F6-BA43-0511FD233562}" type="presParOf" srcId="{EDB9E602-70A4-43BA-824E-A7D1624DD0CC}" destId="{702B64EB-CA2C-4DDD-B2E4-362DDD0DC4EF}" srcOrd="1" destOrd="0" presId="urn:microsoft.com/office/officeart/2005/8/layout/vList2"/>
    <dgm:cxn modelId="{EB65F726-0D85-4FE1-A366-214EC60712F6}" type="presParOf" srcId="{EDB9E602-70A4-43BA-824E-A7D1624DD0CC}" destId="{6FF779CE-1A20-4205-BC9C-AC225BDAAC63}" srcOrd="2" destOrd="0" presId="urn:microsoft.com/office/officeart/2005/8/layout/vList2"/>
    <dgm:cxn modelId="{9543AD3C-DBD2-41DA-A0B0-4AF3E07B9A10}" type="presParOf" srcId="{EDB9E602-70A4-43BA-824E-A7D1624DD0CC}" destId="{84EE79E1-7D6D-4644-B697-9FEC09CA18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99C8-903E-40FA-9A2A-654EF8A8F83E}">
      <dsp:nvSpPr>
        <dsp:cNvPr id="0" name=""/>
        <dsp:cNvSpPr/>
      </dsp:nvSpPr>
      <dsp:spPr>
        <a:xfrm>
          <a:off x="3876241" y="2476621"/>
          <a:ext cx="617372" cy="176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86" y="0"/>
              </a:lnTo>
              <a:lnTo>
                <a:pt x="308686" y="1764593"/>
              </a:lnTo>
              <a:lnTo>
                <a:pt x="617372" y="176459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138190" y="3312181"/>
        <a:ext cx="93473" cy="93473"/>
      </dsp:txXfrm>
    </dsp:sp>
    <dsp:sp modelId="{4D66F47A-721F-4B4E-93E9-D81F8DB563A3}">
      <dsp:nvSpPr>
        <dsp:cNvPr id="0" name=""/>
        <dsp:cNvSpPr/>
      </dsp:nvSpPr>
      <dsp:spPr>
        <a:xfrm>
          <a:off x="3876241" y="2476621"/>
          <a:ext cx="617372" cy="58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86" y="0"/>
              </a:lnTo>
              <a:lnTo>
                <a:pt x="308686" y="588197"/>
              </a:lnTo>
              <a:lnTo>
                <a:pt x="617372" y="58819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63609" y="2749402"/>
        <a:ext cx="42635" cy="42635"/>
      </dsp:txXfrm>
    </dsp:sp>
    <dsp:sp modelId="{4D4DC237-2E52-427D-90AC-6BD8CE21B61C}">
      <dsp:nvSpPr>
        <dsp:cNvPr id="0" name=""/>
        <dsp:cNvSpPr/>
      </dsp:nvSpPr>
      <dsp:spPr>
        <a:xfrm>
          <a:off x="3876241" y="1888424"/>
          <a:ext cx="617372" cy="588197"/>
        </a:xfrm>
        <a:custGeom>
          <a:avLst/>
          <a:gdLst/>
          <a:ahLst/>
          <a:cxnLst/>
          <a:rect l="0" t="0" r="0" b="0"/>
          <a:pathLst>
            <a:path>
              <a:moveTo>
                <a:pt x="0" y="588197"/>
              </a:moveTo>
              <a:lnTo>
                <a:pt x="308686" y="588197"/>
              </a:lnTo>
              <a:lnTo>
                <a:pt x="308686" y="0"/>
              </a:lnTo>
              <a:lnTo>
                <a:pt x="617372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63609" y="2161205"/>
        <a:ext cx="42635" cy="42635"/>
      </dsp:txXfrm>
    </dsp:sp>
    <dsp:sp modelId="{0BA24778-0F54-4665-93E8-1903D2FCC240}">
      <dsp:nvSpPr>
        <dsp:cNvPr id="0" name=""/>
        <dsp:cNvSpPr/>
      </dsp:nvSpPr>
      <dsp:spPr>
        <a:xfrm>
          <a:off x="3876241" y="712028"/>
          <a:ext cx="617372" cy="1764593"/>
        </a:xfrm>
        <a:custGeom>
          <a:avLst/>
          <a:gdLst/>
          <a:ahLst/>
          <a:cxnLst/>
          <a:rect l="0" t="0" r="0" b="0"/>
          <a:pathLst>
            <a:path>
              <a:moveTo>
                <a:pt x="0" y="1764593"/>
              </a:moveTo>
              <a:lnTo>
                <a:pt x="308686" y="1764593"/>
              </a:lnTo>
              <a:lnTo>
                <a:pt x="308686" y="0"/>
              </a:lnTo>
              <a:lnTo>
                <a:pt x="617372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138190" y="1547588"/>
        <a:ext cx="93473" cy="93473"/>
      </dsp:txXfrm>
    </dsp:sp>
    <dsp:sp modelId="{FF950412-AD5C-4865-A34F-38504F468840}">
      <dsp:nvSpPr>
        <dsp:cNvPr id="0" name=""/>
        <dsp:cNvSpPr/>
      </dsp:nvSpPr>
      <dsp:spPr>
        <a:xfrm rot="16200000">
          <a:off x="929061" y="2006063"/>
          <a:ext cx="4953243" cy="9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ДЕЯТЕЛЬНОСТЬ</a:t>
          </a:r>
          <a:endParaRPr lang="ru-RU" sz="49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061" y="2006063"/>
        <a:ext cx="4953243" cy="941116"/>
      </dsp:txXfrm>
    </dsp:sp>
    <dsp:sp modelId="{652C5A65-432F-4AB2-8C12-AB4B644A0096}">
      <dsp:nvSpPr>
        <dsp:cNvPr id="0" name=""/>
        <dsp:cNvSpPr/>
      </dsp:nvSpPr>
      <dsp:spPr>
        <a:xfrm>
          <a:off x="4493613" y="241470"/>
          <a:ext cx="3086861" cy="9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языка</a:t>
          </a:r>
          <a:endParaRPr lang="ru-RU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613" y="241470"/>
        <a:ext cx="3086861" cy="941116"/>
      </dsp:txXfrm>
    </dsp:sp>
    <dsp:sp modelId="{41B8834A-5380-48D6-8D46-8E2F821135A7}">
      <dsp:nvSpPr>
        <dsp:cNvPr id="0" name=""/>
        <dsp:cNvSpPr/>
      </dsp:nvSpPr>
      <dsp:spPr>
        <a:xfrm>
          <a:off x="4493613" y="1417866"/>
          <a:ext cx="3086861" cy="9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материальной и духовной культуры</a:t>
          </a:r>
          <a:endParaRPr lang="ru-RU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613" y="1417866"/>
        <a:ext cx="3086861" cy="941116"/>
      </dsp:txXfrm>
    </dsp:sp>
    <dsp:sp modelId="{DE858F57-7A35-433A-AE56-418692698434}">
      <dsp:nvSpPr>
        <dsp:cNvPr id="0" name=""/>
        <dsp:cNvSpPr/>
      </dsp:nvSpPr>
      <dsp:spPr>
        <a:xfrm>
          <a:off x="4493613" y="2594261"/>
          <a:ext cx="3086861" cy="9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системы ценностей</a:t>
          </a:r>
          <a:endParaRPr lang="ru-RU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613" y="2594261"/>
        <a:ext cx="3086861" cy="941116"/>
      </dsp:txXfrm>
    </dsp:sp>
    <dsp:sp modelId="{1120ED00-62EA-4A95-8369-D40E72A3E8CA}">
      <dsp:nvSpPr>
        <dsp:cNvPr id="0" name=""/>
        <dsp:cNvSpPr/>
      </dsp:nvSpPr>
      <dsp:spPr>
        <a:xfrm>
          <a:off x="4493613" y="3770656"/>
          <a:ext cx="3086861" cy="9411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Знание моделей поведения</a:t>
          </a:r>
          <a:endParaRPr lang="ru-RU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3613" y="3770656"/>
        <a:ext cx="3086861" cy="9411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690E-83AB-4570-8CC1-D4283A134AC3}">
      <dsp:nvSpPr>
        <dsp:cNvPr id="0" name=""/>
        <dsp:cNvSpPr/>
      </dsp:nvSpPr>
      <dsp:spPr>
        <a:xfrm>
          <a:off x="0" y="401392"/>
          <a:ext cx="11154507" cy="2400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 </a:t>
          </a: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культурах с </a:t>
          </a:r>
          <a:r>
            <a:rPr lang="ru-RU" sz="1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высоким уровнем избегания</a:t>
          </a: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неопределенности в ситуации неизвестности люди постоянно испытывают стресс и чувство страха. Здесь наблюдается высокий уровень агрессивности, для выхода которой создаются особые каналы в обществе. Представители таких культур пытаются избегать неясных ситуаций, обезопасив себя множеством формальных правил, неприятием отклонений от нормы в поведении, верой в абсолютную истину. Люди, относящиеся к такому типу культур, нетерпимо относятся к людям с другим типом поведения, больше сопротивляются любым изменениям, болезненно относятся к двусмысленности, беспокоятся о будущем, мало склонны к риску. Они предпочитают четкие цели, подробные задания, жесткие графики работы и расписания действий.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199" y="518591"/>
        <a:ext cx="10920109" cy="2166442"/>
      </dsp:txXfrm>
    </dsp:sp>
    <dsp:sp modelId="{702B64EB-CA2C-4DDD-B2E4-362DDD0DC4EF}">
      <dsp:nvSpPr>
        <dsp:cNvPr id="0" name=""/>
        <dsp:cNvSpPr/>
      </dsp:nvSpPr>
      <dsp:spPr>
        <a:xfrm>
          <a:off x="0" y="2802232"/>
          <a:ext cx="111545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Бельгия, Германия, Гватемала, Греция, Перу, Португалия, Уругвай, Франция, Япония</a:t>
          </a:r>
          <a:endParaRPr lang="ru-RU" sz="15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02232"/>
        <a:ext cx="11154507" cy="314640"/>
      </dsp:txXfrm>
    </dsp:sp>
    <dsp:sp modelId="{6FF779CE-1A20-4205-BC9C-AC225BDAAC63}">
      <dsp:nvSpPr>
        <dsp:cNvPr id="0" name=""/>
        <dsp:cNvSpPr/>
      </dsp:nvSpPr>
      <dsp:spPr>
        <a:xfrm>
          <a:off x="0" y="3116872"/>
          <a:ext cx="11154507" cy="2400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низким уровнем избегания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неопределенности характерны более оптимистическое отношение к любой ситуации, чем у людей, относящихся к культурам с высоким уровнем избегания неопределенности, надежда на успех в любом деле, стремление жить сегодняшним днем. Представители этих культур склонны к риску, они противятся введению формализованных правил повеления, менее подвержены стрессу в непривычных ситуациях. Такие люди весьма работоспособны и активны, а также склонны к критическому мышлению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199" y="3234071"/>
        <a:ext cx="10920109" cy="2166442"/>
      </dsp:txXfrm>
    </dsp:sp>
    <dsp:sp modelId="{84EE79E1-7D6D-4644-B697-9FEC09CA18F8}">
      <dsp:nvSpPr>
        <dsp:cNvPr id="0" name=""/>
        <dsp:cNvSpPr/>
      </dsp:nvSpPr>
      <dsp:spPr>
        <a:xfrm>
          <a:off x="0" y="5517712"/>
          <a:ext cx="111545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Сингапур, Ямайка, Дания, Швеция, Бельгия, Ирландия, Великобритания, США</a:t>
          </a:r>
          <a:endParaRPr lang="ru-RU" sz="15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517712"/>
        <a:ext cx="11154507" cy="3146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690E-83AB-4570-8CC1-D4283A134AC3}">
      <dsp:nvSpPr>
        <dsp:cNvPr id="0" name=""/>
        <dsp:cNvSpPr/>
      </dsp:nvSpPr>
      <dsp:spPr>
        <a:xfrm>
          <a:off x="0" y="0"/>
          <a:ext cx="11104685" cy="13788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just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 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большими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значениями этого параметра (Юго-Восточная Азия) характерны расчетливость, упорность в достижении целей, стойкость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11" y="67311"/>
        <a:ext cx="10970063" cy="1244241"/>
      </dsp:txXfrm>
    </dsp:sp>
    <dsp:sp modelId="{6FF779CE-1A20-4205-BC9C-AC225BDAAC63}">
      <dsp:nvSpPr>
        <dsp:cNvPr id="0" name=""/>
        <dsp:cNvSpPr/>
      </dsp:nvSpPr>
      <dsp:spPr>
        <a:xfrm>
          <a:off x="0" y="2061488"/>
          <a:ext cx="11104685" cy="178648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для культур с </a:t>
          </a:r>
          <a:r>
            <a:rPr lang="ru-RU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малым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значением (страны Европы) – приверженность традициям, выполнение социальных обязательств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09" y="2148697"/>
        <a:ext cx="10930267" cy="1612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929F7-3509-4DF2-8F74-F8A01F8BC703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F87AE-4F2E-4F40-9598-877EAD9A3E01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359BE-0837-4D7A-8139-0980D884EDEC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индивидуальный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3268" y="0"/>
        <a:ext cx="3364992" cy="1827561"/>
      </dsp:txXfrm>
    </dsp:sp>
    <dsp:sp modelId="{DD855644-6DAD-4402-B14E-0CCB6CD5053B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2505-D4E4-482E-9AEF-2274C70D2413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групповой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7340" y="2523776"/>
        <a:ext cx="3364992" cy="1827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D4DBC-6A66-4990-B3D9-823FC1633A43}">
      <dsp:nvSpPr>
        <dsp:cNvPr id="0" name=""/>
        <dsp:cNvSpPr/>
      </dsp:nvSpPr>
      <dsp:spPr>
        <a:xfrm>
          <a:off x="0" y="0"/>
          <a:ext cx="10515600" cy="130540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контактная и </a:t>
          </a:r>
          <a:r>
            <a:rPr lang="ru-RU" sz="3600" kern="1200" dirty="0" err="1" smtClean="0"/>
            <a:t>дистантная</a:t>
          </a:r>
          <a:endParaRPr lang="ru-RU" sz="3600" kern="1200" dirty="0"/>
        </a:p>
      </dsp:txBody>
      <dsp:txXfrm>
        <a:off x="0" y="0"/>
        <a:ext cx="10515600" cy="1305401"/>
      </dsp:txXfrm>
    </dsp:sp>
    <dsp:sp modelId="{157A9DC2-8B65-42C7-904D-9CC306B78A43}">
      <dsp:nvSpPr>
        <dsp:cNvPr id="0" name=""/>
        <dsp:cNvSpPr/>
      </dsp:nvSpPr>
      <dsp:spPr>
        <a:xfrm>
          <a:off x="5134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устная и письменн</a:t>
          </a:r>
          <a:r>
            <a:rPr lang="ru-RU" sz="3600" kern="1200" dirty="0" smtClean="0"/>
            <a:t>ая</a:t>
          </a:r>
          <a:endParaRPr lang="ru-RU" sz="3600" kern="1200" dirty="0"/>
        </a:p>
      </dsp:txBody>
      <dsp:txXfrm>
        <a:off x="5134" y="1305401"/>
        <a:ext cx="3501776" cy="2741342"/>
      </dsp:txXfrm>
    </dsp:sp>
    <dsp:sp modelId="{EA9C1AFC-AB76-4ADF-BD17-ADB201489CB3}">
      <dsp:nvSpPr>
        <dsp:cNvPr id="0" name=""/>
        <dsp:cNvSpPr/>
      </dsp:nvSpPr>
      <dsp:spPr>
        <a:xfrm>
          <a:off x="3506911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диалогическ</a:t>
          </a:r>
          <a:r>
            <a:rPr lang="ru-RU" sz="3600" kern="1200" dirty="0" smtClean="0"/>
            <a:t>ая</a:t>
          </a:r>
          <a:r>
            <a:rPr lang="ru-RU" sz="3600" kern="1200" dirty="0" smtClean="0"/>
            <a:t> - монологическ</a:t>
          </a:r>
          <a:r>
            <a:rPr lang="ru-RU" sz="3600" kern="1200" dirty="0" smtClean="0"/>
            <a:t>ая</a:t>
          </a:r>
          <a:endParaRPr lang="ru-RU" sz="3600" kern="1200" dirty="0"/>
        </a:p>
      </dsp:txBody>
      <dsp:txXfrm>
        <a:off x="3506911" y="1305401"/>
        <a:ext cx="3501776" cy="2741342"/>
      </dsp:txXfrm>
    </dsp:sp>
    <dsp:sp modelId="{50C5FA3B-EC86-4E4F-BB43-9F31DA2A7434}">
      <dsp:nvSpPr>
        <dsp:cNvPr id="0" name=""/>
        <dsp:cNvSpPr/>
      </dsp:nvSpPr>
      <dsp:spPr>
        <a:xfrm>
          <a:off x="7008688" y="1305401"/>
          <a:ext cx="3501776" cy="27413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межличностн</a:t>
          </a:r>
          <a:r>
            <a:rPr lang="ru-RU" sz="3600" kern="1200" dirty="0" smtClean="0"/>
            <a:t>ая</a:t>
          </a:r>
          <a:r>
            <a:rPr lang="ru-RU" sz="3600" kern="1200" dirty="0" smtClean="0"/>
            <a:t> и публичн</a:t>
          </a:r>
          <a:r>
            <a:rPr lang="ru-RU" sz="3600" kern="1200" dirty="0" smtClean="0"/>
            <a:t>ая</a:t>
          </a:r>
          <a:endParaRPr lang="ru-RU" sz="3600" kern="1200" dirty="0"/>
        </a:p>
      </dsp:txBody>
      <dsp:txXfrm>
        <a:off x="7008688" y="1305401"/>
        <a:ext cx="3501776" cy="2741342"/>
      </dsp:txXfrm>
    </dsp:sp>
    <dsp:sp modelId="{4DE9B6B9-B1D5-4B88-8DF2-3257A1A567E1}">
      <dsp:nvSpPr>
        <dsp:cNvPr id="0" name=""/>
        <dsp:cNvSpPr/>
      </dsp:nvSpPr>
      <dsp:spPr>
        <a:xfrm>
          <a:off x="0" y="4046744"/>
          <a:ext cx="10515600" cy="3045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5C411-89F7-437F-8FDE-910E34DDDB93}">
      <dsp:nvSpPr>
        <dsp:cNvPr id="0" name=""/>
        <dsp:cNvSpPr/>
      </dsp:nvSpPr>
      <dsp:spPr>
        <a:xfrm rot="5400000">
          <a:off x="648459" y="1099944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91DA-BA65-4FA8-9B50-6A1500E54A6A}">
      <dsp:nvSpPr>
        <dsp:cNvPr id="0" name=""/>
        <dsp:cNvSpPr/>
      </dsp:nvSpPr>
      <dsp:spPr>
        <a:xfrm>
          <a:off x="1043575" y="2146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конференции</a:t>
          </a:r>
          <a:endParaRPr lang="ru-RU" sz="2800" kern="1200" dirty="0"/>
        </a:p>
      </dsp:txBody>
      <dsp:txXfrm>
        <a:off x="1084044" y="42615"/>
        <a:ext cx="2221916" cy="1300774"/>
      </dsp:txXfrm>
    </dsp:sp>
    <dsp:sp modelId="{F266A278-4E12-4368-9956-52905672D3EA}">
      <dsp:nvSpPr>
        <dsp:cNvPr id="0" name=""/>
        <dsp:cNvSpPr/>
      </dsp:nvSpPr>
      <dsp:spPr>
        <a:xfrm rot="5400000">
          <a:off x="648459" y="2827085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BAE5C-75B2-4D2A-907C-EF3C15EB1D92}">
      <dsp:nvSpPr>
        <dsp:cNvPr id="0" name=""/>
        <dsp:cNvSpPr/>
      </dsp:nvSpPr>
      <dsp:spPr>
        <a:xfrm>
          <a:off x="1043575" y="1729287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выставки</a:t>
          </a:r>
          <a:endParaRPr lang="ru-RU" sz="2800" kern="1200" dirty="0"/>
        </a:p>
      </dsp:txBody>
      <dsp:txXfrm>
        <a:off x="1084044" y="1769756"/>
        <a:ext cx="2221916" cy="1300774"/>
      </dsp:txXfrm>
    </dsp:sp>
    <dsp:sp modelId="{8FFCD1BB-F90E-4FBE-B827-8B96AD5C63A9}">
      <dsp:nvSpPr>
        <dsp:cNvPr id="0" name=""/>
        <dsp:cNvSpPr/>
      </dsp:nvSpPr>
      <dsp:spPr>
        <a:xfrm>
          <a:off x="1512030" y="3690656"/>
          <a:ext cx="3054913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B4535-0D7B-44E6-9712-A55C5DF9ED80}">
      <dsp:nvSpPr>
        <dsp:cNvPr id="0" name=""/>
        <dsp:cNvSpPr/>
      </dsp:nvSpPr>
      <dsp:spPr>
        <a:xfrm>
          <a:off x="1043575" y="3456428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семинары</a:t>
          </a:r>
          <a:endParaRPr lang="ru-RU" sz="2800" kern="1200" dirty="0"/>
        </a:p>
      </dsp:txBody>
      <dsp:txXfrm>
        <a:off x="1084044" y="3496897"/>
        <a:ext cx="2221916" cy="1300774"/>
      </dsp:txXfrm>
    </dsp:sp>
    <dsp:sp modelId="{1807137C-D2EB-46E7-9487-EF4BE514BADE}">
      <dsp:nvSpPr>
        <dsp:cNvPr id="0" name=""/>
        <dsp:cNvSpPr/>
      </dsp:nvSpPr>
      <dsp:spPr>
        <a:xfrm rot="16200000">
          <a:off x="3711256" y="2827085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421A9-26CB-43D0-A66B-B0E9E590B499}">
      <dsp:nvSpPr>
        <dsp:cNvPr id="0" name=""/>
        <dsp:cNvSpPr/>
      </dsp:nvSpPr>
      <dsp:spPr>
        <a:xfrm>
          <a:off x="4106372" y="3456428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интервью</a:t>
          </a:r>
          <a:endParaRPr lang="ru-RU" sz="2800" kern="1200" dirty="0"/>
        </a:p>
      </dsp:txBody>
      <dsp:txXfrm>
        <a:off x="4146841" y="3496897"/>
        <a:ext cx="2221916" cy="1300774"/>
      </dsp:txXfrm>
    </dsp:sp>
    <dsp:sp modelId="{E2B194C0-190E-4023-8F8E-895B8021E31D}">
      <dsp:nvSpPr>
        <dsp:cNvPr id="0" name=""/>
        <dsp:cNvSpPr/>
      </dsp:nvSpPr>
      <dsp:spPr>
        <a:xfrm rot="16200000">
          <a:off x="3711256" y="1099944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0FA79-CE5B-4FF0-9496-4A8336C87A54}">
      <dsp:nvSpPr>
        <dsp:cNvPr id="0" name=""/>
        <dsp:cNvSpPr/>
      </dsp:nvSpPr>
      <dsp:spPr>
        <a:xfrm>
          <a:off x="4106372" y="1729287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пресс-конференции</a:t>
          </a:r>
          <a:endParaRPr lang="ru-RU" sz="2800" kern="1200" dirty="0"/>
        </a:p>
      </dsp:txBody>
      <dsp:txXfrm>
        <a:off x="4146841" y="1769756"/>
        <a:ext cx="2221916" cy="1300774"/>
      </dsp:txXfrm>
    </dsp:sp>
    <dsp:sp modelId="{BA80F696-F6C8-44FC-A616-FAA60E10F7C9}">
      <dsp:nvSpPr>
        <dsp:cNvPr id="0" name=""/>
        <dsp:cNvSpPr/>
      </dsp:nvSpPr>
      <dsp:spPr>
        <a:xfrm>
          <a:off x="4574827" y="236373"/>
          <a:ext cx="3054913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332D2-0508-46EF-BE79-686BA18C2CB5}">
      <dsp:nvSpPr>
        <dsp:cNvPr id="0" name=""/>
        <dsp:cNvSpPr/>
      </dsp:nvSpPr>
      <dsp:spPr>
        <a:xfrm>
          <a:off x="4106372" y="2146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презентации</a:t>
          </a:r>
          <a:endParaRPr lang="ru-RU" sz="2800" kern="1200" dirty="0"/>
        </a:p>
      </dsp:txBody>
      <dsp:txXfrm>
        <a:off x="4146841" y="42615"/>
        <a:ext cx="2221916" cy="1300774"/>
      </dsp:txXfrm>
    </dsp:sp>
    <dsp:sp modelId="{758906C6-BD5D-4CC4-AE88-2DC46D211692}">
      <dsp:nvSpPr>
        <dsp:cNvPr id="0" name=""/>
        <dsp:cNvSpPr/>
      </dsp:nvSpPr>
      <dsp:spPr>
        <a:xfrm rot="5400000">
          <a:off x="6774053" y="1099944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036A0-CA87-4579-9B0F-E17174D5F2B2}">
      <dsp:nvSpPr>
        <dsp:cNvPr id="0" name=""/>
        <dsp:cNvSpPr/>
      </dsp:nvSpPr>
      <dsp:spPr>
        <a:xfrm>
          <a:off x="7169169" y="2146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круглые столы</a:t>
          </a:r>
          <a:endParaRPr lang="ru-RU" sz="2800" kern="1200" dirty="0"/>
        </a:p>
      </dsp:txBody>
      <dsp:txXfrm>
        <a:off x="7209638" y="42615"/>
        <a:ext cx="2221916" cy="1300774"/>
      </dsp:txXfrm>
    </dsp:sp>
    <dsp:sp modelId="{9E18F7E7-B3C3-448A-BDAF-BFBAD513DC54}">
      <dsp:nvSpPr>
        <dsp:cNvPr id="0" name=""/>
        <dsp:cNvSpPr/>
      </dsp:nvSpPr>
      <dsp:spPr>
        <a:xfrm rot="5400000">
          <a:off x="6774053" y="2827085"/>
          <a:ext cx="1719257" cy="207256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1FD9-C4D2-43CD-A3F7-5E7EBABE4195}">
      <dsp:nvSpPr>
        <dsp:cNvPr id="0" name=""/>
        <dsp:cNvSpPr/>
      </dsp:nvSpPr>
      <dsp:spPr>
        <a:xfrm>
          <a:off x="7169169" y="1729287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деловые обеды </a:t>
          </a:r>
          <a:endParaRPr lang="ru-RU" sz="2800" kern="1200" dirty="0"/>
        </a:p>
      </dsp:txBody>
      <dsp:txXfrm>
        <a:off x="7209638" y="1769756"/>
        <a:ext cx="2221916" cy="1300774"/>
      </dsp:txXfrm>
    </dsp:sp>
    <dsp:sp modelId="{12F130AE-7BF9-46CD-BB7F-3280E3C770C5}">
      <dsp:nvSpPr>
        <dsp:cNvPr id="0" name=""/>
        <dsp:cNvSpPr/>
      </dsp:nvSpPr>
      <dsp:spPr>
        <a:xfrm>
          <a:off x="7169169" y="3456428"/>
          <a:ext cx="2302854" cy="1381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переговоры</a:t>
          </a:r>
          <a:endParaRPr lang="ru-RU" sz="2800" kern="1200" dirty="0"/>
        </a:p>
      </dsp:txBody>
      <dsp:txXfrm>
        <a:off x="7209638" y="3496897"/>
        <a:ext cx="2221916" cy="1300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79A67-9EDA-4575-ADD9-816718B74DDA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Утверждение, высказанное в форме    вопроса, звучит      менее     категорично и   снижает   вероятность конфликта.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85616" y="197117"/>
        <a:ext cx="6675221" cy="1012303"/>
      </dsp:txXfrm>
    </dsp:sp>
    <dsp:sp modelId="{3F10B698-CB95-4B47-AF73-87E76E28C302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</a:t>
          </a:r>
          <a:endParaRPr lang="ru-RU" sz="44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54" y="70578"/>
        <a:ext cx="3648708" cy="1265378"/>
      </dsp:txXfrm>
    </dsp:sp>
    <dsp:sp modelId="{D56C415A-9029-4231-BA2E-F4AE9D6E85CC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Утверждение, высказанное в форме    вопроса, звучит      менее     категорично и   снижает   вероятность конфликта.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85616" y="1669517"/>
        <a:ext cx="6675221" cy="1012303"/>
      </dsp:txXfrm>
    </dsp:sp>
    <dsp:sp modelId="{EC03F01A-F9F7-4326-BCC5-EAC1840D9135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вопрос</a:t>
          </a:r>
          <a:endParaRPr lang="ru-RU" sz="44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54" y="1542979"/>
        <a:ext cx="3648708" cy="1265378"/>
      </dsp:txXfrm>
    </dsp:sp>
    <dsp:sp modelId="{BCA41461-30F5-4022-ACEA-D9FB86507F09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приказы и распоряжения отдаются в вежливой форме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85616" y="3141918"/>
        <a:ext cx="6675221" cy="1012303"/>
      </dsp:txXfrm>
    </dsp:sp>
    <dsp:sp modelId="{F4A573C3-9A75-4803-8DCC-90D231245532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побуждение</a:t>
          </a:r>
          <a:endParaRPr lang="ru-RU" sz="44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54" y="3015380"/>
        <a:ext cx="3648708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5AED3-C271-48E5-AF44-1E231BFB9F7D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FBFB3-ECB2-43CE-8B81-802C060FCF39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национальный (анализ различных стилей переговоров)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335" y="67003"/>
        <a:ext cx="7265810" cy="879050"/>
      </dsp:txXfrm>
    </dsp:sp>
    <dsp:sp modelId="{D3A21A45-8996-4399-8211-2511B2635649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21AB-69AF-43C5-B45B-D6C278C473CA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организационный (определенные культуры, развитые внутри международных организаций) 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335" y="1563884"/>
        <a:ext cx="7265810" cy="879050"/>
      </dsp:txXfrm>
    </dsp:sp>
    <dsp:sp modelId="{D51698FB-5D4A-4846-B487-A6792130769A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D0B92-54E2-4384-A85D-A35AB36D2483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профессиональные культуры (культуры, развитые среди профессионалов).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335" y="3060764"/>
        <a:ext cx="7265810" cy="87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690E-83AB-4570-8CC1-D4283A134AC3}">
      <dsp:nvSpPr>
        <dsp:cNvPr id="0" name=""/>
        <dsp:cNvSpPr/>
      </dsp:nvSpPr>
      <dsp:spPr>
        <a:xfrm>
          <a:off x="0" y="136335"/>
          <a:ext cx="10515600" cy="1737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 </a:t>
          </a:r>
          <a:r>
            <a:rPr lang="ru-RU" sz="33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большой</a:t>
          </a:r>
          <a:r>
            <a:rPr lang="ru-RU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3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дистанцированностью</a:t>
          </a:r>
          <a:r>
            <a:rPr lang="ru-RU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от власти: характерны восприятие власти как наиболее важной части жизни, преклонение перед начальством</a:t>
          </a:r>
          <a:endParaRPr lang="ru-RU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815" y="221150"/>
        <a:ext cx="10345970" cy="1567820"/>
      </dsp:txXfrm>
    </dsp:sp>
    <dsp:sp modelId="{702B64EB-CA2C-4DDD-B2E4-362DDD0DC4EF}">
      <dsp:nvSpPr>
        <dsp:cNvPr id="0" name=""/>
        <dsp:cNvSpPr/>
      </dsp:nvSpPr>
      <dsp:spPr>
        <a:xfrm>
          <a:off x="0" y="1873786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арабские страны, Латинская Америка, Юго-Восточная Азия, РФ, РК</a:t>
          </a:r>
          <a:endParaRPr lang="ru-RU" sz="2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73786"/>
        <a:ext cx="10515600" cy="546480"/>
      </dsp:txXfrm>
    </dsp:sp>
    <dsp:sp modelId="{6FF779CE-1A20-4205-BC9C-AC225BDAAC63}">
      <dsp:nvSpPr>
        <dsp:cNvPr id="0" name=""/>
        <dsp:cNvSpPr/>
      </dsp:nvSpPr>
      <dsp:spPr>
        <a:xfrm>
          <a:off x="0" y="2420266"/>
          <a:ext cx="10515600" cy="17374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 </a:t>
          </a:r>
          <a:r>
            <a:rPr lang="ru-RU" sz="33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низкой</a:t>
          </a:r>
          <a:r>
            <a:rPr lang="ru-RU" sz="3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дистанцией от власти: принята точка зрения о том, что неравенство в обществе должно быть сведено к минимуму</a:t>
          </a:r>
          <a:endParaRPr lang="ru-RU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815" y="2505081"/>
        <a:ext cx="10345970" cy="1567820"/>
      </dsp:txXfrm>
    </dsp:sp>
    <dsp:sp modelId="{84EE79E1-7D6D-4644-B697-9FEC09CA18F8}">
      <dsp:nvSpPr>
        <dsp:cNvPr id="0" name=""/>
        <dsp:cNvSpPr/>
      </dsp:nvSpPr>
      <dsp:spPr>
        <a:xfrm>
          <a:off x="0" y="4157716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6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Австрия, Дания, США, Германия</a:t>
          </a:r>
          <a:endParaRPr lang="ru-RU" sz="26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57716"/>
        <a:ext cx="10515600" cy="546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690E-83AB-4570-8CC1-D4283A134AC3}">
      <dsp:nvSpPr>
        <dsp:cNvPr id="0" name=""/>
        <dsp:cNvSpPr/>
      </dsp:nvSpPr>
      <dsp:spPr>
        <a:xfrm>
          <a:off x="0" y="62473"/>
          <a:ext cx="10515600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/>
            <a:t>индивидуалистской</a:t>
          </a:r>
          <a:r>
            <a:rPr lang="ru-RU" sz="3200" kern="1200" dirty="0" smtClean="0"/>
            <a:t> называется культура, в которой индивидуальные цели ее членов более важны, чем цели групповые 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900" y="148373"/>
        <a:ext cx="10343800" cy="1587880"/>
      </dsp:txXfrm>
    </dsp:sp>
    <dsp:sp modelId="{702B64EB-CA2C-4DDD-B2E4-362DDD0DC4EF}">
      <dsp:nvSpPr>
        <dsp:cNvPr id="0" name=""/>
        <dsp:cNvSpPr/>
      </dsp:nvSpPr>
      <dsp:spPr>
        <a:xfrm>
          <a:off x="0" y="1822153"/>
          <a:ext cx="10515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Германия, США, Австралия, Великобритания, Канада, Нидерланды, Новая Зеландия</a:t>
          </a:r>
          <a:endParaRPr lang="ru-RU" sz="25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22153"/>
        <a:ext cx="10515600" cy="745200"/>
      </dsp:txXfrm>
    </dsp:sp>
    <dsp:sp modelId="{6FF779CE-1A20-4205-BC9C-AC225BDAAC63}">
      <dsp:nvSpPr>
        <dsp:cNvPr id="0" name=""/>
        <dsp:cNvSpPr/>
      </dsp:nvSpPr>
      <dsp:spPr>
        <a:xfrm>
          <a:off x="0" y="2567353"/>
          <a:ext cx="10515600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/>
            <a:t>коллективистская</a:t>
          </a:r>
          <a:r>
            <a:rPr lang="ru-RU" sz="3200" kern="1200" dirty="0" smtClean="0"/>
            <a:t> культура характеризуется доминированием групповых целей и ценностей над индивидуальными 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900" y="2653253"/>
        <a:ext cx="10343800" cy="1587880"/>
      </dsp:txXfrm>
    </dsp:sp>
    <dsp:sp modelId="{84EE79E1-7D6D-4644-B697-9FEC09CA18F8}">
      <dsp:nvSpPr>
        <dsp:cNvPr id="0" name=""/>
        <dsp:cNvSpPr/>
      </dsp:nvSpPr>
      <dsp:spPr>
        <a:xfrm>
          <a:off x="0" y="4327033"/>
          <a:ext cx="10515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Япония, Китай, африканские страны, католические страны Южной Европы и Латинской Америки</a:t>
          </a:r>
          <a:endParaRPr lang="ru-RU" sz="25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27033"/>
        <a:ext cx="10515600" cy="745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690E-83AB-4570-8CC1-D4283A134AC3}">
      <dsp:nvSpPr>
        <dsp:cNvPr id="0" name=""/>
        <dsp:cNvSpPr/>
      </dsp:nvSpPr>
      <dsp:spPr>
        <a:xfrm>
          <a:off x="0" y="31086"/>
          <a:ext cx="10515600" cy="1950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 </a:t>
          </a: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мужскими</a:t>
          </a:r>
          <a:r>
            <a:rPr lang="ru-RU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</a:t>
          </a:r>
          <a:r>
            <a:rPr lang="ru-RU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маскулинными</a:t>
          </a:r>
          <a:r>
            <a:rPr lang="ru-RU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 следует считать культуры, в которых ценятся тщеславие, стремление к успеху, признание личных достижений и забота о высоком достатке</a:t>
          </a:r>
          <a:endParaRPr lang="ru-RU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39" y="126325"/>
        <a:ext cx="10325122" cy="1760496"/>
      </dsp:txXfrm>
    </dsp:sp>
    <dsp:sp modelId="{702B64EB-CA2C-4DDD-B2E4-362DDD0DC4EF}">
      <dsp:nvSpPr>
        <dsp:cNvPr id="0" name=""/>
        <dsp:cNvSpPr/>
      </dsp:nvSpPr>
      <dsp:spPr>
        <a:xfrm>
          <a:off x="0" y="1982061"/>
          <a:ext cx="10515600" cy="69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Австрия, Великобритания, Венесуэла, Германия, Греция, Ирландия, Италия, Мексика, Швейцария, Филиппины, Япония</a:t>
          </a:r>
          <a:endParaRPr lang="ru-RU" sz="23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2061"/>
        <a:ext cx="10515600" cy="690344"/>
      </dsp:txXfrm>
    </dsp:sp>
    <dsp:sp modelId="{6FF779CE-1A20-4205-BC9C-AC225BDAAC63}">
      <dsp:nvSpPr>
        <dsp:cNvPr id="0" name=""/>
        <dsp:cNvSpPr/>
      </dsp:nvSpPr>
      <dsp:spPr>
        <a:xfrm>
          <a:off x="0" y="2672406"/>
          <a:ext cx="10515600" cy="19509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женскими</a:t>
          </a:r>
          <a:r>
            <a:rPr lang="ru-RU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(</a:t>
          </a:r>
          <a:r>
            <a:rPr lang="ru-RU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феминными</a:t>
          </a:r>
          <a:r>
            <a:rPr lang="ru-RU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 следует признать культуры, в которых превалируют значимость межличностных отношений, сотрудничество, стремление к пониманию и проявление заботы об окружающих</a:t>
          </a:r>
          <a:endParaRPr lang="ru-RU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39" y="2767645"/>
        <a:ext cx="10325122" cy="1760496"/>
      </dsp:txXfrm>
    </dsp:sp>
    <dsp:sp modelId="{84EE79E1-7D6D-4644-B697-9FEC09CA18F8}">
      <dsp:nvSpPr>
        <dsp:cNvPr id="0" name=""/>
        <dsp:cNvSpPr/>
      </dsp:nvSpPr>
      <dsp:spPr>
        <a:xfrm>
          <a:off x="0" y="4623381"/>
          <a:ext cx="10515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Дания, Нидерланды, Норвегия, Португалия, Финляндия, Чили, Швеция</a:t>
          </a:r>
          <a:endParaRPr lang="ru-RU" sz="2300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23381"/>
        <a:ext cx="10515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1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7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0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A3A7-BDDE-4F24-B77C-6553F0A3CC01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E86A-CD0D-4874-8AA6-F8D2B642E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0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446" y="369277"/>
            <a:ext cx="9120554" cy="1863969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12. </a:t>
            </a:r>
            <a:r>
              <a:rPr lang="kk-KZ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межкультурной коммуникации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18946"/>
            <a:ext cx="9144000" cy="3138854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Межкультурная коммуникация в деловой сфере.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национальных деловых культур: индивидуализм-коллективизм, дистанция власти,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маскулинность-фемининность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избегание неопределенности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Г.Триандис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Кросс-культурный менеджмент (Г.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Хофстеде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8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культурного влияния на переговоры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5758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56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9354" y="365125"/>
            <a:ext cx="4214446" cy="5068521"/>
          </a:xfrm>
        </p:spPr>
        <p:txBody>
          <a:bodyPr/>
          <a:lstStyle/>
          <a:p>
            <a:pPr algn="ctr"/>
            <a:r>
              <a:rPr lang="ru-RU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Герт</a:t>
            </a:r>
            <a:r>
              <a:rPr lang="ru-RU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Герард</a:t>
            </a:r>
            <a:r>
              <a:rPr lang="ru-RU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Хендрик</a:t>
            </a:r>
            <a:r>
              <a:rPr lang="ru-RU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2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Хофстеде</a:t>
            </a:r>
            <a:r>
              <a:rPr lang="ru-RU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1928-2020 </a:t>
            </a:r>
            <a:r>
              <a:rPr lang="ru-RU" sz="32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r>
              <a:rPr lang="ru-RU" dirty="0"/>
              <a:t> </a:t>
            </a:r>
          </a:p>
        </p:txBody>
      </p:sp>
      <p:pic>
        <p:nvPicPr>
          <p:cNvPr id="4098" name="Picture 2" descr="Culture comparison 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06"/>
            <a:ext cx="6059610" cy="63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5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4107" y="369603"/>
            <a:ext cx="11007969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своей теории культурных измерений нидерландский социолог, специалист по теории управления </a:t>
            </a: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Герт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Герард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Хендрик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Хофстеде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предложил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совокупность показателей, определяющих культурные характеристики разных народов. Исследование, проведенное Г.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Хофстеде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состояло в анкетировании большого числа сотрудников (более 1000) транснациональной корпорации более чем в 100 странах на предмет их отношения к работе и поведения на рабочем месте. В результате было сформулировано пять показателей (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критериев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по которым он различал культуры: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дистанция от власти (от низкой до высокой):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обособленность (коллективизм – индивидуализм);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напористость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маскулинность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феминность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избегание неопределенности (неприятие неопределенности);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стратегическое мышление (краткосрочная или долгосрочная ориентация на будущее).</a:t>
            </a:r>
            <a:endParaRPr lang="ru-RU" sz="16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эмпирической базы использовались результаты письменного опроса, проведенного в 1960–1970-х гг. в 40 странах мира (за исключением бывших социалистических стран). Эти исследования позволили установить, что различные феномены культуры могут быть измерены по нескольким указанным параметрам, которые на практике выступают в различных комбинациях между собой, что и определяет ментальность соответствующей культуры. Результаты исследований Г.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Хофстеде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были опубликованы в работах «Последствия культуры» (1980) и «Измерения национальных культур в пятидесяти странах и трех регионах» (1983).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94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 имеющие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иерархическую, вертикальную структуру организации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281387"/>
              </p:ext>
            </p:extLst>
          </p:nvPr>
        </p:nvGraphicFramePr>
        <p:xfrm>
          <a:off x="838200" y="1336431"/>
          <a:ext cx="10515600" cy="4840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2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94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Обособленность (коллективизм – индивидуализм)</a:t>
            </a:r>
            <a:r>
              <a:rPr lang="ru-RU" sz="2400" dirty="0" smtClean="0"/>
              <a:t> 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39267"/>
              </p:ext>
            </p:extLst>
          </p:nvPr>
        </p:nvGraphicFramePr>
        <p:xfrm>
          <a:off x="838200" y="1336430"/>
          <a:ext cx="10515600" cy="51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86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94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Напористость (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маскулинность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феминность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/>
              <a:t> 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013687"/>
              </p:ext>
            </p:extLst>
          </p:nvPr>
        </p:nvGraphicFramePr>
        <p:xfrm>
          <a:off x="838200" y="1336430"/>
          <a:ext cx="10515600" cy="51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992" y="0"/>
            <a:ext cx="11218984" cy="5756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Избегание неопределенности (неприятие неопределенности)</a:t>
            </a:r>
            <a:r>
              <a:rPr lang="ru-RU" dirty="0"/>
              <a:t> 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95024"/>
              </p:ext>
            </p:extLst>
          </p:nvPr>
        </p:nvGraphicFramePr>
        <p:xfrm>
          <a:off x="838200" y="624254"/>
          <a:ext cx="11154508" cy="623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862" y="211016"/>
            <a:ext cx="11298114" cy="159140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Стратегическое мышление (краткосрочная или долгосрочная ориентация на будущее)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ориентированность на решение стратегических, долгосрочных целей, желание заглядывать в будущее.  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676533"/>
              </p:ext>
            </p:extLst>
          </p:nvPr>
        </p:nvGraphicFramePr>
        <p:xfrm>
          <a:off x="580290" y="1652953"/>
          <a:ext cx="1110468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66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ежкультурная коммуникация - презентация онл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Межкультурная коммуникация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это особая форма коммуникации двух или более представителей различных культур, этноса, процесс которого представлен обменом информацией и культурными ценностями взаимодействующих культур.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89936"/>
              </p:ext>
            </p:extLst>
          </p:nvPr>
        </p:nvGraphicFramePr>
        <p:xfrm>
          <a:off x="838200" y="1825625"/>
          <a:ext cx="10515600" cy="4953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7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межкультурной коммуникации 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898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езентация на тему: &amp;quot;Межкультурная коммуникация и межкультурное общение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" y="114300"/>
            <a:ext cx="11717215" cy="67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6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ОСОБЕННОСТИ РАЗВИТИЯ МЕЖКУЛЬТУРНОЙ КОММУНИКАЦИИ СТУДЕНТОВ ИНЖЕНЕРНОГО ВУЗА  В УСЛОВИЯХ ЗАРУБЕЖНОЙ ПРОИЗВОДСТВЕННОЙ ПРАКТИКИ - Современные проблемы  науки и образования (сетевое издание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69" y="360485"/>
            <a:ext cx="9821008" cy="58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межкультурной коммуникации 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33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24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Жанры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межкультурной коммуникации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696474"/>
              </p:ext>
            </p:extLst>
          </p:nvPr>
        </p:nvGraphicFramePr>
        <p:xfrm>
          <a:off x="838200" y="1336675"/>
          <a:ext cx="10515600" cy="484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55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речевых 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актов в МК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27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042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319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Тема 12. Психология межкультурной коммуникации </vt:lpstr>
      <vt:lpstr>Презентация PowerPoint</vt:lpstr>
      <vt:lpstr>Межкультурная коммуникация - это особая форма коммуникации двух или более представителей различных культур, этноса, процесс которого представлен обменом информацией и культурными ценностями взаимодействующих культур. </vt:lpstr>
      <vt:lpstr>Уровни межкультурной коммуникации </vt:lpstr>
      <vt:lpstr>Презентация PowerPoint</vt:lpstr>
      <vt:lpstr>Презентация PowerPoint</vt:lpstr>
      <vt:lpstr>Формы межкультурной коммуникации </vt:lpstr>
      <vt:lpstr>Жанры межкультурной коммуникации </vt:lpstr>
      <vt:lpstr>Виды речевых актов в МК</vt:lpstr>
      <vt:lpstr>Факторы культурного влияния на переговоры</vt:lpstr>
      <vt:lpstr>Герт (Герард Хендрик) Хофстеде 1928-2020 гг </vt:lpstr>
      <vt:lpstr>Презентация PowerPoint</vt:lpstr>
      <vt:lpstr>Культуры имеющие иерархическую, вертикальную структуру организации</vt:lpstr>
      <vt:lpstr>Обособленность (коллективизм – индивидуализм) </vt:lpstr>
      <vt:lpstr>Напористость (маскулинность – феминность) </vt:lpstr>
      <vt:lpstr>Избегание неопределенности (неприятие неопределенности) </vt:lpstr>
      <vt:lpstr>Стратегическое мышление (краткосрочная или долгосрочная ориентация на будущее) – это ориентированность на решение стратегических, долгосрочных целей, желание заглядывать в будущее. 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12. Психология межкультурной коммуникации </dc:title>
  <dc:creator>Пользователь Windows</dc:creator>
  <cp:lastModifiedBy>Пользователь Windows</cp:lastModifiedBy>
  <cp:revision>10</cp:revision>
  <dcterms:created xsi:type="dcterms:W3CDTF">2021-11-17T15:00:49Z</dcterms:created>
  <dcterms:modified xsi:type="dcterms:W3CDTF">2021-11-17T16:06:00Z</dcterms:modified>
</cp:coreProperties>
</file>