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6" r:id="rId16"/>
    <p:sldId id="274" r:id="rId17"/>
    <p:sldId id="278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D3FC2-8F5C-43DC-BBFC-3C6C99E79049}" type="doc">
      <dgm:prSet loTypeId="urn:microsoft.com/office/officeart/2009/layout/ReverseList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BFA12C40-2783-43AE-97DE-5CC56219E5C5}">
      <dgm:prSet phldrT="[Текст]" custT="1"/>
      <dgm:spPr/>
      <dgm:t>
        <a:bodyPr/>
        <a:lstStyle/>
        <a:p>
          <a:pPr algn="just"/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Эмоциональный менеджмент 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это система комплексного воздействия управляющей подсистемы на управляемую, направленная на создание нового качества жизни и труда субъектов деятельности, психологического благополучия личности, в основе которого лежит комфортное состояние коллектива предприятия и отдельных работников.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6D8B69-C3B5-489C-8A24-D2A7BC817BFB}" type="parTrans" cxnId="{8F10D2A7-C142-4491-884A-BABA3D5A1F71}">
      <dgm:prSet/>
      <dgm:spPr/>
      <dgm:t>
        <a:bodyPr/>
        <a:lstStyle/>
        <a:p>
          <a:endParaRPr lang="ru-RU"/>
        </a:p>
      </dgm:t>
    </dgm:pt>
    <dgm:pt modelId="{D041E9FA-7726-4B57-8938-DA28E0634457}" type="sibTrans" cxnId="{8F10D2A7-C142-4491-884A-BABA3D5A1F71}">
      <dgm:prSet/>
      <dgm:spPr/>
      <dgm:t>
        <a:bodyPr/>
        <a:lstStyle/>
        <a:p>
          <a:endParaRPr lang="ru-RU"/>
        </a:p>
      </dgm:t>
    </dgm:pt>
    <dgm:pt modelId="{498B40C2-F36D-4736-A94C-812110131C15}">
      <dgm:prSet phldrT="[Текст]" custT="1"/>
      <dgm:spPr/>
      <dgm:t>
        <a:bodyPr/>
        <a:lstStyle/>
        <a:p>
          <a:pPr algn="just"/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реализация стратегий развития предприятий, повышение их конкурентоспособности на основе механизма подкрепления и стимулирования деятельности работников, формирования положительных эмоций у отдельных работников и в целом у коллектива, обеспечения позитивного состояния социума, устранение и профилактики деструктивных воздействий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52AB60-8238-4156-BEB9-1DBFE4F4E336}" type="parTrans" cxnId="{AC01677F-1DC1-4947-8B88-307107810AA0}">
      <dgm:prSet/>
      <dgm:spPr/>
      <dgm:t>
        <a:bodyPr/>
        <a:lstStyle/>
        <a:p>
          <a:endParaRPr lang="ru-RU"/>
        </a:p>
      </dgm:t>
    </dgm:pt>
    <dgm:pt modelId="{14D1A3CF-BCE3-4D83-A6E8-83B82FFBFE81}" type="sibTrans" cxnId="{AC01677F-1DC1-4947-8B88-307107810AA0}">
      <dgm:prSet/>
      <dgm:spPr/>
      <dgm:t>
        <a:bodyPr/>
        <a:lstStyle/>
        <a:p>
          <a:endParaRPr lang="ru-RU"/>
        </a:p>
      </dgm:t>
    </dgm:pt>
    <dgm:pt modelId="{C32A4227-8430-44E4-8ACB-1C2A4032690D}" type="pres">
      <dgm:prSet presAssocID="{275D3FC2-8F5C-43DC-BBFC-3C6C99E7904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9D69144-1701-4463-A23F-C047DA187917}" type="pres">
      <dgm:prSet presAssocID="{275D3FC2-8F5C-43DC-BBFC-3C6C99E79049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7DC7AE-2C6A-4669-ACD2-F11E45F2F28A}" type="pres">
      <dgm:prSet presAssocID="{275D3FC2-8F5C-43DC-BBFC-3C6C99E79049}" presName="LeftNode" presStyleLbl="bgImgPlace1" presStyleIdx="0" presStyleCnt="2" custScaleX="228100" custLinFactNeighborX="-58847" custLinFactNeighborY="514">
        <dgm:presLayoutVars>
          <dgm:chMax val="2"/>
          <dgm:chPref val="2"/>
        </dgm:presLayoutVars>
      </dgm:prSet>
      <dgm:spPr/>
      <dgm:t>
        <a:bodyPr/>
        <a:lstStyle/>
        <a:p>
          <a:endParaRPr lang="ru-RU"/>
        </a:p>
      </dgm:t>
    </dgm:pt>
    <dgm:pt modelId="{FACFB38D-5981-4439-B5E2-DBC9FB444CDE}" type="pres">
      <dgm:prSet presAssocID="{275D3FC2-8F5C-43DC-BBFC-3C6C99E79049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0CD82-95A7-4102-99E1-561F0BD241B1}" type="pres">
      <dgm:prSet presAssocID="{275D3FC2-8F5C-43DC-BBFC-3C6C99E79049}" presName="RightNode" presStyleLbl="bgImgPlace1" presStyleIdx="1" presStyleCnt="2" custScaleX="224219" custLinFactNeighborX="92053" custLinFactNeighborY="102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C6CBB9C-508C-4EDA-B47A-792CAAEB8D5F}" type="pres">
      <dgm:prSet presAssocID="{275D3FC2-8F5C-43DC-BBFC-3C6C99E79049}" presName="TopArrow" presStyleLbl="node1" presStyleIdx="0" presStyleCnt="2"/>
      <dgm:spPr/>
    </dgm:pt>
    <dgm:pt modelId="{A8A7B2F2-A5DA-45DF-B993-747908251430}" type="pres">
      <dgm:prSet presAssocID="{275D3FC2-8F5C-43DC-BBFC-3C6C99E79049}" presName="BottomArrow" presStyleLbl="node1" presStyleIdx="1" presStyleCnt="2"/>
      <dgm:spPr/>
    </dgm:pt>
  </dgm:ptLst>
  <dgm:cxnLst>
    <dgm:cxn modelId="{2159AF4F-72A5-4AFE-B275-F709AB2DD74E}" type="presOf" srcId="{498B40C2-F36D-4736-A94C-812110131C15}" destId="{FACFB38D-5981-4439-B5E2-DBC9FB444CDE}" srcOrd="0" destOrd="0" presId="urn:microsoft.com/office/officeart/2009/layout/ReverseList"/>
    <dgm:cxn modelId="{AC01677F-1DC1-4947-8B88-307107810AA0}" srcId="{275D3FC2-8F5C-43DC-BBFC-3C6C99E79049}" destId="{498B40C2-F36D-4736-A94C-812110131C15}" srcOrd="1" destOrd="0" parTransId="{C152AB60-8238-4156-BEB9-1DBFE4F4E336}" sibTransId="{14D1A3CF-BCE3-4D83-A6E8-83B82FFBFE81}"/>
    <dgm:cxn modelId="{B942CBFD-F4E5-47AF-9592-E09F6436F749}" type="presOf" srcId="{275D3FC2-8F5C-43DC-BBFC-3C6C99E79049}" destId="{C32A4227-8430-44E4-8ACB-1C2A4032690D}" srcOrd="0" destOrd="0" presId="urn:microsoft.com/office/officeart/2009/layout/ReverseList"/>
    <dgm:cxn modelId="{18F98006-ACE2-4AA9-B489-661E7F8969DD}" type="presOf" srcId="{BFA12C40-2783-43AE-97DE-5CC56219E5C5}" destId="{A37DC7AE-2C6A-4669-ACD2-F11E45F2F28A}" srcOrd="1" destOrd="0" presId="urn:microsoft.com/office/officeart/2009/layout/ReverseList"/>
    <dgm:cxn modelId="{9F6B2AAC-D739-47C7-80D0-013051A8F58A}" type="presOf" srcId="{BFA12C40-2783-43AE-97DE-5CC56219E5C5}" destId="{89D69144-1701-4463-A23F-C047DA187917}" srcOrd="0" destOrd="0" presId="urn:microsoft.com/office/officeart/2009/layout/ReverseList"/>
    <dgm:cxn modelId="{F59F6FE0-225C-4304-85C0-4505196E318A}" type="presOf" srcId="{498B40C2-F36D-4736-A94C-812110131C15}" destId="{8620CD82-95A7-4102-99E1-561F0BD241B1}" srcOrd="1" destOrd="0" presId="urn:microsoft.com/office/officeart/2009/layout/ReverseList"/>
    <dgm:cxn modelId="{8F10D2A7-C142-4491-884A-BABA3D5A1F71}" srcId="{275D3FC2-8F5C-43DC-BBFC-3C6C99E79049}" destId="{BFA12C40-2783-43AE-97DE-5CC56219E5C5}" srcOrd="0" destOrd="0" parTransId="{526D8B69-C3B5-489C-8A24-D2A7BC817BFB}" sibTransId="{D041E9FA-7726-4B57-8938-DA28E0634457}"/>
    <dgm:cxn modelId="{360AB1D0-0E14-439E-8281-6C42A153873C}" type="presParOf" srcId="{C32A4227-8430-44E4-8ACB-1C2A4032690D}" destId="{89D69144-1701-4463-A23F-C047DA187917}" srcOrd="0" destOrd="0" presId="urn:microsoft.com/office/officeart/2009/layout/ReverseList"/>
    <dgm:cxn modelId="{DAFE620F-6C5B-4B01-99EB-4B313C8310B5}" type="presParOf" srcId="{C32A4227-8430-44E4-8ACB-1C2A4032690D}" destId="{A37DC7AE-2C6A-4669-ACD2-F11E45F2F28A}" srcOrd="1" destOrd="0" presId="urn:microsoft.com/office/officeart/2009/layout/ReverseList"/>
    <dgm:cxn modelId="{FAB8EF6A-DFA0-4D7A-AFE1-8CC3B21C315C}" type="presParOf" srcId="{C32A4227-8430-44E4-8ACB-1C2A4032690D}" destId="{FACFB38D-5981-4439-B5E2-DBC9FB444CDE}" srcOrd="2" destOrd="0" presId="urn:microsoft.com/office/officeart/2009/layout/ReverseList"/>
    <dgm:cxn modelId="{7558D365-FD91-4FEE-967E-7200652F4A91}" type="presParOf" srcId="{C32A4227-8430-44E4-8ACB-1C2A4032690D}" destId="{8620CD82-95A7-4102-99E1-561F0BD241B1}" srcOrd="3" destOrd="0" presId="urn:microsoft.com/office/officeart/2009/layout/ReverseList"/>
    <dgm:cxn modelId="{3A0E3414-7EA2-4090-A607-638C4C0452E2}" type="presParOf" srcId="{C32A4227-8430-44E4-8ACB-1C2A4032690D}" destId="{5C6CBB9C-508C-4EDA-B47A-792CAAEB8D5F}" srcOrd="4" destOrd="0" presId="urn:microsoft.com/office/officeart/2009/layout/ReverseList"/>
    <dgm:cxn modelId="{15D0E79A-2241-404D-827E-B8440DFBD695}" type="presParOf" srcId="{C32A4227-8430-44E4-8ACB-1C2A4032690D}" destId="{A8A7B2F2-A5DA-45DF-B993-747908251430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65DECE-3B13-4C9E-8486-2E3923714EB2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D1B37DF7-2D35-40DA-8AC2-15AAB7FDBCB6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ВЫГОРАНИЕ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F0D4F-1A20-4D73-A9D9-21D3EDF10B11}" type="parTrans" cxnId="{788EC0FF-8FB9-44BB-8FF7-BDA76FF1B151}">
      <dgm:prSet/>
      <dgm:spPr/>
      <dgm:t>
        <a:bodyPr/>
        <a:lstStyle/>
        <a:p>
          <a:endParaRPr lang="ru-RU"/>
        </a:p>
      </dgm:t>
    </dgm:pt>
    <dgm:pt modelId="{7DA564CF-E167-41FF-B3D4-1E929E453423}" type="sibTrans" cxnId="{788EC0FF-8FB9-44BB-8FF7-BDA76FF1B151}">
      <dgm:prSet/>
      <dgm:spPr/>
      <dgm:t>
        <a:bodyPr/>
        <a:lstStyle/>
        <a:p>
          <a:endParaRPr lang="ru-RU"/>
        </a:p>
      </dgm:t>
    </dgm:pt>
    <dgm:pt modelId="{EE71B404-2763-4E4C-B760-E465211161C5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механизм психологической защиты в форме полного или частичного исключения эмоций в ответ на избранные психотравмирующие воздействия (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В.В.Бойко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90599-754E-4C04-8B4F-A3A957C3A108}" type="parTrans" cxnId="{8E178447-8B03-49D8-8A32-54B4A2E01CA6}">
      <dgm:prSet/>
      <dgm:spPr/>
      <dgm:t>
        <a:bodyPr/>
        <a:lstStyle/>
        <a:p>
          <a:endParaRPr lang="ru-RU"/>
        </a:p>
      </dgm:t>
    </dgm:pt>
    <dgm:pt modelId="{285DCDFA-D58E-42A3-B8B7-99858E70046C}" type="sibTrans" cxnId="{8E178447-8B03-49D8-8A32-54B4A2E01CA6}">
      <dgm:prSet/>
      <dgm:spPr/>
      <dgm:t>
        <a:bodyPr/>
        <a:lstStyle/>
        <a:p>
          <a:endParaRPr lang="ru-RU"/>
        </a:p>
      </dgm:t>
    </dgm:pt>
    <dgm:pt modelId="{4AC8C396-F84F-4636-B34E-FDF3A3BA4A19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ответная реакция на длительные профессиональные стрессы межличностных коммуникаций (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К.Маслач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AE2BAB-0459-42CE-82C5-6E60A1518FB7}" type="parTrans" cxnId="{FAD1FAA9-3CF3-47E4-AE3D-DFC9C516720A}">
      <dgm:prSet/>
      <dgm:spPr/>
      <dgm:t>
        <a:bodyPr/>
        <a:lstStyle/>
        <a:p>
          <a:endParaRPr lang="ru-RU"/>
        </a:p>
      </dgm:t>
    </dgm:pt>
    <dgm:pt modelId="{B6F75EC8-DD6C-4A0F-ABA5-9EAE3324C24F}" type="sibTrans" cxnId="{FAD1FAA9-3CF3-47E4-AE3D-DFC9C516720A}">
      <dgm:prSet/>
      <dgm:spPr/>
      <dgm:t>
        <a:bodyPr/>
        <a:lstStyle/>
        <a:p>
          <a:endParaRPr lang="ru-RU"/>
        </a:p>
      </dgm:t>
    </dgm:pt>
    <dgm:pt modelId="{1EB64D93-6FC4-438F-B19A-88BC7C3C3CD9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состояние физического, эмоционального и умственного истощения, проявляющееся в профессиях социальной сферы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A8BD6-1CD5-47B4-A701-605DD16AAB1A}" type="parTrans" cxnId="{890215A9-9622-4807-A8D5-66CDED0FC149}">
      <dgm:prSet/>
      <dgm:spPr/>
      <dgm:t>
        <a:bodyPr/>
        <a:lstStyle/>
        <a:p>
          <a:endParaRPr lang="ru-RU"/>
        </a:p>
      </dgm:t>
    </dgm:pt>
    <dgm:pt modelId="{7B824B05-393E-43A2-BA50-B4C590C4D355}" type="sibTrans" cxnId="{890215A9-9622-4807-A8D5-66CDED0FC149}">
      <dgm:prSet/>
      <dgm:spPr/>
      <dgm:t>
        <a:bodyPr/>
        <a:lstStyle/>
        <a:p>
          <a:endParaRPr lang="ru-RU"/>
        </a:p>
      </dgm:t>
    </dgm:pt>
    <dgm:pt modelId="{29518232-6D53-4F97-A774-64382A8B3862}">
      <dgm:prSet phldrT="[Текст]" custT="1"/>
      <dgm:spPr/>
      <dgm:t>
        <a:bodyPr/>
        <a:lstStyle/>
        <a:p>
          <a:pPr algn="l"/>
          <a:endParaRPr lang="ru-RU" sz="2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синдром, включающий в себя три основные составляющие: эмоциональную истощенность, деперсонализацию (цинизм) и редукцию профессиональных достижений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4444A-173C-4EE9-91E4-DA3E5E065ACB}" type="parTrans" cxnId="{9595467D-8FD1-40E2-947F-6A8E885EC456}">
      <dgm:prSet/>
      <dgm:spPr/>
      <dgm:t>
        <a:bodyPr/>
        <a:lstStyle/>
        <a:p>
          <a:endParaRPr lang="ru-RU"/>
        </a:p>
      </dgm:t>
    </dgm:pt>
    <dgm:pt modelId="{5FC4BD5B-744F-4898-8621-32CF670BB1AE}" type="sibTrans" cxnId="{9595467D-8FD1-40E2-947F-6A8E885EC456}">
      <dgm:prSet/>
      <dgm:spPr/>
      <dgm:t>
        <a:bodyPr/>
        <a:lstStyle/>
        <a:p>
          <a:endParaRPr lang="ru-RU"/>
        </a:p>
      </dgm:t>
    </dgm:pt>
    <dgm:pt modelId="{6731B102-0BF8-4139-AD54-83749B3840B6}">
      <dgm:prSet phldrT="[Текст]" custT="1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ВЫГОРАНИЕ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2EFBB-FF8C-4A0D-BC84-A7EF13ACF536}" type="sibTrans" cxnId="{DAB1A962-0194-46D8-A2B8-D886E1FE8637}">
      <dgm:prSet/>
      <dgm:spPr/>
      <dgm:t>
        <a:bodyPr/>
        <a:lstStyle/>
        <a:p>
          <a:endParaRPr lang="ru-RU"/>
        </a:p>
      </dgm:t>
    </dgm:pt>
    <dgm:pt modelId="{47A157E3-0ECC-405A-92DD-D056F7272211}" type="parTrans" cxnId="{DAB1A962-0194-46D8-A2B8-D886E1FE8637}">
      <dgm:prSet/>
      <dgm:spPr/>
      <dgm:t>
        <a:bodyPr/>
        <a:lstStyle/>
        <a:p>
          <a:endParaRPr lang="ru-RU"/>
        </a:p>
      </dgm:t>
    </dgm:pt>
    <dgm:pt modelId="{B5F4D018-40B0-4252-AD69-AC56AE7054FF}" type="pres">
      <dgm:prSet presAssocID="{D065DECE-3B13-4C9E-8486-2E3923714EB2}" presName="list" presStyleCnt="0">
        <dgm:presLayoutVars>
          <dgm:dir/>
          <dgm:animLvl val="lvl"/>
        </dgm:presLayoutVars>
      </dgm:prSet>
      <dgm:spPr/>
    </dgm:pt>
    <dgm:pt modelId="{52A0F835-6AD4-4E7B-9ECB-F72A9D5E1945}" type="pres">
      <dgm:prSet presAssocID="{D1B37DF7-2D35-40DA-8AC2-15AAB7FDBCB6}" presName="posSpace" presStyleCnt="0"/>
      <dgm:spPr/>
    </dgm:pt>
    <dgm:pt modelId="{8BEE41FB-13FF-459B-8599-B178644CA063}" type="pres">
      <dgm:prSet presAssocID="{D1B37DF7-2D35-40DA-8AC2-15AAB7FDBCB6}" presName="vertFlow" presStyleCnt="0"/>
      <dgm:spPr/>
    </dgm:pt>
    <dgm:pt modelId="{685B27A5-5E85-4FB0-8648-228DB4F4A595}" type="pres">
      <dgm:prSet presAssocID="{D1B37DF7-2D35-40DA-8AC2-15AAB7FDBCB6}" presName="topSpace" presStyleCnt="0"/>
      <dgm:spPr/>
    </dgm:pt>
    <dgm:pt modelId="{241E9FBE-2A9F-48AF-8071-7D6531E63015}" type="pres">
      <dgm:prSet presAssocID="{D1B37DF7-2D35-40DA-8AC2-15AAB7FDBCB6}" presName="firstComp" presStyleCnt="0"/>
      <dgm:spPr/>
    </dgm:pt>
    <dgm:pt modelId="{28F975F0-B874-4F93-8844-5AF55CA28B65}" type="pres">
      <dgm:prSet presAssocID="{D1B37DF7-2D35-40DA-8AC2-15AAB7FDBCB6}" presName="firstChild" presStyleLbl="bgAccFollowNode1" presStyleIdx="0" presStyleCnt="4" custScaleX="127490" custScaleY="117636"/>
      <dgm:spPr/>
      <dgm:t>
        <a:bodyPr/>
        <a:lstStyle/>
        <a:p>
          <a:endParaRPr lang="ru-RU"/>
        </a:p>
      </dgm:t>
    </dgm:pt>
    <dgm:pt modelId="{D0F483C4-E592-43F5-8693-1B41968D3F84}" type="pres">
      <dgm:prSet presAssocID="{D1B37DF7-2D35-40DA-8AC2-15AAB7FDBCB6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2E9B05-EF24-4869-B859-45C070FF7995}" type="pres">
      <dgm:prSet presAssocID="{4AC8C396-F84F-4636-B34E-FDF3A3BA4A19}" presName="comp" presStyleCnt="0"/>
      <dgm:spPr/>
    </dgm:pt>
    <dgm:pt modelId="{27B26F5D-53E3-4F52-A7D1-C724A0F238B7}" type="pres">
      <dgm:prSet presAssocID="{4AC8C396-F84F-4636-B34E-FDF3A3BA4A19}" presName="child" presStyleLbl="bgAccFollowNode1" presStyleIdx="1" presStyleCnt="4" custScaleX="126805" custScaleY="148927"/>
      <dgm:spPr/>
      <dgm:t>
        <a:bodyPr/>
        <a:lstStyle/>
        <a:p>
          <a:endParaRPr lang="ru-RU"/>
        </a:p>
      </dgm:t>
    </dgm:pt>
    <dgm:pt modelId="{3AC1ED26-6917-4DAD-941E-618EDF609680}" type="pres">
      <dgm:prSet presAssocID="{4AC8C396-F84F-4636-B34E-FDF3A3BA4A1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90CD43-76EA-42B8-B7C5-973CBE21F15E}" type="pres">
      <dgm:prSet presAssocID="{D1B37DF7-2D35-40DA-8AC2-15AAB7FDBCB6}" presName="negSpace" presStyleCnt="0"/>
      <dgm:spPr/>
    </dgm:pt>
    <dgm:pt modelId="{F3BA6FC6-E512-4BE6-A098-4CEF632E24B5}" type="pres">
      <dgm:prSet presAssocID="{D1B37DF7-2D35-40DA-8AC2-15AAB7FDBCB6}" presName="circle" presStyleLbl="node1" presStyleIdx="0" presStyleCnt="2" custScaleX="197327" custScaleY="59795" custLinFactNeighborX="13556" custLinFactNeighborY="-53842"/>
      <dgm:spPr/>
    </dgm:pt>
    <dgm:pt modelId="{2B57F024-24B6-4BCA-B7DE-767A48760E97}" type="pres">
      <dgm:prSet presAssocID="{7DA564CF-E167-41FF-B3D4-1E929E453423}" presName="transSpace" presStyleCnt="0"/>
      <dgm:spPr/>
    </dgm:pt>
    <dgm:pt modelId="{8626C682-0F3D-4C4E-A1EC-5695FF0B8753}" type="pres">
      <dgm:prSet presAssocID="{6731B102-0BF8-4139-AD54-83749B3840B6}" presName="posSpace" presStyleCnt="0"/>
      <dgm:spPr/>
    </dgm:pt>
    <dgm:pt modelId="{B8268211-A174-4760-9696-83AE7C6309B7}" type="pres">
      <dgm:prSet presAssocID="{6731B102-0BF8-4139-AD54-83749B3840B6}" presName="vertFlow" presStyleCnt="0"/>
      <dgm:spPr/>
    </dgm:pt>
    <dgm:pt modelId="{EC262088-145E-4F0D-B777-B8777CAFE495}" type="pres">
      <dgm:prSet presAssocID="{6731B102-0BF8-4139-AD54-83749B3840B6}" presName="topSpace" presStyleCnt="0"/>
      <dgm:spPr/>
    </dgm:pt>
    <dgm:pt modelId="{D1E3B150-7FD7-41A6-BFBE-5052338A9B84}" type="pres">
      <dgm:prSet presAssocID="{6731B102-0BF8-4139-AD54-83749B3840B6}" presName="firstComp" presStyleCnt="0"/>
      <dgm:spPr/>
    </dgm:pt>
    <dgm:pt modelId="{31EB45A1-002F-4DD3-BBEC-9296B36F2C28}" type="pres">
      <dgm:prSet presAssocID="{6731B102-0BF8-4139-AD54-83749B3840B6}" presName="firstChild" presStyleLbl="bgAccFollowNode1" presStyleIdx="2" presStyleCnt="4" custScaleX="124094" custLinFactNeighborX="-39223" custLinFactNeighborY="-2482"/>
      <dgm:spPr/>
      <dgm:t>
        <a:bodyPr/>
        <a:lstStyle/>
        <a:p>
          <a:endParaRPr lang="ru-RU"/>
        </a:p>
      </dgm:t>
    </dgm:pt>
    <dgm:pt modelId="{8C0842C6-8646-446C-B098-C8BD4408EE89}" type="pres">
      <dgm:prSet presAssocID="{6731B102-0BF8-4139-AD54-83749B3840B6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735648-FD02-41B4-8AD5-B86F54D64E30}" type="pres">
      <dgm:prSet presAssocID="{29518232-6D53-4F97-A774-64382A8B3862}" presName="comp" presStyleCnt="0"/>
      <dgm:spPr/>
    </dgm:pt>
    <dgm:pt modelId="{3C0CB3E6-0682-41FA-B4A8-885F045B13D0}" type="pres">
      <dgm:prSet presAssocID="{29518232-6D53-4F97-A774-64382A8B3862}" presName="child" presStyleLbl="bgAccFollowNode1" presStyleIdx="3" presStyleCnt="4" custScaleX="130347" custScaleY="168017" custLinFactNeighborX="-38057" custLinFactNeighborY="-1462"/>
      <dgm:spPr/>
      <dgm:t>
        <a:bodyPr/>
        <a:lstStyle/>
        <a:p>
          <a:endParaRPr lang="ru-RU"/>
        </a:p>
      </dgm:t>
    </dgm:pt>
    <dgm:pt modelId="{F6033085-1D05-409B-8690-81402CE5F0A9}" type="pres">
      <dgm:prSet presAssocID="{29518232-6D53-4F97-A774-64382A8B3862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9CCEEE-8FFE-4A59-BDF5-26D2079429D8}" type="pres">
      <dgm:prSet presAssocID="{6731B102-0BF8-4139-AD54-83749B3840B6}" presName="negSpace" presStyleCnt="0"/>
      <dgm:spPr/>
    </dgm:pt>
    <dgm:pt modelId="{929EC972-D42E-4A6A-8B73-C7FB554EAACE}" type="pres">
      <dgm:prSet presAssocID="{6731B102-0BF8-4139-AD54-83749B3840B6}" presName="circle" presStyleLbl="node1" presStyleIdx="1" presStyleCnt="2" custScaleX="213696" custScaleY="54571" custLinFactNeighborX="-37742" custLinFactNeighborY="-54727"/>
      <dgm:spPr/>
      <dgm:t>
        <a:bodyPr/>
        <a:lstStyle/>
        <a:p>
          <a:endParaRPr lang="ru-RU"/>
        </a:p>
      </dgm:t>
    </dgm:pt>
  </dgm:ptLst>
  <dgm:cxnLst>
    <dgm:cxn modelId="{890215A9-9622-4807-A8D5-66CDED0FC149}" srcId="{6731B102-0BF8-4139-AD54-83749B3840B6}" destId="{1EB64D93-6FC4-438F-B19A-88BC7C3C3CD9}" srcOrd="0" destOrd="0" parTransId="{122A8BD6-1CD5-47B4-A701-605DD16AAB1A}" sibTransId="{7B824B05-393E-43A2-BA50-B4C590C4D355}"/>
    <dgm:cxn modelId="{D15CD2A4-53E6-45B8-9CD7-13EA1BA247E6}" type="presOf" srcId="{4AC8C396-F84F-4636-B34E-FDF3A3BA4A19}" destId="{3AC1ED26-6917-4DAD-941E-618EDF609680}" srcOrd="1" destOrd="0" presId="urn:microsoft.com/office/officeart/2005/8/layout/hList9"/>
    <dgm:cxn modelId="{16E1D530-9EA9-4101-8B12-0D7DB085E7AF}" type="presOf" srcId="{D065DECE-3B13-4C9E-8486-2E3923714EB2}" destId="{B5F4D018-40B0-4252-AD69-AC56AE7054FF}" srcOrd="0" destOrd="0" presId="urn:microsoft.com/office/officeart/2005/8/layout/hList9"/>
    <dgm:cxn modelId="{9595467D-8FD1-40E2-947F-6A8E885EC456}" srcId="{6731B102-0BF8-4139-AD54-83749B3840B6}" destId="{29518232-6D53-4F97-A774-64382A8B3862}" srcOrd="1" destOrd="0" parTransId="{91E4444A-173C-4EE9-91E4-DA3E5E065ACB}" sibTransId="{5FC4BD5B-744F-4898-8621-32CF670BB1AE}"/>
    <dgm:cxn modelId="{7C7772C9-CC24-42B6-8DB7-EB44B391FF7B}" type="presOf" srcId="{4AC8C396-F84F-4636-B34E-FDF3A3BA4A19}" destId="{27B26F5D-53E3-4F52-A7D1-C724A0F238B7}" srcOrd="0" destOrd="0" presId="urn:microsoft.com/office/officeart/2005/8/layout/hList9"/>
    <dgm:cxn modelId="{9BAFBA27-4F36-45EE-9D9F-8A4C1D31564D}" type="presOf" srcId="{6731B102-0BF8-4139-AD54-83749B3840B6}" destId="{929EC972-D42E-4A6A-8B73-C7FB554EAACE}" srcOrd="0" destOrd="0" presId="urn:microsoft.com/office/officeart/2005/8/layout/hList9"/>
    <dgm:cxn modelId="{DAB1A962-0194-46D8-A2B8-D886E1FE8637}" srcId="{D065DECE-3B13-4C9E-8486-2E3923714EB2}" destId="{6731B102-0BF8-4139-AD54-83749B3840B6}" srcOrd="1" destOrd="0" parTransId="{47A157E3-0ECC-405A-92DD-D056F7272211}" sibTransId="{5512EFBB-FF8C-4A0D-BC84-A7EF13ACF536}"/>
    <dgm:cxn modelId="{AD7F3A6D-B06B-40DF-9AD8-EC2043790C3F}" type="presOf" srcId="{29518232-6D53-4F97-A774-64382A8B3862}" destId="{F6033085-1D05-409B-8690-81402CE5F0A9}" srcOrd="1" destOrd="0" presId="urn:microsoft.com/office/officeart/2005/8/layout/hList9"/>
    <dgm:cxn modelId="{12E7CD89-5796-42D7-9A9C-5B5D8F51E388}" type="presOf" srcId="{29518232-6D53-4F97-A774-64382A8B3862}" destId="{3C0CB3E6-0682-41FA-B4A8-885F045B13D0}" srcOrd="0" destOrd="0" presId="urn:microsoft.com/office/officeart/2005/8/layout/hList9"/>
    <dgm:cxn modelId="{81F82DF7-8092-46D3-BA27-446D8E1CFFA4}" type="presOf" srcId="{EE71B404-2763-4E4C-B760-E465211161C5}" destId="{D0F483C4-E592-43F5-8693-1B41968D3F84}" srcOrd="1" destOrd="0" presId="urn:microsoft.com/office/officeart/2005/8/layout/hList9"/>
    <dgm:cxn modelId="{5E6B6787-8B56-4D7C-BAF9-F59D23D34478}" type="presOf" srcId="{D1B37DF7-2D35-40DA-8AC2-15AAB7FDBCB6}" destId="{F3BA6FC6-E512-4BE6-A098-4CEF632E24B5}" srcOrd="0" destOrd="0" presId="urn:microsoft.com/office/officeart/2005/8/layout/hList9"/>
    <dgm:cxn modelId="{D3F97478-D836-4BB6-B97A-EBB7038A3296}" type="presOf" srcId="{1EB64D93-6FC4-438F-B19A-88BC7C3C3CD9}" destId="{31EB45A1-002F-4DD3-BBEC-9296B36F2C28}" srcOrd="0" destOrd="0" presId="urn:microsoft.com/office/officeart/2005/8/layout/hList9"/>
    <dgm:cxn modelId="{FAD1FAA9-3CF3-47E4-AE3D-DFC9C516720A}" srcId="{D1B37DF7-2D35-40DA-8AC2-15AAB7FDBCB6}" destId="{4AC8C396-F84F-4636-B34E-FDF3A3BA4A19}" srcOrd="1" destOrd="0" parTransId="{34AE2BAB-0459-42CE-82C5-6E60A1518FB7}" sibTransId="{B6F75EC8-DD6C-4A0F-ABA5-9EAE3324C24F}"/>
    <dgm:cxn modelId="{681E4B9F-1989-4DF2-8366-D471B6871375}" type="presOf" srcId="{1EB64D93-6FC4-438F-B19A-88BC7C3C3CD9}" destId="{8C0842C6-8646-446C-B098-C8BD4408EE89}" srcOrd="1" destOrd="0" presId="urn:microsoft.com/office/officeart/2005/8/layout/hList9"/>
    <dgm:cxn modelId="{788EC0FF-8FB9-44BB-8FF7-BDA76FF1B151}" srcId="{D065DECE-3B13-4C9E-8486-2E3923714EB2}" destId="{D1B37DF7-2D35-40DA-8AC2-15AAB7FDBCB6}" srcOrd="0" destOrd="0" parTransId="{BA2F0D4F-1A20-4D73-A9D9-21D3EDF10B11}" sibTransId="{7DA564CF-E167-41FF-B3D4-1E929E453423}"/>
    <dgm:cxn modelId="{8E178447-8B03-49D8-8A32-54B4A2E01CA6}" srcId="{D1B37DF7-2D35-40DA-8AC2-15AAB7FDBCB6}" destId="{EE71B404-2763-4E4C-B760-E465211161C5}" srcOrd="0" destOrd="0" parTransId="{A7790599-754E-4C04-8B4F-A3A957C3A108}" sibTransId="{285DCDFA-D58E-42A3-B8B7-99858E70046C}"/>
    <dgm:cxn modelId="{3C167DA1-32F1-4153-B1A1-353B7E1E700D}" type="presOf" srcId="{EE71B404-2763-4E4C-B760-E465211161C5}" destId="{28F975F0-B874-4F93-8844-5AF55CA28B65}" srcOrd="0" destOrd="0" presId="urn:microsoft.com/office/officeart/2005/8/layout/hList9"/>
    <dgm:cxn modelId="{B8A69F27-B43E-40A7-A112-893A6A12E2D5}" type="presParOf" srcId="{B5F4D018-40B0-4252-AD69-AC56AE7054FF}" destId="{52A0F835-6AD4-4E7B-9ECB-F72A9D5E1945}" srcOrd="0" destOrd="0" presId="urn:microsoft.com/office/officeart/2005/8/layout/hList9"/>
    <dgm:cxn modelId="{38396EF7-1D5D-41EF-8814-44ADA8057BBD}" type="presParOf" srcId="{B5F4D018-40B0-4252-AD69-AC56AE7054FF}" destId="{8BEE41FB-13FF-459B-8599-B178644CA063}" srcOrd="1" destOrd="0" presId="urn:microsoft.com/office/officeart/2005/8/layout/hList9"/>
    <dgm:cxn modelId="{E88CDB21-3E4B-40F4-9937-716FB02CAA35}" type="presParOf" srcId="{8BEE41FB-13FF-459B-8599-B178644CA063}" destId="{685B27A5-5E85-4FB0-8648-228DB4F4A595}" srcOrd="0" destOrd="0" presId="urn:microsoft.com/office/officeart/2005/8/layout/hList9"/>
    <dgm:cxn modelId="{9D4D6C59-0F0E-4FF1-B878-151BE99167B2}" type="presParOf" srcId="{8BEE41FB-13FF-459B-8599-B178644CA063}" destId="{241E9FBE-2A9F-48AF-8071-7D6531E63015}" srcOrd="1" destOrd="0" presId="urn:microsoft.com/office/officeart/2005/8/layout/hList9"/>
    <dgm:cxn modelId="{5D81E168-7192-457F-B38B-E4657A577D13}" type="presParOf" srcId="{241E9FBE-2A9F-48AF-8071-7D6531E63015}" destId="{28F975F0-B874-4F93-8844-5AF55CA28B65}" srcOrd="0" destOrd="0" presId="urn:microsoft.com/office/officeart/2005/8/layout/hList9"/>
    <dgm:cxn modelId="{EA5E3916-9979-4F97-BEB1-D41C9C0A23C1}" type="presParOf" srcId="{241E9FBE-2A9F-48AF-8071-7D6531E63015}" destId="{D0F483C4-E592-43F5-8693-1B41968D3F84}" srcOrd="1" destOrd="0" presId="urn:microsoft.com/office/officeart/2005/8/layout/hList9"/>
    <dgm:cxn modelId="{E60E711E-DF95-4623-A728-46B18DC27157}" type="presParOf" srcId="{8BEE41FB-13FF-459B-8599-B178644CA063}" destId="{C12E9B05-EF24-4869-B859-45C070FF7995}" srcOrd="2" destOrd="0" presId="urn:microsoft.com/office/officeart/2005/8/layout/hList9"/>
    <dgm:cxn modelId="{42C4E4F6-EE44-48BB-8405-E2228971B4B6}" type="presParOf" srcId="{C12E9B05-EF24-4869-B859-45C070FF7995}" destId="{27B26F5D-53E3-4F52-A7D1-C724A0F238B7}" srcOrd="0" destOrd="0" presId="urn:microsoft.com/office/officeart/2005/8/layout/hList9"/>
    <dgm:cxn modelId="{C8AF79ED-2967-406F-859C-D5533E781EF0}" type="presParOf" srcId="{C12E9B05-EF24-4869-B859-45C070FF7995}" destId="{3AC1ED26-6917-4DAD-941E-618EDF609680}" srcOrd="1" destOrd="0" presId="urn:microsoft.com/office/officeart/2005/8/layout/hList9"/>
    <dgm:cxn modelId="{9D9418E5-D170-4BE8-8FDB-8E5A8077FA0E}" type="presParOf" srcId="{B5F4D018-40B0-4252-AD69-AC56AE7054FF}" destId="{8D90CD43-76EA-42B8-B7C5-973CBE21F15E}" srcOrd="2" destOrd="0" presId="urn:microsoft.com/office/officeart/2005/8/layout/hList9"/>
    <dgm:cxn modelId="{70945D12-EA72-4BEB-8E63-944327398B06}" type="presParOf" srcId="{B5F4D018-40B0-4252-AD69-AC56AE7054FF}" destId="{F3BA6FC6-E512-4BE6-A098-4CEF632E24B5}" srcOrd="3" destOrd="0" presId="urn:microsoft.com/office/officeart/2005/8/layout/hList9"/>
    <dgm:cxn modelId="{203B4316-343C-41D0-A791-2A2D35DC118B}" type="presParOf" srcId="{B5F4D018-40B0-4252-AD69-AC56AE7054FF}" destId="{2B57F024-24B6-4BCA-B7DE-767A48760E97}" srcOrd="4" destOrd="0" presId="urn:microsoft.com/office/officeart/2005/8/layout/hList9"/>
    <dgm:cxn modelId="{F5895B2E-5D24-490C-9317-FAC5A2AE26B8}" type="presParOf" srcId="{B5F4D018-40B0-4252-AD69-AC56AE7054FF}" destId="{8626C682-0F3D-4C4E-A1EC-5695FF0B8753}" srcOrd="5" destOrd="0" presId="urn:microsoft.com/office/officeart/2005/8/layout/hList9"/>
    <dgm:cxn modelId="{05F77B28-D6EF-4DC9-B6B8-11ECF6E2B0B0}" type="presParOf" srcId="{B5F4D018-40B0-4252-AD69-AC56AE7054FF}" destId="{B8268211-A174-4760-9696-83AE7C6309B7}" srcOrd="6" destOrd="0" presId="urn:microsoft.com/office/officeart/2005/8/layout/hList9"/>
    <dgm:cxn modelId="{89A53F21-02D3-429B-B7D1-5B4CC5ACEA09}" type="presParOf" srcId="{B8268211-A174-4760-9696-83AE7C6309B7}" destId="{EC262088-145E-4F0D-B777-B8777CAFE495}" srcOrd="0" destOrd="0" presId="urn:microsoft.com/office/officeart/2005/8/layout/hList9"/>
    <dgm:cxn modelId="{D79392CC-8F4D-41A0-9F85-9E62FDD4CA61}" type="presParOf" srcId="{B8268211-A174-4760-9696-83AE7C6309B7}" destId="{D1E3B150-7FD7-41A6-BFBE-5052338A9B84}" srcOrd="1" destOrd="0" presId="urn:microsoft.com/office/officeart/2005/8/layout/hList9"/>
    <dgm:cxn modelId="{2C0B0827-FB1F-44E0-8087-6661F0DA7D05}" type="presParOf" srcId="{D1E3B150-7FD7-41A6-BFBE-5052338A9B84}" destId="{31EB45A1-002F-4DD3-BBEC-9296B36F2C28}" srcOrd="0" destOrd="0" presId="urn:microsoft.com/office/officeart/2005/8/layout/hList9"/>
    <dgm:cxn modelId="{9B144371-5EAE-4157-BD2F-2CC7B6A74A29}" type="presParOf" srcId="{D1E3B150-7FD7-41A6-BFBE-5052338A9B84}" destId="{8C0842C6-8646-446C-B098-C8BD4408EE89}" srcOrd="1" destOrd="0" presId="urn:microsoft.com/office/officeart/2005/8/layout/hList9"/>
    <dgm:cxn modelId="{6310E764-448A-43D6-B3C8-9CEAAFDC877F}" type="presParOf" srcId="{B8268211-A174-4760-9696-83AE7C6309B7}" destId="{70735648-FD02-41B4-8AD5-B86F54D64E30}" srcOrd="2" destOrd="0" presId="urn:microsoft.com/office/officeart/2005/8/layout/hList9"/>
    <dgm:cxn modelId="{A79591F3-EEE4-4AE6-A0C8-E50543E878E2}" type="presParOf" srcId="{70735648-FD02-41B4-8AD5-B86F54D64E30}" destId="{3C0CB3E6-0682-41FA-B4A8-885F045B13D0}" srcOrd="0" destOrd="0" presId="urn:microsoft.com/office/officeart/2005/8/layout/hList9"/>
    <dgm:cxn modelId="{BD9E3596-FEC2-437A-B4DC-BFD83F82E850}" type="presParOf" srcId="{70735648-FD02-41B4-8AD5-B86F54D64E30}" destId="{F6033085-1D05-409B-8690-81402CE5F0A9}" srcOrd="1" destOrd="0" presId="urn:microsoft.com/office/officeart/2005/8/layout/hList9"/>
    <dgm:cxn modelId="{AB9C0EBD-4991-4B7A-8943-6387729EF5A5}" type="presParOf" srcId="{B5F4D018-40B0-4252-AD69-AC56AE7054FF}" destId="{EF9CCEEE-8FFE-4A59-BDF5-26D2079429D8}" srcOrd="7" destOrd="0" presId="urn:microsoft.com/office/officeart/2005/8/layout/hList9"/>
    <dgm:cxn modelId="{F9B81862-2E84-4805-A997-0E6AD62D94AC}" type="presParOf" srcId="{B5F4D018-40B0-4252-AD69-AC56AE7054FF}" destId="{929EC972-D42E-4A6A-8B73-C7FB554EAAC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B72679-00EA-423F-9AAF-EA552E6A816C}" type="doc">
      <dgm:prSet loTypeId="urn:microsoft.com/office/officeart/2005/8/layout/lProcess2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0263CBDD-D1D0-4A1A-8106-039B2B2262CA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истощенность</a:t>
          </a:r>
          <a:endParaRPr lang="ru-RU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3F0F7-D60B-4385-91E8-8C66BB1A69CC}" type="parTrans" cxnId="{B066A3A7-2931-4FC1-B4B0-093F4893D230}">
      <dgm:prSet/>
      <dgm:spPr/>
      <dgm:t>
        <a:bodyPr/>
        <a:lstStyle/>
        <a:p>
          <a:endParaRPr lang="ru-RU"/>
        </a:p>
      </dgm:t>
    </dgm:pt>
    <dgm:pt modelId="{747E1F75-8752-4361-9A5E-823E14D36AE0}" type="sibTrans" cxnId="{B066A3A7-2931-4FC1-B4B0-093F4893D230}">
      <dgm:prSet/>
      <dgm:spPr/>
      <dgm:t>
        <a:bodyPr/>
        <a:lstStyle/>
        <a:p>
          <a:endParaRPr lang="ru-RU"/>
        </a:p>
      </dgm:t>
    </dgm:pt>
    <dgm:pt modelId="{FE496875-4595-412D-AD72-8D195A5D110B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опустошенность и усталость от собственной работы, чувство «приглушенности», «притупленности» эмоций, когда специалист уже не в силах отозваться, эмоционально откликнуться на чужую боль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E0C0DC-782B-4CCF-A468-3B07F54F9C35}" type="parTrans" cxnId="{50949085-6AC0-4B7F-A47B-8C1D6C4770A3}">
      <dgm:prSet/>
      <dgm:spPr/>
      <dgm:t>
        <a:bodyPr/>
        <a:lstStyle/>
        <a:p>
          <a:endParaRPr lang="ru-RU"/>
        </a:p>
      </dgm:t>
    </dgm:pt>
    <dgm:pt modelId="{F9FB3048-9935-4E4F-A189-568C82290500}" type="sibTrans" cxnId="{50949085-6AC0-4B7F-A47B-8C1D6C4770A3}">
      <dgm:prSet/>
      <dgm:spPr/>
      <dgm:t>
        <a:bodyPr/>
        <a:lstStyle/>
        <a:p>
          <a:endParaRPr lang="ru-RU"/>
        </a:p>
      </dgm:t>
    </dgm:pt>
    <dgm:pt modelId="{0377A432-D71C-4DCA-ACD9-DD00258F0CB6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физические недомогания, нарушение сферы отношений, негативные или жесткие установки по отношению к клиентам (ученикам, пациентам и т.д.)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B6794-4FA2-4C09-8314-1EEABB940F35}" type="parTrans" cxnId="{B1F7E007-D2ED-4DE3-A72F-19EBCB74E1BB}">
      <dgm:prSet/>
      <dgm:spPr/>
      <dgm:t>
        <a:bodyPr/>
        <a:lstStyle/>
        <a:p>
          <a:endParaRPr lang="ru-RU"/>
        </a:p>
      </dgm:t>
    </dgm:pt>
    <dgm:pt modelId="{311A3571-0B9F-4B95-AB93-43011ADE3EFF}" type="sibTrans" cxnId="{B1F7E007-D2ED-4DE3-A72F-19EBCB74E1BB}">
      <dgm:prSet/>
      <dgm:spPr/>
      <dgm:t>
        <a:bodyPr/>
        <a:lstStyle/>
        <a:p>
          <a:endParaRPr lang="ru-RU"/>
        </a:p>
      </dgm:t>
    </dgm:pt>
    <dgm:pt modelId="{271BDA17-A5BD-472A-BC96-68078689E90E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Деперсонализация</a:t>
          </a:r>
          <a:endParaRPr lang="ru-RU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344447-3F07-4E0C-B6E7-C67B4160248F}" type="parTrans" cxnId="{36F65C0F-2445-477D-8989-945C11C0904D}">
      <dgm:prSet/>
      <dgm:spPr/>
      <dgm:t>
        <a:bodyPr/>
        <a:lstStyle/>
        <a:p>
          <a:endParaRPr lang="ru-RU"/>
        </a:p>
      </dgm:t>
    </dgm:pt>
    <dgm:pt modelId="{8995B87B-1109-418C-8465-8F1A60C9DF07}" type="sibTrans" cxnId="{36F65C0F-2445-477D-8989-945C11C0904D}">
      <dgm:prSet/>
      <dgm:spPr/>
      <dgm:t>
        <a:bodyPr/>
        <a:lstStyle/>
        <a:p>
          <a:endParaRPr lang="ru-RU"/>
        </a:p>
      </dgm:t>
    </dgm:pt>
    <dgm:pt modelId="{38043678-359F-4B60-862B-7E6D5A00111E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постепенно нарастающее недовольство собой, уменьшение чувства личной успешности, развивающиеся безразличие и апатия, уменьшение ощущения ценности своей деятельности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AFDE7A-B2D6-4482-8B90-436A7D6962E6}" type="parTrans" cxnId="{DC8172A8-EAE1-4AEF-8C18-94A07A29F1B6}">
      <dgm:prSet/>
      <dgm:spPr/>
      <dgm:t>
        <a:bodyPr/>
        <a:lstStyle/>
        <a:p>
          <a:endParaRPr lang="ru-RU"/>
        </a:p>
      </dgm:t>
    </dgm:pt>
    <dgm:pt modelId="{A1018E5C-A550-40C2-9CE0-209084B5280F}" type="sibTrans" cxnId="{DC8172A8-EAE1-4AEF-8C18-94A07A29F1B6}">
      <dgm:prSet/>
      <dgm:spPr/>
      <dgm:t>
        <a:bodyPr/>
        <a:lstStyle/>
        <a:p>
          <a:endParaRPr lang="ru-RU"/>
        </a:p>
      </dgm:t>
    </dgm:pt>
    <dgm:pt modelId="{08B3A482-E201-43AC-A8FF-5A7C22F2A898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бесчувственное, негуманное отношение к людям, циниз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17F2D-8113-4556-AEF2-CDDFD19645C3}" type="parTrans" cxnId="{8B19FAF0-F9B8-4B5A-9212-C3AFA14962D7}">
      <dgm:prSet/>
      <dgm:spPr/>
      <dgm:t>
        <a:bodyPr/>
        <a:lstStyle/>
        <a:p>
          <a:endParaRPr lang="ru-RU"/>
        </a:p>
      </dgm:t>
    </dgm:pt>
    <dgm:pt modelId="{98B9A3AF-4985-47E1-AD0F-5592359A2C2D}" type="sibTrans" cxnId="{8B19FAF0-F9B8-4B5A-9212-C3AFA14962D7}">
      <dgm:prSet/>
      <dgm:spPr/>
      <dgm:t>
        <a:bodyPr/>
        <a:lstStyle/>
        <a:p>
          <a:endParaRPr lang="ru-RU"/>
        </a:p>
      </dgm:t>
    </dgm:pt>
    <dgm:pt modelId="{BEFC77AA-5CB6-4FA8-A4BD-C6C7D2A629B3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Редукция профессиональных достижений</a:t>
          </a:r>
          <a:endParaRPr lang="ru-RU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1E3C70-7957-4482-BC4E-2885C570E96F}" type="parTrans" cxnId="{BA5165DA-25C4-4D92-84DF-50D71C6B29EE}">
      <dgm:prSet/>
      <dgm:spPr/>
      <dgm:t>
        <a:bodyPr/>
        <a:lstStyle/>
        <a:p>
          <a:endParaRPr lang="ru-RU"/>
        </a:p>
      </dgm:t>
    </dgm:pt>
    <dgm:pt modelId="{E9B6F4F3-38A2-4304-8FBB-6AE4CC4F192B}" type="sibTrans" cxnId="{BA5165DA-25C4-4D92-84DF-50D71C6B29EE}">
      <dgm:prSet/>
      <dgm:spPr/>
      <dgm:t>
        <a:bodyPr/>
        <a:lstStyle/>
        <a:p>
          <a:endParaRPr lang="ru-RU"/>
        </a:p>
      </dgm:t>
    </dgm:pt>
    <dgm:pt modelId="{6BEDE9F4-835E-4D34-89DE-976892533A87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возникновение у работников чувства некомпетентности в своей профессиональной сфере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B52D61-4F37-42C2-99FF-15E2FCA7D8E1}" type="parTrans" cxnId="{2AE3B970-ECC2-4E20-A202-53BF028802C1}">
      <dgm:prSet/>
      <dgm:spPr/>
      <dgm:t>
        <a:bodyPr/>
        <a:lstStyle/>
        <a:p>
          <a:endParaRPr lang="ru-RU"/>
        </a:p>
      </dgm:t>
    </dgm:pt>
    <dgm:pt modelId="{0D6BEA0C-7BD5-4F9F-87F5-E2D244C620C0}" type="sibTrans" cxnId="{2AE3B970-ECC2-4E20-A202-53BF028802C1}">
      <dgm:prSet/>
      <dgm:spPr/>
      <dgm:t>
        <a:bodyPr/>
        <a:lstStyle/>
        <a:p>
          <a:endParaRPr lang="ru-RU"/>
        </a:p>
      </dgm:t>
    </dgm:pt>
    <dgm:pt modelId="{914AC495-503C-4F4B-948C-26D14477E295}">
      <dgm:prSet phldrT="[Текст]"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осознание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неуспешности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в профессиональной деятельности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8F94BB-7475-44A3-A765-A021639A3C32}" type="parTrans" cxnId="{AA28732F-2190-4682-972C-EED34DEFB78F}">
      <dgm:prSet/>
      <dgm:spPr/>
      <dgm:t>
        <a:bodyPr/>
        <a:lstStyle/>
        <a:p>
          <a:endParaRPr lang="ru-RU"/>
        </a:p>
      </dgm:t>
    </dgm:pt>
    <dgm:pt modelId="{A79EDD7A-5643-41DD-BF50-4F13FEC77295}" type="sibTrans" cxnId="{AA28732F-2190-4682-972C-EED34DEFB78F}">
      <dgm:prSet/>
      <dgm:spPr/>
      <dgm:t>
        <a:bodyPr/>
        <a:lstStyle/>
        <a:p>
          <a:endParaRPr lang="ru-RU"/>
        </a:p>
      </dgm:t>
    </dgm:pt>
    <dgm:pt modelId="{92570C47-FCC3-4089-ABEF-07F74D27AFC5}" type="pres">
      <dgm:prSet presAssocID="{47B72679-00EA-423F-9AAF-EA552E6A816C}" presName="theList" presStyleCnt="0">
        <dgm:presLayoutVars>
          <dgm:dir/>
          <dgm:animLvl val="lvl"/>
          <dgm:resizeHandles val="exact"/>
        </dgm:presLayoutVars>
      </dgm:prSet>
      <dgm:spPr/>
    </dgm:pt>
    <dgm:pt modelId="{A6910AB7-2DBD-41BC-8105-68E1A6FEA79C}" type="pres">
      <dgm:prSet presAssocID="{0263CBDD-D1D0-4A1A-8106-039B2B2262CA}" presName="compNode" presStyleCnt="0"/>
      <dgm:spPr/>
    </dgm:pt>
    <dgm:pt modelId="{02C27A00-354D-4D6E-B406-FC9AF295B934}" type="pres">
      <dgm:prSet presAssocID="{0263CBDD-D1D0-4A1A-8106-039B2B2262CA}" presName="aNode" presStyleLbl="bgShp" presStyleIdx="0" presStyleCnt="3"/>
      <dgm:spPr/>
      <dgm:t>
        <a:bodyPr/>
        <a:lstStyle/>
        <a:p>
          <a:endParaRPr lang="ru-RU"/>
        </a:p>
      </dgm:t>
    </dgm:pt>
    <dgm:pt modelId="{96F154F0-5832-47F1-BA7F-EBDCFDBFA197}" type="pres">
      <dgm:prSet presAssocID="{0263CBDD-D1D0-4A1A-8106-039B2B2262CA}" presName="textNode" presStyleLbl="bgShp" presStyleIdx="0" presStyleCnt="3"/>
      <dgm:spPr/>
      <dgm:t>
        <a:bodyPr/>
        <a:lstStyle/>
        <a:p>
          <a:endParaRPr lang="ru-RU"/>
        </a:p>
      </dgm:t>
    </dgm:pt>
    <dgm:pt modelId="{E7F8329C-77A4-4A2E-8133-2F673AC338DC}" type="pres">
      <dgm:prSet presAssocID="{0263CBDD-D1D0-4A1A-8106-039B2B2262CA}" presName="compChildNode" presStyleCnt="0"/>
      <dgm:spPr/>
    </dgm:pt>
    <dgm:pt modelId="{644B5944-5134-4BEA-AC0D-37B4DB610474}" type="pres">
      <dgm:prSet presAssocID="{0263CBDD-D1D0-4A1A-8106-039B2B2262CA}" presName="theInnerList" presStyleCnt="0"/>
      <dgm:spPr/>
    </dgm:pt>
    <dgm:pt modelId="{1D463B98-4559-45E6-8953-29B7AEC8B325}" type="pres">
      <dgm:prSet presAssocID="{FE496875-4595-412D-AD72-8D195A5D110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8F5584-6DFE-4844-B0FF-4DD878B35BE7}" type="pres">
      <dgm:prSet presAssocID="{FE496875-4595-412D-AD72-8D195A5D110B}" presName="aSpace2" presStyleCnt="0"/>
      <dgm:spPr/>
    </dgm:pt>
    <dgm:pt modelId="{929DC68D-C496-4949-B14E-938721CA8DD8}" type="pres">
      <dgm:prSet presAssocID="{0377A432-D71C-4DCA-ACD9-DD00258F0CB6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9EBD86-D025-4419-ACA7-E97F9426CE0C}" type="pres">
      <dgm:prSet presAssocID="{0263CBDD-D1D0-4A1A-8106-039B2B2262CA}" presName="aSpace" presStyleCnt="0"/>
      <dgm:spPr/>
    </dgm:pt>
    <dgm:pt modelId="{80473D8E-1E79-4029-A576-BCF90F788E70}" type="pres">
      <dgm:prSet presAssocID="{271BDA17-A5BD-472A-BC96-68078689E90E}" presName="compNode" presStyleCnt="0"/>
      <dgm:spPr/>
    </dgm:pt>
    <dgm:pt modelId="{4B2E4D41-5731-4F6D-B3EE-FAD8896D6053}" type="pres">
      <dgm:prSet presAssocID="{271BDA17-A5BD-472A-BC96-68078689E90E}" presName="aNode" presStyleLbl="bgShp" presStyleIdx="1" presStyleCnt="3"/>
      <dgm:spPr/>
      <dgm:t>
        <a:bodyPr/>
        <a:lstStyle/>
        <a:p>
          <a:endParaRPr lang="ru-RU"/>
        </a:p>
      </dgm:t>
    </dgm:pt>
    <dgm:pt modelId="{A0AE7C3E-5E14-44B7-8B17-58EF355402BF}" type="pres">
      <dgm:prSet presAssocID="{271BDA17-A5BD-472A-BC96-68078689E90E}" presName="textNode" presStyleLbl="bgShp" presStyleIdx="1" presStyleCnt="3"/>
      <dgm:spPr/>
      <dgm:t>
        <a:bodyPr/>
        <a:lstStyle/>
        <a:p>
          <a:endParaRPr lang="ru-RU"/>
        </a:p>
      </dgm:t>
    </dgm:pt>
    <dgm:pt modelId="{917E58D0-0A41-4710-9735-73F8AB72D5AE}" type="pres">
      <dgm:prSet presAssocID="{271BDA17-A5BD-472A-BC96-68078689E90E}" presName="compChildNode" presStyleCnt="0"/>
      <dgm:spPr/>
    </dgm:pt>
    <dgm:pt modelId="{02ADB206-7602-4E11-AFE0-5C9C8CF5E4E0}" type="pres">
      <dgm:prSet presAssocID="{271BDA17-A5BD-472A-BC96-68078689E90E}" presName="theInnerList" presStyleCnt="0"/>
      <dgm:spPr/>
    </dgm:pt>
    <dgm:pt modelId="{2DB78A8E-F68E-4085-8679-E08C40539CD5}" type="pres">
      <dgm:prSet presAssocID="{38043678-359F-4B60-862B-7E6D5A00111E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C9792D-B567-4167-B806-B2B39EABE3FF}" type="pres">
      <dgm:prSet presAssocID="{38043678-359F-4B60-862B-7E6D5A00111E}" presName="aSpace2" presStyleCnt="0"/>
      <dgm:spPr/>
    </dgm:pt>
    <dgm:pt modelId="{E89FD373-C31D-4EB8-898F-7B8B127C4925}" type="pres">
      <dgm:prSet presAssocID="{08B3A482-E201-43AC-A8FF-5A7C22F2A898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BFF6FB-0CBC-467B-8144-CE6E6E8E7C1D}" type="pres">
      <dgm:prSet presAssocID="{271BDA17-A5BD-472A-BC96-68078689E90E}" presName="aSpace" presStyleCnt="0"/>
      <dgm:spPr/>
    </dgm:pt>
    <dgm:pt modelId="{4F19EDD5-B2D8-43A0-8EA9-9D58EBE62F2B}" type="pres">
      <dgm:prSet presAssocID="{BEFC77AA-5CB6-4FA8-A4BD-C6C7D2A629B3}" presName="compNode" presStyleCnt="0"/>
      <dgm:spPr/>
    </dgm:pt>
    <dgm:pt modelId="{AC5CA12E-0645-468A-A39F-12814F1D8F48}" type="pres">
      <dgm:prSet presAssocID="{BEFC77AA-5CB6-4FA8-A4BD-C6C7D2A629B3}" presName="aNode" presStyleLbl="bgShp" presStyleIdx="2" presStyleCnt="3"/>
      <dgm:spPr/>
      <dgm:t>
        <a:bodyPr/>
        <a:lstStyle/>
        <a:p>
          <a:endParaRPr lang="ru-RU"/>
        </a:p>
      </dgm:t>
    </dgm:pt>
    <dgm:pt modelId="{0DA8563E-65F8-4622-B566-5D685EB321DE}" type="pres">
      <dgm:prSet presAssocID="{BEFC77AA-5CB6-4FA8-A4BD-C6C7D2A629B3}" presName="textNode" presStyleLbl="bgShp" presStyleIdx="2" presStyleCnt="3"/>
      <dgm:spPr/>
      <dgm:t>
        <a:bodyPr/>
        <a:lstStyle/>
        <a:p>
          <a:endParaRPr lang="ru-RU"/>
        </a:p>
      </dgm:t>
    </dgm:pt>
    <dgm:pt modelId="{5FC4D1D7-4E70-4361-8301-89139B8C6CD3}" type="pres">
      <dgm:prSet presAssocID="{BEFC77AA-5CB6-4FA8-A4BD-C6C7D2A629B3}" presName="compChildNode" presStyleCnt="0"/>
      <dgm:spPr/>
    </dgm:pt>
    <dgm:pt modelId="{33004DCC-33EF-4723-92A1-DD03A7BFAC6D}" type="pres">
      <dgm:prSet presAssocID="{BEFC77AA-5CB6-4FA8-A4BD-C6C7D2A629B3}" presName="theInnerList" presStyleCnt="0"/>
      <dgm:spPr/>
    </dgm:pt>
    <dgm:pt modelId="{2298E2A5-998D-467E-8610-29835670B1E6}" type="pres">
      <dgm:prSet presAssocID="{6BEDE9F4-835E-4D34-89DE-976892533A87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11EF7E-EF8D-4EC6-97D0-E8832272A4F6}" type="pres">
      <dgm:prSet presAssocID="{6BEDE9F4-835E-4D34-89DE-976892533A87}" presName="aSpace2" presStyleCnt="0"/>
      <dgm:spPr/>
    </dgm:pt>
    <dgm:pt modelId="{DCEE82AE-7E86-40A9-8262-E7F2753F284A}" type="pres">
      <dgm:prSet presAssocID="{914AC495-503C-4F4B-948C-26D14477E29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784FFC-D5E0-4E22-A5A2-9B7F3F82F9A3}" type="presOf" srcId="{0263CBDD-D1D0-4A1A-8106-039B2B2262CA}" destId="{02C27A00-354D-4D6E-B406-FC9AF295B934}" srcOrd="0" destOrd="0" presId="urn:microsoft.com/office/officeart/2005/8/layout/lProcess2"/>
    <dgm:cxn modelId="{DDA871B5-E6A8-45B2-A174-749206124539}" type="presOf" srcId="{38043678-359F-4B60-862B-7E6D5A00111E}" destId="{2DB78A8E-F68E-4085-8679-E08C40539CD5}" srcOrd="0" destOrd="0" presId="urn:microsoft.com/office/officeart/2005/8/layout/lProcess2"/>
    <dgm:cxn modelId="{DC8172A8-EAE1-4AEF-8C18-94A07A29F1B6}" srcId="{271BDA17-A5BD-472A-BC96-68078689E90E}" destId="{38043678-359F-4B60-862B-7E6D5A00111E}" srcOrd="0" destOrd="0" parTransId="{F9AFDE7A-B2D6-4482-8B90-436A7D6962E6}" sibTransId="{A1018E5C-A550-40C2-9CE0-209084B5280F}"/>
    <dgm:cxn modelId="{59F4B3DD-4BCD-4A1D-82B7-88862E43A1E5}" type="presOf" srcId="{271BDA17-A5BD-472A-BC96-68078689E90E}" destId="{A0AE7C3E-5E14-44B7-8B17-58EF355402BF}" srcOrd="1" destOrd="0" presId="urn:microsoft.com/office/officeart/2005/8/layout/lProcess2"/>
    <dgm:cxn modelId="{BA5165DA-25C4-4D92-84DF-50D71C6B29EE}" srcId="{47B72679-00EA-423F-9AAF-EA552E6A816C}" destId="{BEFC77AA-5CB6-4FA8-A4BD-C6C7D2A629B3}" srcOrd="2" destOrd="0" parTransId="{271E3C70-7957-4482-BC4E-2885C570E96F}" sibTransId="{E9B6F4F3-38A2-4304-8FBB-6AE4CC4F192B}"/>
    <dgm:cxn modelId="{B066A3A7-2931-4FC1-B4B0-093F4893D230}" srcId="{47B72679-00EA-423F-9AAF-EA552E6A816C}" destId="{0263CBDD-D1D0-4A1A-8106-039B2B2262CA}" srcOrd="0" destOrd="0" parTransId="{CAD3F0F7-D60B-4385-91E8-8C66BB1A69CC}" sibTransId="{747E1F75-8752-4361-9A5E-823E14D36AE0}"/>
    <dgm:cxn modelId="{B1F7E007-D2ED-4DE3-A72F-19EBCB74E1BB}" srcId="{0263CBDD-D1D0-4A1A-8106-039B2B2262CA}" destId="{0377A432-D71C-4DCA-ACD9-DD00258F0CB6}" srcOrd="1" destOrd="0" parTransId="{735B6794-4FA2-4C09-8314-1EEABB940F35}" sibTransId="{311A3571-0B9F-4B95-AB93-43011ADE3EFF}"/>
    <dgm:cxn modelId="{08951CF6-6E36-4F80-9D9E-4583F46420BF}" type="presOf" srcId="{BEFC77AA-5CB6-4FA8-A4BD-C6C7D2A629B3}" destId="{0DA8563E-65F8-4622-B566-5D685EB321DE}" srcOrd="1" destOrd="0" presId="urn:microsoft.com/office/officeart/2005/8/layout/lProcess2"/>
    <dgm:cxn modelId="{08F6380B-35A0-449E-9647-6E0D2914A25A}" type="presOf" srcId="{BEFC77AA-5CB6-4FA8-A4BD-C6C7D2A629B3}" destId="{AC5CA12E-0645-468A-A39F-12814F1D8F48}" srcOrd="0" destOrd="0" presId="urn:microsoft.com/office/officeart/2005/8/layout/lProcess2"/>
    <dgm:cxn modelId="{23BF0D33-93FD-4097-B4FD-175A2B6BF4CA}" type="presOf" srcId="{08B3A482-E201-43AC-A8FF-5A7C22F2A898}" destId="{E89FD373-C31D-4EB8-898F-7B8B127C4925}" srcOrd="0" destOrd="0" presId="urn:microsoft.com/office/officeart/2005/8/layout/lProcess2"/>
    <dgm:cxn modelId="{50949085-6AC0-4B7F-A47B-8C1D6C4770A3}" srcId="{0263CBDD-D1D0-4A1A-8106-039B2B2262CA}" destId="{FE496875-4595-412D-AD72-8D195A5D110B}" srcOrd="0" destOrd="0" parTransId="{9AE0C0DC-782B-4CCF-A468-3B07F54F9C35}" sibTransId="{F9FB3048-9935-4E4F-A189-568C82290500}"/>
    <dgm:cxn modelId="{4633F4F7-D188-427D-AFC2-3C224343A1E4}" type="presOf" srcId="{FE496875-4595-412D-AD72-8D195A5D110B}" destId="{1D463B98-4559-45E6-8953-29B7AEC8B325}" srcOrd="0" destOrd="0" presId="urn:microsoft.com/office/officeart/2005/8/layout/lProcess2"/>
    <dgm:cxn modelId="{25897C15-B207-47F9-88E9-0150E83D1DE1}" type="presOf" srcId="{0263CBDD-D1D0-4A1A-8106-039B2B2262CA}" destId="{96F154F0-5832-47F1-BA7F-EBDCFDBFA197}" srcOrd="1" destOrd="0" presId="urn:microsoft.com/office/officeart/2005/8/layout/lProcess2"/>
    <dgm:cxn modelId="{42067674-50F5-4C41-A135-D59A7ED58FA0}" type="presOf" srcId="{914AC495-503C-4F4B-948C-26D14477E295}" destId="{DCEE82AE-7E86-40A9-8262-E7F2753F284A}" srcOrd="0" destOrd="0" presId="urn:microsoft.com/office/officeart/2005/8/layout/lProcess2"/>
    <dgm:cxn modelId="{ED038DE9-B957-4460-9BDC-7949793EB6B5}" type="presOf" srcId="{6BEDE9F4-835E-4D34-89DE-976892533A87}" destId="{2298E2A5-998D-467E-8610-29835670B1E6}" srcOrd="0" destOrd="0" presId="urn:microsoft.com/office/officeart/2005/8/layout/lProcess2"/>
    <dgm:cxn modelId="{C25C039A-6E95-4BEC-B241-48B495E149A3}" type="presOf" srcId="{271BDA17-A5BD-472A-BC96-68078689E90E}" destId="{4B2E4D41-5731-4F6D-B3EE-FAD8896D6053}" srcOrd="0" destOrd="0" presId="urn:microsoft.com/office/officeart/2005/8/layout/lProcess2"/>
    <dgm:cxn modelId="{24EF6B13-3D00-4D38-94DF-1BA19CAB2CDC}" type="presOf" srcId="{0377A432-D71C-4DCA-ACD9-DD00258F0CB6}" destId="{929DC68D-C496-4949-B14E-938721CA8DD8}" srcOrd="0" destOrd="0" presId="urn:microsoft.com/office/officeart/2005/8/layout/lProcess2"/>
    <dgm:cxn modelId="{2AE3B970-ECC2-4E20-A202-53BF028802C1}" srcId="{BEFC77AA-5CB6-4FA8-A4BD-C6C7D2A629B3}" destId="{6BEDE9F4-835E-4D34-89DE-976892533A87}" srcOrd="0" destOrd="0" parTransId="{61B52D61-4F37-42C2-99FF-15E2FCA7D8E1}" sibTransId="{0D6BEA0C-7BD5-4F9F-87F5-E2D244C620C0}"/>
    <dgm:cxn modelId="{8B19FAF0-F9B8-4B5A-9212-C3AFA14962D7}" srcId="{271BDA17-A5BD-472A-BC96-68078689E90E}" destId="{08B3A482-E201-43AC-A8FF-5A7C22F2A898}" srcOrd="1" destOrd="0" parTransId="{49117F2D-8113-4556-AEF2-CDDFD19645C3}" sibTransId="{98B9A3AF-4985-47E1-AD0F-5592359A2C2D}"/>
    <dgm:cxn modelId="{D6D50787-6ED2-41D6-8719-55D9DFA1EED4}" type="presOf" srcId="{47B72679-00EA-423F-9AAF-EA552E6A816C}" destId="{92570C47-FCC3-4089-ABEF-07F74D27AFC5}" srcOrd="0" destOrd="0" presId="urn:microsoft.com/office/officeart/2005/8/layout/lProcess2"/>
    <dgm:cxn modelId="{36F65C0F-2445-477D-8989-945C11C0904D}" srcId="{47B72679-00EA-423F-9AAF-EA552E6A816C}" destId="{271BDA17-A5BD-472A-BC96-68078689E90E}" srcOrd="1" destOrd="0" parTransId="{8C344447-3F07-4E0C-B6E7-C67B4160248F}" sibTransId="{8995B87B-1109-418C-8465-8F1A60C9DF07}"/>
    <dgm:cxn modelId="{AA28732F-2190-4682-972C-EED34DEFB78F}" srcId="{BEFC77AA-5CB6-4FA8-A4BD-C6C7D2A629B3}" destId="{914AC495-503C-4F4B-948C-26D14477E295}" srcOrd="1" destOrd="0" parTransId="{928F94BB-7475-44A3-A765-A021639A3C32}" sibTransId="{A79EDD7A-5643-41DD-BF50-4F13FEC77295}"/>
    <dgm:cxn modelId="{BC9B4EB5-7826-439F-A7D9-A0E40815F79D}" type="presParOf" srcId="{92570C47-FCC3-4089-ABEF-07F74D27AFC5}" destId="{A6910AB7-2DBD-41BC-8105-68E1A6FEA79C}" srcOrd="0" destOrd="0" presId="urn:microsoft.com/office/officeart/2005/8/layout/lProcess2"/>
    <dgm:cxn modelId="{65420C80-3C1A-4128-8D33-1157931F130A}" type="presParOf" srcId="{A6910AB7-2DBD-41BC-8105-68E1A6FEA79C}" destId="{02C27A00-354D-4D6E-B406-FC9AF295B934}" srcOrd="0" destOrd="0" presId="urn:microsoft.com/office/officeart/2005/8/layout/lProcess2"/>
    <dgm:cxn modelId="{C1500808-45ED-41BC-97FE-0ED1C207EA1A}" type="presParOf" srcId="{A6910AB7-2DBD-41BC-8105-68E1A6FEA79C}" destId="{96F154F0-5832-47F1-BA7F-EBDCFDBFA197}" srcOrd="1" destOrd="0" presId="urn:microsoft.com/office/officeart/2005/8/layout/lProcess2"/>
    <dgm:cxn modelId="{1B62976C-2E98-44B6-B7DC-C21F1E382D35}" type="presParOf" srcId="{A6910AB7-2DBD-41BC-8105-68E1A6FEA79C}" destId="{E7F8329C-77A4-4A2E-8133-2F673AC338DC}" srcOrd="2" destOrd="0" presId="urn:microsoft.com/office/officeart/2005/8/layout/lProcess2"/>
    <dgm:cxn modelId="{B9DDFC28-A6C1-43E4-BC78-36510A6031DB}" type="presParOf" srcId="{E7F8329C-77A4-4A2E-8133-2F673AC338DC}" destId="{644B5944-5134-4BEA-AC0D-37B4DB610474}" srcOrd="0" destOrd="0" presId="urn:microsoft.com/office/officeart/2005/8/layout/lProcess2"/>
    <dgm:cxn modelId="{6CE0D045-EC5B-4CDF-9279-307FEC8FB80C}" type="presParOf" srcId="{644B5944-5134-4BEA-AC0D-37B4DB610474}" destId="{1D463B98-4559-45E6-8953-29B7AEC8B325}" srcOrd="0" destOrd="0" presId="urn:microsoft.com/office/officeart/2005/8/layout/lProcess2"/>
    <dgm:cxn modelId="{100A0A41-A337-40CA-B452-F8B1AC7A1AB3}" type="presParOf" srcId="{644B5944-5134-4BEA-AC0D-37B4DB610474}" destId="{3F8F5584-6DFE-4844-B0FF-4DD878B35BE7}" srcOrd="1" destOrd="0" presId="urn:microsoft.com/office/officeart/2005/8/layout/lProcess2"/>
    <dgm:cxn modelId="{39BEC588-0322-4F32-BDB0-C998BCD6BA6A}" type="presParOf" srcId="{644B5944-5134-4BEA-AC0D-37B4DB610474}" destId="{929DC68D-C496-4949-B14E-938721CA8DD8}" srcOrd="2" destOrd="0" presId="urn:microsoft.com/office/officeart/2005/8/layout/lProcess2"/>
    <dgm:cxn modelId="{D3F707D3-FB5A-47D1-8E39-7719B7776253}" type="presParOf" srcId="{92570C47-FCC3-4089-ABEF-07F74D27AFC5}" destId="{829EBD86-D025-4419-ACA7-E97F9426CE0C}" srcOrd="1" destOrd="0" presId="urn:microsoft.com/office/officeart/2005/8/layout/lProcess2"/>
    <dgm:cxn modelId="{95B0E8A8-B117-44EA-AB5D-FAF9B3B24545}" type="presParOf" srcId="{92570C47-FCC3-4089-ABEF-07F74D27AFC5}" destId="{80473D8E-1E79-4029-A576-BCF90F788E70}" srcOrd="2" destOrd="0" presId="urn:microsoft.com/office/officeart/2005/8/layout/lProcess2"/>
    <dgm:cxn modelId="{6E2A2F59-296C-4DCD-B4CE-A9BFB2DA193B}" type="presParOf" srcId="{80473D8E-1E79-4029-A576-BCF90F788E70}" destId="{4B2E4D41-5731-4F6D-B3EE-FAD8896D6053}" srcOrd="0" destOrd="0" presId="urn:microsoft.com/office/officeart/2005/8/layout/lProcess2"/>
    <dgm:cxn modelId="{8D5C93FF-F6BF-45D0-86C9-1F230691A266}" type="presParOf" srcId="{80473D8E-1E79-4029-A576-BCF90F788E70}" destId="{A0AE7C3E-5E14-44B7-8B17-58EF355402BF}" srcOrd="1" destOrd="0" presId="urn:microsoft.com/office/officeart/2005/8/layout/lProcess2"/>
    <dgm:cxn modelId="{5597314F-6979-419C-B7F2-A8AAD684E91A}" type="presParOf" srcId="{80473D8E-1E79-4029-A576-BCF90F788E70}" destId="{917E58D0-0A41-4710-9735-73F8AB72D5AE}" srcOrd="2" destOrd="0" presId="urn:microsoft.com/office/officeart/2005/8/layout/lProcess2"/>
    <dgm:cxn modelId="{369E7796-F819-4DD3-A4E9-20098E78859D}" type="presParOf" srcId="{917E58D0-0A41-4710-9735-73F8AB72D5AE}" destId="{02ADB206-7602-4E11-AFE0-5C9C8CF5E4E0}" srcOrd="0" destOrd="0" presId="urn:microsoft.com/office/officeart/2005/8/layout/lProcess2"/>
    <dgm:cxn modelId="{EFA85A11-2CF1-4174-A6FC-2C45D2968BA1}" type="presParOf" srcId="{02ADB206-7602-4E11-AFE0-5C9C8CF5E4E0}" destId="{2DB78A8E-F68E-4085-8679-E08C40539CD5}" srcOrd="0" destOrd="0" presId="urn:microsoft.com/office/officeart/2005/8/layout/lProcess2"/>
    <dgm:cxn modelId="{B773E58A-CBD8-43FB-A3CA-8022B30FB7B1}" type="presParOf" srcId="{02ADB206-7602-4E11-AFE0-5C9C8CF5E4E0}" destId="{B0C9792D-B567-4167-B806-B2B39EABE3FF}" srcOrd="1" destOrd="0" presId="urn:microsoft.com/office/officeart/2005/8/layout/lProcess2"/>
    <dgm:cxn modelId="{714C9151-BA88-4350-B7CD-D4C6B367DCE5}" type="presParOf" srcId="{02ADB206-7602-4E11-AFE0-5C9C8CF5E4E0}" destId="{E89FD373-C31D-4EB8-898F-7B8B127C4925}" srcOrd="2" destOrd="0" presId="urn:microsoft.com/office/officeart/2005/8/layout/lProcess2"/>
    <dgm:cxn modelId="{1A114757-4EE6-4CFD-8CC6-51FF80027652}" type="presParOf" srcId="{92570C47-FCC3-4089-ABEF-07F74D27AFC5}" destId="{AEBFF6FB-0CBC-467B-8144-CE6E6E8E7C1D}" srcOrd="3" destOrd="0" presId="urn:microsoft.com/office/officeart/2005/8/layout/lProcess2"/>
    <dgm:cxn modelId="{7AC0EC5A-C9DC-4185-BBCA-68B003C9AED0}" type="presParOf" srcId="{92570C47-FCC3-4089-ABEF-07F74D27AFC5}" destId="{4F19EDD5-B2D8-43A0-8EA9-9D58EBE62F2B}" srcOrd="4" destOrd="0" presId="urn:microsoft.com/office/officeart/2005/8/layout/lProcess2"/>
    <dgm:cxn modelId="{EA28DCBE-DB19-459D-A1F3-9ACF3CF0AC3F}" type="presParOf" srcId="{4F19EDD5-B2D8-43A0-8EA9-9D58EBE62F2B}" destId="{AC5CA12E-0645-468A-A39F-12814F1D8F48}" srcOrd="0" destOrd="0" presId="urn:microsoft.com/office/officeart/2005/8/layout/lProcess2"/>
    <dgm:cxn modelId="{AF2BBEFF-5915-48DC-9B0A-4172C38A151A}" type="presParOf" srcId="{4F19EDD5-B2D8-43A0-8EA9-9D58EBE62F2B}" destId="{0DA8563E-65F8-4622-B566-5D685EB321DE}" srcOrd="1" destOrd="0" presId="urn:microsoft.com/office/officeart/2005/8/layout/lProcess2"/>
    <dgm:cxn modelId="{C2B81BA1-36A9-490F-B691-18F143395F3C}" type="presParOf" srcId="{4F19EDD5-B2D8-43A0-8EA9-9D58EBE62F2B}" destId="{5FC4D1D7-4E70-4361-8301-89139B8C6CD3}" srcOrd="2" destOrd="0" presId="urn:microsoft.com/office/officeart/2005/8/layout/lProcess2"/>
    <dgm:cxn modelId="{26E5DDA1-67C8-4C48-AEE6-304281D732F7}" type="presParOf" srcId="{5FC4D1D7-4E70-4361-8301-89139B8C6CD3}" destId="{33004DCC-33EF-4723-92A1-DD03A7BFAC6D}" srcOrd="0" destOrd="0" presId="urn:microsoft.com/office/officeart/2005/8/layout/lProcess2"/>
    <dgm:cxn modelId="{81A79671-B03A-41BF-9DC4-DFE2824AE617}" type="presParOf" srcId="{33004DCC-33EF-4723-92A1-DD03A7BFAC6D}" destId="{2298E2A5-998D-467E-8610-29835670B1E6}" srcOrd="0" destOrd="0" presId="urn:microsoft.com/office/officeart/2005/8/layout/lProcess2"/>
    <dgm:cxn modelId="{85A8CA9B-5EF8-441E-8D4E-9B8CE99BD897}" type="presParOf" srcId="{33004DCC-33EF-4723-92A1-DD03A7BFAC6D}" destId="{AB11EF7E-EF8D-4EC6-97D0-E8832272A4F6}" srcOrd="1" destOrd="0" presId="urn:microsoft.com/office/officeart/2005/8/layout/lProcess2"/>
    <dgm:cxn modelId="{C70DC978-0363-444B-AFDC-91655B591546}" type="presParOf" srcId="{33004DCC-33EF-4723-92A1-DD03A7BFAC6D}" destId="{DCEE82AE-7E86-40A9-8262-E7F2753F284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EDC258-DCBF-48AC-95A2-FF71ACFE48BC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82299BC-9607-4BB8-ABF5-ABDF0FA238B4}">
      <dgm:prSet phldrT="[Текст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«медовый месяц»</a:t>
          </a:r>
          <a:endParaRPr lang="ru-RU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C13072-4438-4F60-9BAF-5208C4173F6B}" type="parTrans" cxnId="{62F9562C-A4D9-46AE-8263-65292EF3311D}">
      <dgm:prSet/>
      <dgm:spPr/>
      <dgm:t>
        <a:bodyPr/>
        <a:lstStyle/>
        <a:p>
          <a:endParaRPr lang="ru-RU"/>
        </a:p>
      </dgm:t>
    </dgm:pt>
    <dgm:pt modelId="{45134293-5CE7-44FB-A916-A83C4FFE4984}" type="sibTrans" cxnId="{62F9562C-A4D9-46AE-8263-65292EF3311D}">
      <dgm:prSet/>
      <dgm:spPr/>
      <dgm:t>
        <a:bodyPr/>
        <a:lstStyle/>
        <a:p>
          <a:endParaRPr lang="ru-RU"/>
        </a:p>
      </dgm:t>
    </dgm:pt>
    <dgm:pt modelId="{86170700-15B3-445F-BC42-DDCB1D1F2122}">
      <dgm:prSet phldrT="[Текст]"/>
      <dgm:spPr>
        <a:scene3d>
          <a:camera prst="isometricOffAxis2Left"/>
          <a:lightRig rig="threePt" dir="t"/>
        </a:scene3d>
        <a:sp3d>
          <a:bevelT w="114300" prst="artDeco"/>
        </a:sp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«недостаток топлива»</a:t>
          </a:r>
          <a:endParaRPr lang="ru-RU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C74BE1-D32F-4DBD-8805-AAD89C31EFF5}" type="parTrans" cxnId="{F2BFEC54-69BF-4B44-AE04-E0C0F037908B}">
      <dgm:prSet/>
      <dgm:spPr/>
      <dgm:t>
        <a:bodyPr/>
        <a:lstStyle/>
        <a:p>
          <a:endParaRPr lang="ru-RU"/>
        </a:p>
      </dgm:t>
    </dgm:pt>
    <dgm:pt modelId="{85EBDB1C-2148-4449-86D9-C343BB002C7D}" type="sibTrans" cxnId="{F2BFEC54-69BF-4B44-AE04-E0C0F037908B}">
      <dgm:prSet/>
      <dgm:spPr/>
      <dgm:t>
        <a:bodyPr/>
        <a:lstStyle/>
        <a:p>
          <a:endParaRPr lang="ru-RU"/>
        </a:p>
      </dgm:t>
    </dgm:pt>
    <dgm:pt modelId="{97EB3DA8-1AD1-4A39-B78F-479330D81CCD}">
      <dgm:prSet phldrT="[Текст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хронические симптомы</a:t>
          </a:r>
          <a:endParaRPr lang="ru-RU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01E952-E8D5-466D-B031-44EEB1B6B1E5}" type="parTrans" cxnId="{7C16E3EF-C6B5-4B9D-AF0E-D9B853FCE877}">
      <dgm:prSet/>
      <dgm:spPr/>
      <dgm:t>
        <a:bodyPr/>
        <a:lstStyle/>
        <a:p>
          <a:endParaRPr lang="ru-RU"/>
        </a:p>
      </dgm:t>
    </dgm:pt>
    <dgm:pt modelId="{A9999516-FC96-4C2A-BE25-84367D0C3809}" type="sibTrans" cxnId="{7C16E3EF-C6B5-4B9D-AF0E-D9B853FCE877}">
      <dgm:prSet/>
      <dgm:spPr/>
      <dgm:t>
        <a:bodyPr/>
        <a:lstStyle/>
        <a:p>
          <a:endParaRPr lang="ru-RU"/>
        </a:p>
      </dgm:t>
    </dgm:pt>
    <dgm:pt modelId="{CB6BE827-C45E-40E1-A0B6-070A50B57121}">
      <dgm:prSet phldrT="[Текст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кризис</a:t>
          </a:r>
          <a:endParaRPr lang="ru-RU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1F77F-926D-474F-969B-178A38C2629B}" type="parTrans" cxnId="{7D89B6A0-77D9-4640-906F-6E25B8490F75}">
      <dgm:prSet/>
      <dgm:spPr/>
      <dgm:t>
        <a:bodyPr/>
        <a:lstStyle/>
        <a:p>
          <a:endParaRPr lang="ru-RU"/>
        </a:p>
      </dgm:t>
    </dgm:pt>
    <dgm:pt modelId="{B8A8052A-EFCB-4482-AAFE-DF9C9AD84814}" type="sibTrans" cxnId="{7D89B6A0-77D9-4640-906F-6E25B8490F75}">
      <dgm:prSet/>
      <dgm:spPr/>
      <dgm:t>
        <a:bodyPr/>
        <a:lstStyle/>
        <a:p>
          <a:endParaRPr lang="ru-RU"/>
        </a:p>
      </dgm:t>
    </dgm:pt>
    <dgm:pt modelId="{95BCD21A-1808-4432-905B-233A84239B83}">
      <dgm:prSet phldrT="[Текст]"/>
      <dgm:spPr>
        <a:scene3d>
          <a:camera prst="isometricOffAxis2Left"/>
          <a:lightRig rig="threePt" dir="t"/>
        </a:scene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«пробивание стены»</a:t>
          </a:r>
          <a:endParaRPr lang="ru-RU" b="1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D954C-0ED7-4EAA-BA52-47BAC3B08973}" type="parTrans" cxnId="{356DCD71-4978-4D85-998D-BE0E2ABE708F}">
      <dgm:prSet/>
      <dgm:spPr/>
      <dgm:t>
        <a:bodyPr/>
        <a:lstStyle/>
        <a:p>
          <a:endParaRPr lang="ru-RU"/>
        </a:p>
      </dgm:t>
    </dgm:pt>
    <dgm:pt modelId="{8E033812-AE43-4D75-BC29-225F82D5C9B0}" type="sibTrans" cxnId="{356DCD71-4978-4D85-998D-BE0E2ABE708F}">
      <dgm:prSet/>
      <dgm:spPr/>
      <dgm:t>
        <a:bodyPr/>
        <a:lstStyle/>
        <a:p>
          <a:endParaRPr lang="ru-RU"/>
        </a:p>
      </dgm:t>
    </dgm:pt>
    <dgm:pt modelId="{1F73C086-990B-4856-9759-B77A4D46AEC1}" type="pres">
      <dgm:prSet presAssocID="{45EDC258-DCBF-48AC-95A2-FF71ACFE48BC}" presName="Name0" presStyleCnt="0">
        <dgm:presLayoutVars>
          <dgm:dir/>
          <dgm:resizeHandles val="exact"/>
        </dgm:presLayoutVars>
      </dgm:prSet>
      <dgm:spPr/>
    </dgm:pt>
    <dgm:pt modelId="{F39AB680-339E-405F-B03A-33EC7D7A99FD}" type="pres">
      <dgm:prSet presAssocID="{582299BC-9607-4BB8-ABF5-ABDF0FA238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E01E47-1BC2-4ED9-BF1E-7B0FC630FC26}" type="pres">
      <dgm:prSet presAssocID="{45134293-5CE7-44FB-A916-A83C4FFE4984}" presName="sibTrans" presStyleLbl="sibTrans1D1" presStyleIdx="0" presStyleCnt="4"/>
      <dgm:spPr/>
    </dgm:pt>
    <dgm:pt modelId="{7E2AB456-BD46-4AFE-AEB9-5E8A07A79206}" type="pres">
      <dgm:prSet presAssocID="{45134293-5CE7-44FB-A916-A83C4FFE4984}" presName="connectorText" presStyleLbl="sibTrans1D1" presStyleIdx="0" presStyleCnt="4"/>
      <dgm:spPr/>
    </dgm:pt>
    <dgm:pt modelId="{607FFE9C-22F9-4375-9CE5-477DDD3D0CF4}" type="pres">
      <dgm:prSet presAssocID="{86170700-15B3-445F-BC42-DDCB1D1F21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7FCAEC-2509-4541-B7AB-6AA439167F3A}" type="pres">
      <dgm:prSet presAssocID="{85EBDB1C-2148-4449-86D9-C343BB002C7D}" presName="sibTrans" presStyleLbl="sibTrans1D1" presStyleIdx="1" presStyleCnt="4"/>
      <dgm:spPr/>
    </dgm:pt>
    <dgm:pt modelId="{6A41FA67-0E1E-4D78-83F1-F381E841D8A0}" type="pres">
      <dgm:prSet presAssocID="{85EBDB1C-2148-4449-86D9-C343BB002C7D}" presName="connectorText" presStyleLbl="sibTrans1D1" presStyleIdx="1" presStyleCnt="4"/>
      <dgm:spPr/>
    </dgm:pt>
    <dgm:pt modelId="{84BFF55E-CA9F-4F28-B93E-6530D1C74AC5}" type="pres">
      <dgm:prSet presAssocID="{97EB3DA8-1AD1-4A39-B78F-479330D81C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D1CC9-499D-4FE6-8261-EC6321151A77}" type="pres">
      <dgm:prSet presAssocID="{A9999516-FC96-4C2A-BE25-84367D0C3809}" presName="sibTrans" presStyleLbl="sibTrans1D1" presStyleIdx="2" presStyleCnt="4"/>
      <dgm:spPr/>
    </dgm:pt>
    <dgm:pt modelId="{BA91C049-4C8D-465D-A359-F07F81410F8D}" type="pres">
      <dgm:prSet presAssocID="{A9999516-FC96-4C2A-BE25-84367D0C3809}" presName="connectorText" presStyleLbl="sibTrans1D1" presStyleIdx="2" presStyleCnt="4"/>
      <dgm:spPr/>
    </dgm:pt>
    <dgm:pt modelId="{37FCF7E4-3C74-4EA5-A753-7DF866DBD306}" type="pres">
      <dgm:prSet presAssocID="{CB6BE827-C45E-40E1-A0B6-070A50B571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5D5EE2-D009-4F09-8738-7FFD4E91A336}" type="pres">
      <dgm:prSet presAssocID="{B8A8052A-EFCB-4482-AAFE-DF9C9AD84814}" presName="sibTrans" presStyleLbl="sibTrans1D1" presStyleIdx="3" presStyleCnt="4"/>
      <dgm:spPr/>
    </dgm:pt>
    <dgm:pt modelId="{5495F007-F8B0-4B88-899A-C3665A324E45}" type="pres">
      <dgm:prSet presAssocID="{B8A8052A-EFCB-4482-AAFE-DF9C9AD84814}" presName="connectorText" presStyleLbl="sibTrans1D1" presStyleIdx="3" presStyleCnt="4"/>
      <dgm:spPr/>
    </dgm:pt>
    <dgm:pt modelId="{41778BD0-077A-4F60-9B1C-2691F4136267}" type="pres">
      <dgm:prSet presAssocID="{95BCD21A-1808-4432-905B-233A84239B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236E10-3BD1-4E51-8511-0DD98E61E2F1}" type="presOf" srcId="{85EBDB1C-2148-4449-86D9-C343BB002C7D}" destId="{267FCAEC-2509-4541-B7AB-6AA439167F3A}" srcOrd="0" destOrd="0" presId="urn:microsoft.com/office/officeart/2005/8/layout/bProcess3"/>
    <dgm:cxn modelId="{8EA0854B-6EC4-463C-BEDC-76EBE246D19B}" type="presOf" srcId="{A9999516-FC96-4C2A-BE25-84367D0C3809}" destId="{BA91C049-4C8D-465D-A359-F07F81410F8D}" srcOrd="1" destOrd="0" presId="urn:microsoft.com/office/officeart/2005/8/layout/bProcess3"/>
    <dgm:cxn modelId="{033A1C41-C5D4-46F2-865E-A79E893F69D6}" type="presOf" srcId="{B8A8052A-EFCB-4482-AAFE-DF9C9AD84814}" destId="{5495F007-F8B0-4B88-899A-C3665A324E45}" srcOrd="1" destOrd="0" presId="urn:microsoft.com/office/officeart/2005/8/layout/bProcess3"/>
    <dgm:cxn modelId="{7B826954-96F4-498B-8E37-933853FAF693}" type="presOf" srcId="{B8A8052A-EFCB-4482-AAFE-DF9C9AD84814}" destId="{685D5EE2-D009-4F09-8738-7FFD4E91A336}" srcOrd="0" destOrd="0" presId="urn:microsoft.com/office/officeart/2005/8/layout/bProcess3"/>
    <dgm:cxn modelId="{A7085648-C1C4-4569-9D23-FDFC6A1E577C}" type="presOf" srcId="{582299BC-9607-4BB8-ABF5-ABDF0FA238B4}" destId="{F39AB680-339E-405F-B03A-33EC7D7A99FD}" srcOrd="0" destOrd="0" presId="urn:microsoft.com/office/officeart/2005/8/layout/bProcess3"/>
    <dgm:cxn modelId="{356DCD71-4978-4D85-998D-BE0E2ABE708F}" srcId="{45EDC258-DCBF-48AC-95A2-FF71ACFE48BC}" destId="{95BCD21A-1808-4432-905B-233A84239B83}" srcOrd="4" destOrd="0" parTransId="{66DD954C-0ED7-4EAA-BA52-47BAC3B08973}" sibTransId="{8E033812-AE43-4D75-BC29-225F82D5C9B0}"/>
    <dgm:cxn modelId="{ADF589DF-56F1-4CDE-895D-6AC2A49AD264}" type="presOf" srcId="{45134293-5CE7-44FB-A916-A83C4FFE4984}" destId="{7E2AB456-BD46-4AFE-AEB9-5E8A07A79206}" srcOrd="1" destOrd="0" presId="urn:microsoft.com/office/officeart/2005/8/layout/bProcess3"/>
    <dgm:cxn modelId="{109F273D-9CC3-4F03-B0B1-25B858780E64}" type="presOf" srcId="{45134293-5CE7-44FB-A916-A83C4FFE4984}" destId="{F4E01E47-1BC2-4ED9-BF1E-7B0FC630FC26}" srcOrd="0" destOrd="0" presId="urn:microsoft.com/office/officeart/2005/8/layout/bProcess3"/>
    <dgm:cxn modelId="{08A9415F-80F9-4C79-B63B-8E13D4127F9F}" type="presOf" srcId="{85EBDB1C-2148-4449-86D9-C343BB002C7D}" destId="{6A41FA67-0E1E-4D78-83F1-F381E841D8A0}" srcOrd="1" destOrd="0" presId="urn:microsoft.com/office/officeart/2005/8/layout/bProcess3"/>
    <dgm:cxn modelId="{D86DA332-43C0-4581-B343-C77AEFB008F2}" type="presOf" srcId="{86170700-15B3-445F-BC42-DDCB1D1F2122}" destId="{607FFE9C-22F9-4375-9CE5-477DDD3D0CF4}" srcOrd="0" destOrd="0" presId="urn:microsoft.com/office/officeart/2005/8/layout/bProcess3"/>
    <dgm:cxn modelId="{AF316BC5-D9A8-46AB-96D1-1DEBF63E20C5}" type="presOf" srcId="{CB6BE827-C45E-40E1-A0B6-070A50B57121}" destId="{37FCF7E4-3C74-4EA5-A753-7DF866DBD306}" srcOrd="0" destOrd="0" presId="urn:microsoft.com/office/officeart/2005/8/layout/bProcess3"/>
    <dgm:cxn modelId="{5552895F-0637-425E-B71F-A04552B03A65}" type="presOf" srcId="{95BCD21A-1808-4432-905B-233A84239B83}" destId="{41778BD0-077A-4F60-9B1C-2691F4136267}" srcOrd="0" destOrd="0" presId="urn:microsoft.com/office/officeart/2005/8/layout/bProcess3"/>
    <dgm:cxn modelId="{D2C6F850-F6CB-48A3-BC16-EE167DFE8161}" type="presOf" srcId="{A9999516-FC96-4C2A-BE25-84367D0C3809}" destId="{F5ED1CC9-499D-4FE6-8261-EC6321151A77}" srcOrd="0" destOrd="0" presId="urn:microsoft.com/office/officeart/2005/8/layout/bProcess3"/>
    <dgm:cxn modelId="{F2BFEC54-69BF-4B44-AE04-E0C0F037908B}" srcId="{45EDC258-DCBF-48AC-95A2-FF71ACFE48BC}" destId="{86170700-15B3-445F-BC42-DDCB1D1F2122}" srcOrd="1" destOrd="0" parTransId="{BDC74BE1-D32F-4DBD-8805-AAD89C31EFF5}" sibTransId="{85EBDB1C-2148-4449-86D9-C343BB002C7D}"/>
    <dgm:cxn modelId="{7D89B6A0-77D9-4640-906F-6E25B8490F75}" srcId="{45EDC258-DCBF-48AC-95A2-FF71ACFE48BC}" destId="{CB6BE827-C45E-40E1-A0B6-070A50B57121}" srcOrd="3" destOrd="0" parTransId="{4081F77F-926D-474F-969B-178A38C2629B}" sibTransId="{B8A8052A-EFCB-4482-AAFE-DF9C9AD84814}"/>
    <dgm:cxn modelId="{C5A30719-10F8-43AC-ACB3-CF414C921F8B}" type="presOf" srcId="{97EB3DA8-1AD1-4A39-B78F-479330D81CCD}" destId="{84BFF55E-CA9F-4F28-B93E-6530D1C74AC5}" srcOrd="0" destOrd="0" presId="urn:microsoft.com/office/officeart/2005/8/layout/bProcess3"/>
    <dgm:cxn modelId="{B1125B61-362D-4638-8254-C76FD8EB0D5C}" type="presOf" srcId="{45EDC258-DCBF-48AC-95A2-FF71ACFE48BC}" destId="{1F73C086-990B-4856-9759-B77A4D46AEC1}" srcOrd="0" destOrd="0" presId="urn:microsoft.com/office/officeart/2005/8/layout/bProcess3"/>
    <dgm:cxn modelId="{62F9562C-A4D9-46AE-8263-65292EF3311D}" srcId="{45EDC258-DCBF-48AC-95A2-FF71ACFE48BC}" destId="{582299BC-9607-4BB8-ABF5-ABDF0FA238B4}" srcOrd="0" destOrd="0" parTransId="{FFC13072-4438-4F60-9BAF-5208C4173F6B}" sibTransId="{45134293-5CE7-44FB-A916-A83C4FFE4984}"/>
    <dgm:cxn modelId="{7C16E3EF-C6B5-4B9D-AF0E-D9B853FCE877}" srcId="{45EDC258-DCBF-48AC-95A2-FF71ACFE48BC}" destId="{97EB3DA8-1AD1-4A39-B78F-479330D81CCD}" srcOrd="2" destOrd="0" parTransId="{9501E952-E8D5-466D-B031-44EEB1B6B1E5}" sibTransId="{A9999516-FC96-4C2A-BE25-84367D0C3809}"/>
    <dgm:cxn modelId="{E06D6DEC-A4EC-43F7-9DC8-87368BA82B98}" type="presParOf" srcId="{1F73C086-990B-4856-9759-B77A4D46AEC1}" destId="{F39AB680-339E-405F-B03A-33EC7D7A99FD}" srcOrd="0" destOrd="0" presId="urn:microsoft.com/office/officeart/2005/8/layout/bProcess3"/>
    <dgm:cxn modelId="{56B5831A-43DF-4508-B795-57F1F8AEEE6C}" type="presParOf" srcId="{1F73C086-990B-4856-9759-B77A4D46AEC1}" destId="{F4E01E47-1BC2-4ED9-BF1E-7B0FC630FC26}" srcOrd="1" destOrd="0" presId="urn:microsoft.com/office/officeart/2005/8/layout/bProcess3"/>
    <dgm:cxn modelId="{D97A2177-F3C9-4286-9CFA-6D679D5A81DC}" type="presParOf" srcId="{F4E01E47-1BC2-4ED9-BF1E-7B0FC630FC26}" destId="{7E2AB456-BD46-4AFE-AEB9-5E8A07A79206}" srcOrd="0" destOrd="0" presId="urn:microsoft.com/office/officeart/2005/8/layout/bProcess3"/>
    <dgm:cxn modelId="{A188D979-DC07-4C5C-B767-FB74F81FF000}" type="presParOf" srcId="{1F73C086-990B-4856-9759-B77A4D46AEC1}" destId="{607FFE9C-22F9-4375-9CE5-477DDD3D0CF4}" srcOrd="2" destOrd="0" presId="urn:microsoft.com/office/officeart/2005/8/layout/bProcess3"/>
    <dgm:cxn modelId="{A5BC699F-5377-48A9-9822-EE6A64E2AAD3}" type="presParOf" srcId="{1F73C086-990B-4856-9759-B77A4D46AEC1}" destId="{267FCAEC-2509-4541-B7AB-6AA439167F3A}" srcOrd="3" destOrd="0" presId="urn:microsoft.com/office/officeart/2005/8/layout/bProcess3"/>
    <dgm:cxn modelId="{C5F6EF58-0430-48A7-AC38-85E775842963}" type="presParOf" srcId="{267FCAEC-2509-4541-B7AB-6AA439167F3A}" destId="{6A41FA67-0E1E-4D78-83F1-F381E841D8A0}" srcOrd="0" destOrd="0" presId="urn:microsoft.com/office/officeart/2005/8/layout/bProcess3"/>
    <dgm:cxn modelId="{020EAF5B-C13E-4014-9A31-A10CC77A461A}" type="presParOf" srcId="{1F73C086-990B-4856-9759-B77A4D46AEC1}" destId="{84BFF55E-CA9F-4F28-B93E-6530D1C74AC5}" srcOrd="4" destOrd="0" presId="urn:microsoft.com/office/officeart/2005/8/layout/bProcess3"/>
    <dgm:cxn modelId="{A55565AE-B831-4002-8776-3B5D26B426F4}" type="presParOf" srcId="{1F73C086-990B-4856-9759-B77A4D46AEC1}" destId="{F5ED1CC9-499D-4FE6-8261-EC6321151A77}" srcOrd="5" destOrd="0" presId="urn:microsoft.com/office/officeart/2005/8/layout/bProcess3"/>
    <dgm:cxn modelId="{F1F71690-15B4-4EC1-890E-1D94C2B7184B}" type="presParOf" srcId="{F5ED1CC9-499D-4FE6-8261-EC6321151A77}" destId="{BA91C049-4C8D-465D-A359-F07F81410F8D}" srcOrd="0" destOrd="0" presId="urn:microsoft.com/office/officeart/2005/8/layout/bProcess3"/>
    <dgm:cxn modelId="{96D326B7-A06E-4478-9EFE-84FD4709FAAB}" type="presParOf" srcId="{1F73C086-990B-4856-9759-B77A4D46AEC1}" destId="{37FCF7E4-3C74-4EA5-A753-7DF866DBD306}" srcOrd="6" destOrd="0" presId="urn:microsoft.com/office/officeart/2005/8/layout/bProcess3"/>
    <dgm:cxn modelId="{238AE947-905F-4B1C-8DFB-5B6D74E36D33}" type="presParOf" srcId="{1F73C086-990B-4856-9759-B77A4D46AEC1}" destId="{685D5EE2-D009-4F09-8738-7FFD4E91A336}" srcOrd="7" destOrd="0" presId="urn:microsoft.com/office/officeart/2005/8/layout/bProcess3"/>
    <dgm:cxn modelId="{5218F7B6-3217-4650-9CA5-A2C6B3A6739B}" type="presParOf" srcId="{685D5EE2-D009-4F09-8738-7FFD4E91A336}" destId="{5495F007-F8B0-4B88-899A-C3665A324E45}" srcOrd="0" destOrd="0" presId="urn:microsoft.com/office/officeart/2005/8/layout/bProcess3"/>
    <dgm:cxn modelId="{AE31D5F1-9B2F-4766-84F8-A8D392121ACB}" type="presParOf" srcId="{1F73C086-990B-4856-9759-B77A4D46AEC1}" destId="{41778BD0-077A-4F60-9B1C-2691F413626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38A5AB-DB5F-442D-8F02-BC1768CC21F7}" type="doc">
      <dgm:prSet loTypeId="urn:microsoft.com/office/officeart/2005/8/layout/h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857407F1-1F64-4CF7-97A0-50FC9344A134}">
      <dgm:prSet phldrT="[Текст]" custT="1"/>
      <dgm:spPr/>
      <dgm:t>
        <a:bodyPr/>
        <a:lstStyle/>
        <a:p>
          <a:r>
            <a: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организационный</a:t>
          </a:r>
        </a:p>
        <a:p>
          <a:r>
            <a: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уровень</a:t>
          </a:r>
          <a:endParaRPr lang="ru-RU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967EF5-8BC0-4006-A566-2BECF3D1B2DF}" type="parTrans" cxnId="{943B7E79-82E5-4D19-AACC-EECA06F792A7}">
      <dgm:prSet/>
      <dgm:spPr/>
      <dgm:t>
        <a:bodyPr/>
        <a:lstStyle/>
        <a:p>
          <a:endParaRPr lang="ru-RU"/>
        </a:p>
      </dgm:t>
    </dgm:pt>
    <dgm:pt modelId="{B37A8C40-BADF-4A29-B829-17708FC98AF6}" type="sibTrans" cxnId="{943B7E79-82E5-4D19-AACC-EECA06F792A7}">
      <dgm:prSet/>
      <dgm:spPr/>
      <dgm:t>
        <a:bodyPr/>
        <a:lstStyle/>
        <a:p>
          <a:endParaRPr lang="ru-RU"/>
        </a:p>
      </dgm:t>
    </dgm:pt>
    <dgm:pt modelId="{76553DDB-350E-4863-8933-E73878A8787B}">
      <dgm:prSet phldrT="[Текст]"/>
      <dgm:spPr/>
      <dgm:t>
        <a:bodyPr/>
        <a:lstStyle/>
        <a:p>
          <a:pPr algn="just"/>
          <a:r>
            <a:rPr lang="ru-RU" dirty="0" smtClean="0"/>
            <a:t>улучшение условий труда </a:t>
          </a:r>
          <a:endParaRPr lang="ru-RU" dirty="0"/>
        </a:p>
      </dgm:t>
    </dgm:pt>
    <dgm:pt modelId="{6CF07073-BB35-4EDE-A82F-BD8D96EB4318}" type="parTrans" cxnId="{79195629-70DA-44B1-B8BA-A48630AB81B3}">
      <dgm:prSet/>
      <dgm:spPr/>
      <dgm:t>
        <a:bodyPr/>
        <a:lstStyle/>
        <a:p>
          <a:endParaRPr lang="ru-RU"/>
        </a:p>
      </dgm:t>
    </dgm:pt>
    <dgm:pt modelId="{6A1A4940-3039-494B-8653-733C21B25347}" type="sibTrans" cxnId="{79195629-70DA-44B1-B8BA-A48630AB81B3}">
      <dgm:prSet/>
      <dgm:spPr/>
      <dgm:t>
        <a:bodyPr/>
        <a:lstStyle/>
        <a:p>
          <a:endParaRPr lang="ru-RU"/>
        </a:p>
      </dgm:t>
    </dgm:pt>
    <dgm:pt modelId="{15C71021-4DDF-47F7-B863-B8F78CA6FAB5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межличностный уровень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38D09-DB8C-4EF8-A9A8-3DA07335A0D8}" type="parTrans" cxnId="{91298A46-A3B2-491F-AE7B-E13572A2B9C8}">
      <dgm:prSet/>
      <dgm:spPr/>
      <dgm:t>
        <a:bodyPr/>
        <a:lstStyle/>
        <a:p>
          <a:endParaRPr lang="ru-RU"/>
        </a:p>
      </dgm:t>
    </dgm:pt>
    <dgm:pt modelId="{749691F3-3D5E-44A1-BA57-EFF5338F4574}" type="sibTrans" cxnId="{91298A46-A3B2-491F-AE7B-E13572A2B9C8}">
      <dgm:prSet/>
      <dgm:spPr/>
      <dgm:t>
        <a:bodyPr/>
        <a:lstStyle/>
        <a:p>
          <a:endParaRPr lang="ru-RU"/>
        </a:p>
      </dgm:t>
    </dgm:pt>
    <dgm:pt modelId="{C5E544ED-DD69-4F2E-878F-B2923C590E14}">
      <dgm:prSet phldrT="[Текст]"/>
      <dgm:spPr/>
      <dgm:t>
        <a:bodyPr/>
        <a:lstStyle/>
        <a:p>
          <a:pPr algn="just"/>
          <a:r>
            <a:rPr lang="ru-RU" dirty="0" smtClean="0"/>
            <a:t>улучшение характера взаимоотношений в коллективе </a:t>
          </a:r>
          <a:endParaRPr lang="ru-RU" dirty="0"/>
        </a:p>
      </dgm:t>
    </dgm:pt>
    <dgm:pt modelId="{BB90E687-638C-41D8-B5D0-B1AADE5736FD}" type="parTrans" cxnId="{24F18B59-4836-4911-AAE4-74BA20B79D50}">
      <dgm:prSet/>
      <dgm:spPr/>
      <dgm:t>
        <a:bodyPr/>
        <a:lstStyle/>
        <a:p>
          <a:endParaRPr lang="ru-RU"/>
        </a:p>
      </dgm:t>
    </dgm:pt>
    <dgm:pt modelId="{55F0DE2F-4012-4000-99F5-A34C51B13603}" type="sibTrans" cxnId="{24F18B59-4836-4911-AAE4-74BA20B79D50}">
      <dgm:prSet/>
      <dgm:spPr/>
      <dgm:t>
        <a:bodyPr/>
        <a:lstStyle/>
        <a:p>
          <a:endParaRPr lang="ru-RU"/>
        </a:p>
      </dgm:t>
    </dgm:pt>
    <dgm:pt modelId="{D437A916-51E5-402B-91F6-D0729B8ECC59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 уровень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CE0535-4771-4599-979D-F1E1E16DDF0E}" type="parTrans" cxnId="{8A252276-47C3-4F1F-9663-9F449658AABF}">
      <dgm:prSet/>
      <dgm:spPr/>
      <dgm:t>
        <a:bodyPr/>
        <a:lstStyle/>
        <a:p>
          <a:endParaRPr lang="ru-RU"/>
        </a:p>
      </dgm:t>
    </dgm:pt>
    <dgm:pt modelId="{21B23F8B-701E-4F69-8D83-E6FB75138644}" type="sibTrans" cxnId="{8A252276-47C3-4F1F-9663-9F449658AABF}">
      <dgm:prSet/>
      <dgm:spPr/>
      <dgm:t>
        <a:bodyPr/>
        <a:lstStyle/>
        <a:p>
          <a:endParaRPr lang="ru-RU"/>
        </a:p>
      </dgm:t>
    </dgm:pt>
    <dgm:pt modelId="{DD27346D-573A-4565-9A6D-3DAE88D9ACA2}">
      <dgm:prSet phldrT="[Текст]"/>
      <dgm:spPr/>
      <dgm:t>
        <a:bodyPr/>
        <a:lstStyle/>
        <a:p>
          <a:pPr algn="just"/>
          <a:r>
            <a:rPr lang="ru-RU" smtClean="0"/>
            <a:t>личностные реакции и заболеваемость</a:t>
          </a:r>
          <a:endParaRPr lang="ru-RU"/>
        </a:p>
      </dgm:t>
    </dgm:pt>
    <dgm:pt modelId="{0D95285F-66F6-49E0-8A06-34326CD4B1AA}" type="parTrans" cxnId="{FFB23438-EBD2-47D4-ABAA-1A3697242F65}">
      <dgm:prSet/>
      <dgm:spPr/>
      <dgm:t>
        <a:bodyPr/>
        <a:lstStyle/>
        <a:p>
          <a:endParaRPr lang="ru-RU"/>
        </a:p>
      </dgm:t>
    </dgm:pt>
    <dgm:pt modelId="{133017C3-D12A-49D2-8E41-63DA3CC740EC}" type="sibTrans" cxnId="{FFB23438-EBD2-47D4-ABAA-1A3697242F65}">
      <dgm:prSet/>
      <dgm:spPr/>
      <dgm:t>
        <a:bodyPr/>
        <a:lstStyle/>
        <a:p>
          <a:endParaRPr lang="ru-RU"/>
        </a:p>
      </dgm:t>
    </dgm:pt>
    <dgm:pt modelId="{687C64C6-B331-456C-868C-E3A8645F1476}" type="pres">
      <dgm:prSet presAssocID="{B538A5AB-DB5F-442D-8F02-BC1768CC21F7}" presName="Name0" presStyleCnt="0">
        <dgm:presLayoutVars>
          <dgm:dir/>
          <dgm:animLvl val="lvl"/>
          <dgm:resizeHandles val="exact"/>
        </dgm:presLayoutVars>
      </dgm:prSet>
      <dgm:spPr/>
    </dgm:pt>
    <dgm:pt modelId="{0E26B280-C48D-48A7-A36C-FF2973B745FF}" type="pres">
      <dgm:prSet presAssocID="{B538A5AB-DB5F-442D-8F02-BC1768CC21F7}" presName="tSp" presStyleCnt="0"/>
      <dgm:spPr/>
    </dgm:pt>
    <dgm:pt modelId="{9B167DC6-A708-40C0-B2A8-E4B93219E66F}" type="pres">
      <dgm:prSet presAssocID="{B538A5AB-DB5F-442D-8F02-BC1768CC21F7}" presName="bSp" presStyleCnt="0"/>
      <dgm:spPr/>
    </dgm:pt>
    <dgm:pt modelId="{EE115EB3-306F-4AE0-AF67-EF8A61AAC4D0}" type="pres">
      <dgm:prSet presAssocID="{B538A5AB-DB5F-442D-8F02-BC1768CC21F7}" presName="process" presStyleCnt="0"/>
      <dgm:spPr/>
    </dgm:pt>
    <dgm:pt modelId="{1CAE50FC-2C6D-4935-82BB-5F110457FF8E}" type="pres">
      <dgm:prSet presAssocID="{857407F1-1F64-4CF7-97A0-50FC9344A134}" presName="composite1" presStyleCnt="0"/>
      <dgm:spPr/>
    </dgm:pt>
    <dgm:pt modelId="{45B972BD-C8AC-4655-ADE0-FE1ADC822FAB}" type="pres">
      <dgm:prSet presAssocID="{857407F1-1F64-4CF7-97A0-50FC9344A134}" presName="dummyNode1" presStyleLbl="node1" presStyleIdx="0" presStyleCnt="3"/>
      <dgm:spPr/>
    </dgm:pt>
    <dgm:pt modelId="{845ED3FC-A5B0-4EE7-91F9-95EB8AC05413}" type="pres">
      <dgm:prSet presAssocID="{857407F1-1F64-4CF7-97A0-50FC9344A13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879B7-AFE0-4F89-A71D-73EFC5D66DE1}" type="pres">
      <dgm:prSet presAssocID="{857407F1-1F64-4CF7-97A0-50FC9344A13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518C61-B9D0-4DAC-BCE9-0BBF5AAEC7C3}" type="pres">
      <dgm:prSet presAssocID="{857407F1-1F64-4CF7-97A0-50FC9344A134}" presName="parentNode1" presStyleLbl="node1" presStyleIdx="0" presStyleCnt="3" custScaleX="10662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700E8C-6C7A-4CFE-9443-B2960D5EE0E9}" type="pres">
      <dgm:prSet presAssocID="{857407F1-1F64-4CF7-97A0-50FC9344A134}" presName="connSite1" presStyleCnt="0"/>
      <dgm:spPr/>
    </dgm:pt>
    <dgm:pt modelId="{BB3B12E9-1ACF-4A08-BB30-D69B9E27C9EE}" type="pres">
      <dgm:prSet presAssocID="{B37A8C40-BADF-4A29-B829-17708FC98AF6}" presName="Name9" presStyleLbl="sibTrans2D1" presStyleIdx="0" presStyleCnt="2"/>
      <dgm:spPr/>
    </dgm:pt>
    <dgm:pt modelId="{B283986E-AD03-4E86-A481-04721B6D71DF}" type="pres">
      <dgm:prSet presAssocID="{15C71021-4DDF-47F7-B863-B8F78CA6FAB5}" presName="composite2" presStyleCnt="0"/>
      <dgm:spPr/>
    </dgm:pt>
    <dgm:pt modelId="{2A56248A-6660-4DB5-BBFE-E7E329253E30}" type="pres">
      <dgm:prSet presAssocID="{15C71021-4DDF-47F7-B863-B8F78CA6FAB5}" presName="dummyNode2" presStyleLbl="node1" presStyleIdx="0" presStyleCnt="3"/>
      <dgm:spPr/>
    </dgm:pt>
    <dgm:pt modelId="{FBFC3FF2-996B-43A3-9167-70865C019FCE}" type="pres">
      <dgm:prSet presAssocID="{15C71021-4DDF-47F7-B863-B8F78CA6FAB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B8DCE-DA8E-4837-BA1A-2FA946326879}" type="pres">
      <dgm:prSet presAssocID="{15C71021-4DDF-47F7-B863-B8F78CA6FAB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619880-B2F9-4C58-B20D-221C080442A9}" type="pres">
      <dgm:prSet presAssocID="{15C71021-4DDF-47F7-B863-B8F78CA6FAB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B8E38A-597B-45E8-A5E4-B0AE11CAF8D7}" type="pres">
      <dgm:prSet presAssocID="{15C71021-4DDF-47F7-B863-B8F78CA6FAB5}" presName="connSite2" presStyleCnt="0"/>
      <dgm:spPr/>
    </dgm:pt>
    <dgm:pt modelId="{7610CE3B-2513-4B09-B3A6-2EA682625947}" type="pres">
      <dgm:prSet presAssocID="{749691F3-3D5E-44A1-BA57-EFF5338F4574}" presName="Name18" presStyleLbl="sibTrans2D1" presStyleIdx="1" presStyleCnt="2"/>
      <dgm:spPr/>
    </dgm:pt>
    <dgm:pt modelId="{ADABE6AC-51C7-40EB-8EA4-B1526B29304D}" type="pres">
      <dgm:prSet presAssocID="{D437A916-51E5-402B-91F6-D0729B8ECC59}" presName="composite1" presStyleCnt="0"/>
      <dgm:spPr/>
    </dgm:pt>
    <dgm:pt modelId="{BDB9A31E-15E5-40C2-8EBE-0A48EFBA1F0E}" type="pres">
      <dgm:prSet presAssocID="{D437A916-51E5-402B-91F6-D0729B8ECC59}" presName="dummyNode1" presStyleLbl="node1" presStyleIdx="1" presStyleCnt="3"/>
      <dgm:spPr/>
    </dgm:pt>
    <dgm:pt modelId="{1DFE054F-FC7F-4E7D-9E21-79AA9E1DC063}" type="pres">
      <dgm:prSet presAssocID="{D437A916-51E5-402B-91F6-D0729B8ECC5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5924D1-3FB2-4179-B6B2-4354C19748EA}" type="pres">
      <dgm:prSet presAssocID="{D437A916-51E5-402B-91F6-D0729B8ECC5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F4271E-9AF3-4780-9E35-519735290C9C}" type="pres">
      <dgm:prSet presAssocID="{D437A916-51E5-402B-91F6-D0729B8ECC5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436C33-546C-4528-92DB-B41C5313BCD1}" type="pres">
      <dgm:prSet presAssocID="{D437A916-51E5-402B-91F6-D0729B8ECC59}" presName="connSite1" presStyleCnt="0"/>
      <dgm:spPr/>
    </dgm:pt>
  </dgm:ptLst>
  <dgm:cxnLst>
    <dgm:cxn modelId="{B700E5CD-EE2C-4C92-93AF-86E0CC7A3748}" type="presOf" srcId="{C5E544ED-DD69-4F2E-878F-B2923C590E14}" destId="{FBFC3FF2-996B-43A3-9167-70865C019FCE}" srcOrd="0" destOrd="0" presId="urn:microsoft.com/office/officeart/2005/8/layout/hProcess4"/>
    <dgm:cxn modelId="{06B92A2E-2B16-420E-B870-284E472F28EB}" type="presOf" srcId="{DD27346D-573A-4565-9A6D-3DAE88D9ACA2}" destId="{F45924D1-3FB2-4179-B6B2-4354C19748EA}" srcOrd="1" destOrd="0" presId="urn:microsoft.com/office/officeart/2005/8/layout/hProcess4"/>
    <dgm:cxn modelId="{B4B64219-4E42-4488-BE79-04C23712793B}" type="presOf" srcId="{B37A8C40-BADF-4A29-B829-17708FC98AF6}" destId="{BB3B12E9-1ACF-4A08-BB30-D69B9E27C9EE}" srcOrd="0" destOrd="0" presId="urn:microsoft.com/office/officeart/2005/8/layout/hProcess4"/>
    <dgm:cxn modelId="{54A1CEDA-43F0-475A-8F3A-E436A291D291}" type="presOf" srcId="{76553DDB-350E-4863-8933-E73878A8787B}" destId="{EDD879B7-AFE0-4F89-A71D-73EFC5D66DE1}" srcOrd="1" destOrd="0" presId="urn:microsoft.com/office/officeart/2005/8/layout/hProcess4"/>
    <dgm:cxn modelId="{8A252276-47C3-4F1F-9663-9F449658AABF}" srcId="{B538A5AB-DB5F-442D-8F02-BC1768CC21F7}" destId="{D437A916-51E5-402B-91F6-D0729B8ECC59}" srcOrd="2" destOrd="0" parTransId="{2BCE0535-4771-4599-979D-F1E1E16DDF0E}" sibTransId="{21B23F8B-701E-4F69-8D83-E6FB75138644}"/>
    <dgm:cxn modelId="{925261D4-770F-46EE-ACA3-34C057CAD8A5}" type="presOf" srcId="{857407F1-1F64-4CF7-97A0-50FC9344A134}" destId="{DA518C61-B9D0-4DAC-BCE9-0BBF5AAEC7C3}" srcOrd="0" destOrd="0" presId="urn:microsoft.com/office/officeart/2005/8/layout/hProcess4"/>
    <dgm:cxn modelId="{943B7E79-82E5-4D19-AACC-EECA06F792A7}" srcId="{B538A5AB-DB5F-442D-8F02-BC1768CC21F7}" destId="{857407F1-1F64-4CF7-97A0-50FC9344A134}" srcOrd="0" destOrd="0" parTransId="{FA967EF5-8BC0-4006-A566-2BECF3D1B2DF}" sibTransId="{B37A8C40-BADF-4A29-B829-17708FC98AF6}"/>
    <dgm:cxn modelId="{79195629-70DA-44B1-B8BA-A48630AB81B3}" srcId="{857407F1-1F64-4CF7-97A0-50FC9344A134}" destId="{76553DDB-350E-4863-8933-E73878A8787B}" srcOrd="0" destOrd="0" parTransId="{6CF07073-BB35-4EDE-A82F-BD8D96EB4318}" sibTransId="{6A1A4940-3039-494B-8653-733C21B25347}"/>
    <dgm:cxn modelId="{A973E4FB-9301-46E4-A2B8-E84CCEFA06C7}" type="presOf" srcId="{76553DDB-350E-4863-8933-E73878A8787B}" destId="{845ED3FC-A5B0-4EE7-91F9-95EB8AC05413}" srcOrd="0" destOrd="0" presId="urn:microsoft.com/office/officeart/2005/8/layout/hProcess4"/>
    <dgm:cxn modelId="{9898164E-DD01-4B5D-A6CB-15349785729C}" type="presOf" srcId="{C5E544ED-DD69-4F2E-878F-B2923C590E14}" destId="{FB9B8DCE-DA8E-4837-BA1A-2FA946326879}" srcOrd="1" destOrd="0" presId="urn:microsoft.com/office/officeart/2005/8/layout/hProcess4"/>
    <dgm:cxn modelId="{B4B79A46-A85F-49B2-BD2A-8D4F14913B55}" type="presOf" srcId="{749691F3-3D5E-44A1-BA57-EFF5338F4574}" destId="{7610CE3B-2513-4B09-B3A6-2EA682625947}" srcOrd="0" destOrd="0" presId="urn:microsoft.com/office/officeart/2005/8/layout/hProcess4"/>
    <dgm:cxn modelId="{24F18B59-4836-4911-AAE4-74BA20B79D50}" srcId="{15C71021-4DDF-47F7-B863-B8F78CA6FAB5}" destId="{C5E544ED-DD69-4F2E-878F-B2923C590E14}" srcOrd="0" destOrd="0" parTransId="{BB90E687-638C-41D8-B5D0-B1AADE5736FD}" sibTransId="{55F0DE2F-4012-4000-99F5-A34C51B13603}"/>
    <dgm:cxn modelId="{150D2379-2C4F-4DD1-B6DB-FFD32F5DAB39}" type="presOf" srcId="{B538A5AB-DB5F-442D-8F02-BC1768CC21F7}" destId="{687C64C6-B331-456C-868C-E3A8645F1476}" srcOrd="0" destOrd="0" presId="urn:microsoft.com/office/officeart/2005/8/layout/hProcess4"/>
    <dgm:cxn modelId="{91298A46-A3B2-491F-AE7B-E13572A2B9C8}" srcId="{B538A5AB-DB5F-442D-8F02-BC1768CC21F7}" destId="{15C71021-4DDF-47F7-B863-B8F78CA6FAB5}" srcOrd="1" destOrd="0" parTransId="{27E38D09-DB8C-4EF8-A9A8-3DA07335A0D8}" sibTransId="{749691F3-3D5E-44A1-BA57-EFF5338F4574}"/>
    <dgm:cxn modelId="{FFB23438-EBD2-47D4-ABAA-1A3697242F65}" srcId="{D437A916-51E5-402B-91F6-D0729B8ECC59}" destId="{DD27346D-573A-4565-9A6D-3DAE88D9ACA2}" srcOrd="0" destOrd="0" parTransId="{0D95285F-66F6-49E0-8A06-34326CD4B1AA}" sibTransId="{133017C3-D12A-49D2-8E41-63DA3CC740EC}"/>
    <dgm:cxn modelId="{04B16959-B7E7-40B1-AAD1-B88981CEA855}" type="presOf" srcId="{D437A916-51E5-402B-91F6-D0729B8ECC59}" destId="{F3F4271E-9AF3-4780-9E35-519735290C9C}" srcOrd="0" destOrd="0" presId="urn:microsoft.com/office/officeart/2005/8/layout/hProcess4"/>
    <dgm:cxn modelId="{6B563B04-33B7-4A3C-9B09-1BFF4B4E4787}" type="presOf" srcId="{15C71021-4DDF-47F7-B863-B8F78CA6FAB5}" destId="{5B619880-B2F9-4C58-B20D-221C080442A9}" srcOrd="0" destOrd="0" presId="urn:microsoft.com/office/officeart/2005/8/layout/hProcess4"/>
    <dgm:cxn modelId="{69683FC4-65B7-4734-8F3D-2542089881ED}" type="presOf" srcId="{DD27346D-573A-4565-9A6D-3DAE88D9ACA2}" destId="{1DFE054F-FC7F-4E7D-9E21-79AA9E1DC063}" srcOrd="0" destOrd="0" presId="urn:microsoft.com/office/officeart/2005/8/layout/hProcess4"/>
    <dgm:cxn modelId="{415A9EC2-3B25-497A-91AA-980072F1A50A}" type="presParOf" srcId="{687C64C6-B331-456C-868C-E3A8645F1476}" destId="{0E26B280-C48D-48A7-A36C-FF2973B745FF}" srcOrd="0" destOrd="0" presId="urn:microsoft.com/office/officeart/2005/8/layout/hProcess4"/>
    <dgm:cxn modelId="{5A9A345A-F244-467A-B0F3-9165D3BF2FB5}" type="presParOf" srcId="{687C64C6-B331-456C-868C-E3A8645F1476}" destId="{9B167DC6-A708-40C0-B2A8-E4B93219E66F}" srcOrd="1" destOrd="0" presId="urn:microsoft.com/office/officeart/2005/8/layout/hProcess4"/>
    <dgm:cxn modelId="{7B3B242F-EDD1-4414-989B-DFB3EEB46771}" type="presParOf" srcId="{687C64C6-B331-456C-868C-E3A8645F1476}" destId="{EE115EB3-306F-4AE0-AF67-EF8A61AAC4D0}" srcOrd="2" destOrd="0" presId="urn:microsoft.com/office/officeart/2005/8/layout/hProcess4"/>
    <dgm:cxn modelId="{663125BA-AC3D-41CC-A5F3-6760F6447E11}" type="presParOf" srcId="{EE115EB3-306F-4AE0-AF67-EF8A61AAC4D0}" destId="{1CAE50FC-2C6D-4935-82BB-5F110457FF8E}" srcOrd="0" destOrd="0" presId="urn:microsoft.com/office/officeart/2005/8/layout/hProcess4"/>
    <dgm:cxn modelId="{9292ABAC-4556-46C4-BA1C-BC7B4A516EB5}" type="presParOf" srcId="{1CAE50FC-2C6D-4935-82BB-5F110457FF8E}" destId="{45B972BD-C8AC-4655-ADE0-FE1ADC822FAB}" srcOrd="0" destOrd="0" presId="urn:microsoft.com/office/officeart/2005/8/layout/hProcess4"/>
    <dgm:cxn modelId="{157BE017-61F8-441C-82E0-E4175C2C7FE8}" type="presParOf" srcId="{1CAE50FC-2C6D-4935-82BB-5F110457FF8E}" destId="{845ED3FC-A5B0-4EE7-91F9-95EB8AC05413}" srcOrd="1" destOrd="0" presId="urn:microsoft.com/office/officeart/2005/8/layout/hProcess4"/>
    <dgm:cxn modelId="{16B774B5-8DD6-4896-A58F-41B79D3839BF}" type="presParOf" srcId="{1CAE50FC-2C6D-4935-82BB-5F110457FF8E}" destId="{EDD879B7-AFE0-4F89-A71D-73EFC5D66DE1}" srcOrd="2" destOrd="0" presId="urn:microsoft.com/office/officeart/2005/8/layout/hProcess4"/>
    <dgm:cxn modelId="{7339AEB7-8D73-4A7E-AEB0-62534ABA7E51}" type="presParOf" srcId="{1CAE50FC-2C6D-4935-82BB-5F110457FF8E}" destId="{DA518C61-B9D0-4DAC-BCE9-0BBF5AAEC7C3}" srcOrd="3" destOrd="0" presId="urn:microsoft.com/office/officeart/2005/8/layout/hProcess4"/>
    <dgm:cxn modelId="{0BB54FCB-11A5-4BF8-B0D8-F023604F29C9}" type="presParOf" srcId="{1CAE50FC-2C6D-4935-82BB-5F110457FF8E}" destId="{F3700E8C-6C7A-4CFE-9443-B2960D5EE0E9}" srcOrd="4" destOrd="0" presId="urn:microsoft.com/office/officeart/2005/8/layout/hProcess4"/>
    <dgm:cxn modelId="{D79A5E11-E26F-4969-A41D-AF305FC2D19E}" type="presParOf" srcId="{EE115EB3-306F-4AE0-AF67-EF8A61AAC4D0}" destId="{BB3B12E9-1ACF-4A08-BB30-D69B9E27C9EE}" srcOrd="1" destOrd="0" presId="urn:microsoft.com/office/officeart/2005/8/layout/hProcess4"/>
    <dgm:cxn modelId="{4C4B8397-A308-4AE5-9CB6-FF799C169262}" type="presParOf" srcId="{EE115EB3-306F-4AE0-AF67-EF8A61AAC4D0}" destId="{B283986E-AD03-4E86-A481-04721B6D71DF}" srcOrd="2" destOrd="0" presId="urn:microsoft.com/office/officeart/2005/8/layout/hProcess4"/>
    <dgm:cxn modelId="{8B8CDAF6-D67E-4D27-95EB-FE9ECBCE340E}" type="presParOf" srcId="{B283986E-AD03-4E86-A481-04721B6D71DF}" destId="{2A56248A-6660-4DB5-BBFE-E7E329253E30}" srcOrd="0" destOrd="0" presId="urn:microsoft.com/office/officeart/2005/8/layout/hProcess4"/>
    <dgm:cxn modelId="{1513ECFE-2E4E-4123-AD7B-06FB1B9FB6B2}" type="presParOf" srcId="{B283986E-AD03-4E86-A481-04721B6D71DF}" destId="{FBFC3FF2-996B-43A3-9167-70865C019FCE}" srcOrd="1" destOrd="0" presId="urn:microsoft.com/office/officeart/2005/8/layout/hProcess4"/>
    <dgm:cxn modelId="{5DB60FF5-DF62-4770-A982-A515E59C0074}" type="presParOf" srcId="{B283986E-AD03-4E86-A481-04721B6D71DF}" destId="{FB9B8DCE-DA8E-4837-BA1A-2FA946326879}" srcOrd="2" destOrd="0" presId="urn:microsoft.com/office/officeart/2005/8/layout/hProcess4"/>
    <dgm:cxn modelId="{69B2E3A8-9C86-4E6F-9326-23F6BEEDAE40}" type="presParOf" srcId="{B283986E-AD03-4E86-A481-04721B6D71DF}" destId="{5B619880-B2F9-4C58-B20D-221C080442A9}" srcOrd="3" destOrd="0" presId="urn:microsoft.com/office/officeart/2005/8/layout/hProcess4"/>
    <dgm:cxn modelId="{2570291C-0B90-4C70-9BE4-5676049B1F8E}" type="presParOf" srcId="{B283986E-AD03-4E86-A481-04721B6D71DF}" destId="{DEB8E38A-597B-45E8-A5E4-B0AE11CAF8D7}" srcOrd="4" destOrd="0" presId="urn:microsoft.com/office/officeart/2005/8/layout/hProcess4"/>
    <dgm:cxn modelId="{0BA2C8E4-431D-4D8B-959F-3D980356114D}" type="presParOf" srcId="{EE115EB3-306F-4AE0-AF67-EF8A61AAC4D0}" destId="{7610CE3B-2513-4B09-B3A6-2EA682625947}" srcOrd="3" destOrd="0" presId="urn:microsoft.com/office/officeart/2005/8/layout/hProcess4"/>
    <dgm:cxn modelId="{F6384844-591F-4CE4-BE0D-A15D60E084F2}" type="presParOf" srcId="{EE115EB3-306F-4AE0-AF67-EF8A61AAC4D0}" destId="{ADABE6AC-51C7-40EB-8EA4-B1526B29304D}" srcOrd="4" destOrd="0" presId="urn:microsoft.com/office/officeart/2005/8/layout/hProcess4"/>
    <dgm:cxn modelId="{6ACA17C9-AA07-4AD8-935C-FC03816D575A}" type="presParOf" srcId="{ADABE6AC-51C7-40EB-8EA4-B1526B29304D}" destId="{BDB9A31E-15E5-40C2-8EBE-0A48EFBA1F0E}" srcOrd="0" destOrd="0" presId="urn:microsoft.com/office/officeart/2005/8/layout/hProcess4"/>
    <dgm:cxn modelId="{84C7DE99-99E8-4F13-8FCB-5E3E8D250986}" type="presParOf" srcId="{ADABE6AC-51C7-40EB-8EA4-B1526B29304D}" destId="{1DFE054F-FC7F-4E7D-9E21-79AA9E1DC063}" srcOrd="1" destOrd="0" presId="urn:microsoft.com/office/officeart/2005/8/layout/hProcess4"/>
    <dgm:cxn modelId="{8DF60923-B400-4587-9496-96CA6B1F7C33}" type="presParOf" srcId="{ADABE6AC-51C7-40EB-8EA4-B1526B29304D}" destId="{F45924D1-3FB2-4179-B6B2-4354C19748EA}" srcOrd="2" destOrd="0" presId="urn:microsoft.com/office/officeart/2005/8/layout/hProcess4"/>
    <dgm:cxn modelId="{892868EF-DBAC-42EC-90E2-ACBC83A26881}" type="presParOf" srcId="{ADABE6AC-51C7-40EB-8EA4-B1526B29304D}" destId="{F3F4271E-9AF3-4780-9E35-519735290C9C}" srcOrd="3" destOrd="0" presId="urn:microsoft.com/office/officeart/2005/8/layout/hProcess4"/>
    <dgm:cxn modelId="{BCA69762-9EB7-4498-BE7D-58A271DED9E5}" type="presParOf" srcId="{ADABE6AC-51C7-40EB-8EA4-B1526B29304D}" destId="{BC436C33-546C-4528-92DB-B41C5313BCD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56B8A-DCDE-427B-8553-2061FA2EBAED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9A619DA-EBE4-4636-98A4-1A46ACD6EA4D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Эмоции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</a:t>
          </a:r>
          <a:r>
            <a:rPr lang="ru-RU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особый вид психических процессов или состояний человека, которые проявляются в переживании каких-либо значимых ситуаций (радость, страх, удовольствие), явлений и событий в течение жизни.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0BD19A-F9F6-41E8-AD7A-E80BFEC053B8}" type="parTrans" cxnId="{3F1E4717-871D-4967-8114-94790EED5A61}">
      <dgm:prSet/>
      <dgm:spPr/>
      <dgm:t>
        <a:bodyPr/>
        <a:lstStyle/>
        <a:p>
          <a:endParaRPr lang="ru-RU"/>
        </a:p>
      </dgm:t>
    </dgm:pt>
    <dgm:pt modelId="{3138F195-444C-41F3-B353-3E9EB14A052F}" type="sibTrans" cxnId="{3F1E4717-871D-4967-8114-94790EED5A61}">
      <dgm:prSet/>
      <dgm:spPr/>
      <dgm:t>
        <a:bodyPr/>
        <a:lstStyle/>
        <a:p>
          <a:endParaRPr lang="ru-RU"/>
        </a:p>
      </dgm:t>
    </dgm:pt>
    <dgm:pt modelId="{13E4E7C5-27B2-4C0E-AEBD-4CAE722F550A}">
      <dgm:prSet phldrT="[Текст]" custT="1"/>
      <dgm:spPr/>
      <dgm:t>
        <a:bodyPr/>
        <a:lstStyle/>
        <a:p>
          <a:r>
            <a:rPr lang="ru-RU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отношение 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2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это</a:t>
          </a:r>
          <a:r>
            <a:rPr lang="ru-RU" sz="24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восприятие ситуации, ее оценка и эмоциональное реагирование, т. е. появление эмоции.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C5635B-E4EE-494D-8E61-F06A5820215A}" type="parTrans" cxnId="{17986FFF-7F91-4DCA-A5A9-D7A74F8FD478}">
      <dgm:prSet/>
      <dgm:spPr/>
      <dgm:t>
        <a:bodyPr/>
        <a:lstStyle/>
        <a:p>
          <a:endParaRPr lang="ru-RU"/>
        </a:p>
      </dgm:t>
    </dgm:pt>
    <dgm:pt modelId="{EDF40077-2413-4BA3-AAA5-4C8D4D64C7A8}" type="sibTrans" cxnId="{17986FFF-7F91-4DCA-A5A9-D7A74F8FD478}">
      <dgm:prSet/>
      <dgm:spPr/>
      <dgm:t>
        <a:bodyPr/>
        <a:lstStyle/>
        <a:p>
          <a:endParaRPr lang="ru-RU"/>
        </a:p>
      </dgm:t>
    </dgm:pt>
    <dgm:pt modelId="{D9F4CFDF-7B5F-4270-B9B5-F28F71BF5EBB}" type="pres">
      <dgm:prSet presAssocID="{90956B8A-DCDE-427B-8553-2061FA2EBAE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3B2A6BF-886A-4A28-B03E-A8B5B3B66F60}" type="pres">
      <dgm:prSet presAssocID="{49A619DA-EBE4-4636-98A4-1A46ACD6EA4D}" presName="parentLin" presStyleCnt="0"/>
      <dgm:spPr/>
    </dgm:pt>
    <dgm:pt modelId="{35967FD9-C724-4293-8DD6-28970CA0F664}" type="pres">
      <dgm:prSet presAssocID="{49A619DA-EBE4-4636-98A4-1A46ACD6EA4D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E2630B75-DF31-4B7E-8BDB-1BFF35F86019}" type="pres">
      <dgm:prSet presAssocID="{49A619DA-EBE4-4636-98A4-1A46ACD6EA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EA78A-9325-4991-84D1-8265414371A9}" type="pres">
      <dgm:prSet presAssocID="{49A619DA-EBE4-4636-98A4-1A46ACD6EA4D}" presName="negativeSpace" presStyleCnt="0"/>
      <dgm:spPr/>
    </dgm:pt>
    <dgm:pt modelId="{06B9DA74-2BF6-4DE3-A365-3F6D49AFAF42}" type="pres">
      <dgm:prSet presAssocID="{49A619DA-EBE4-4636-98A4-1A46ACD6EA4D}" presName="childText" presStyleLbl="conFgAcc1" presStyleIdx="0" presStyleCnt="2">
        <dgm:presLayoutVars>
          <dgm:bulletEnabled val="1"/>
        </dgm:presLayoutVars>
      </dgm:prSet>
      <dgm:spPr/>
    </dgm:pt>
    <dgm:pt modelId="{D49EFDF9-6D99-491C-A4ED-56D423F2A8D7}" type="pres">
      <dgm:prSet presAssocID="{3138F195-444C-41F3-B353-3E9EB14A052F}" presName="spaceBetweenRectangles" presStyleCnt="0"/>
      <dgm:spPr/>
    </dgm:pt>
    <dgm:pt modelId="{16F7364C-CA0D-4F54-8E87-4F3B3E370E7A}" type="pres">
      <dgm:prSet presAssocID="{13E4E7C5-27B2-4C0E-AEBD-4CAE722F550A}" presName="parentLin" presStyleCnt="0"/>
      <dgm:spPr/>
    </dgm:pt>
    <dgm:pt modelId="{027D217C-E0EC-4DB7-ABE6-18B3F5DF26DB}" type="pres">
      <dgm:prSet presAssocID="{13E4E7C5-27B2-4C0E-AEBD-4CAE722F550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D63AEA5-E65B-4CBC-AE0E-83DF71894E04}" type="pres">
      <dgm:prSet presAssocID="{13E4E7C5-27B2-4C0E-AEBD-4CAE722F550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C6DC4A-BA1A-47C4-91F1-3CBAF76D857D}" type="pres">
      <dgm:prSet presAssocID="{13E4E7C5-27B2-4C0E-AEBD-4CAE722F550A}" presName="negativeSpace" presStyleCnt="0"/>
      <dgm:spPr/>
    </dgm:pt>
    <dgm:pt modelId="{8C938C15-8AF7-41BA-A91F-D15A439AF1CF}" type="pres">
      <dgm:prSet presAssocID="{13E4E7C5-27B2-4C0E-AEBD-4CAE722F55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7DDCFF-0E8E-416F-BC8B-2DEEF7B14291}" type="presOf" srcId="{13E4E7C5-27B2-4C0E-AEBD-4CAE722F550A}" destId="{027D217C-E0EC-4DB7-ABE6-18B3F5DF26DB}" srcOrd="0" destOrd="0" presId="urn:microsoft.com/office/officeart/2005/8/layout/list1"/>
    <dgm:cxn modelId="{A9EC35A3-460A-4D0D-8853-96243EE41C07}" type="presOf" srcId="{13E4E7C5-27B2-4C0E-AEBD-4CAE722F550A}" destId="{5D63AEA5-E65B-4CBC-AE0E-83DF71894E04}" srcOrd="1" destOrd="0" presId="urn:microsoft.com/office/officeart/2005/8/layout/list1"/>
    <dgm:cxn modelId="{E84DF9A7-2315-4EF7-8106-1704AB1058F2}" type="presOf" srcId="{49A619DA-EBE4-4636-98A4-1A46ACD6EA4D}" destId="{E2630B75-DF31-4B7E-8BDB-1BFF35F86019}" srcOrd="1" destOrd="0" presId="urn:microsoft.com/office/officeart/2005/8/layout/list1"/>
    <dgm:cxn modelId="{D1361C82-7A89-49DA-B294-B7BF76277E75}" type="presOf" srcId="{49A619DA-EBE4-4636-98A4-1A46ACD6EA4D}" destId="{35967FD9-C724-4293-8DD6-28970CA0F664}" srcOrd="0" destOrd="0" presId="urn:microsoft.com/office/officeart/2005/8/layout/list1"/>
    <dgm:cxn modelId="{3F1E4717-871D-4967-8114-94790EED5A61}" srcId="{90956B8A-DCDE-427B-8553-2061FA2EBAED}" destId="{49A619DA-EBE4-4636-98A4-1A46ACD6EA4D}" srcOrd="0" destOrd="0" parTransId="{210BD19A-F9F6-41E8-AD7A-E80BFEC053B8}" sibTransId="{3138F195-444C-41F3-B353-3E9EB14A052F}"/>
    <dgm:cxn modelId="{BDF9483C-FF1E-4B25-A488-FF6843909475}" type="presOf" srcId="{90956B8A-DCDE-427B-8553-2061FA2EBAED}" destId="{D9F4CFDF-7B5F-4270-B9B5-F28F71BF5EBB}" srcOrd="0" destOrd="0" presId="urn:microsoft.com/office/officeart/2005/8/layout/list1"/>
    <dgm:cxn modelId="{17986FFF-7F91-4DCA-A5A9-D7A74F8FD478}" srcId="{90956B8A-DCDE-427B-8553-2061FA2EBAED}" destId="{13E4E7C5-27B2-4C0E-AEBD-4CAE722F550A}" srcOrd="1" destOrd="0" parTransId="{F8C5635B-E4EE-494D-8E61-F06A5820215A}" sibTransId="{EDF40077-2413-4BA3-AAA5-4C8D4D64C7A8}"/>
    <dgm:cxn modelId="{CCA0509A-39C8-4E38-8B65-EB2E33DCEBAC}" type="presParOf" srcId="{D9F4CFDF-7B5F-4270-B9B5-F28F71BF5EBB}" destId="{D3B2A6BF-886A-4A28-B03E-A8B5B3B66F60}" srcOrd="0" destOrd="0" presId="urn:microsoft.com/office/officeart/2005/8/layout/list1"/>
    <dgm:cxn modelId="{318FD860-CA94-4393-9899-55D2C0D2EC25}" type="presParOf" srcId="{D3B2A6BF-886A-4A28-B03E-A8B5B3B66F60}" destId="{35967FD9-C724-4293-8DD6-28970CA0F664}" srcOrd="0" destOrd="0" presId="urn:microsoft.com/office/officeart/2005/8/layout/list1"/>
    <dgm:cxn modelId="{7E2340FA-8759-46F8-9982-D3F1FBFBA982}" type="presParOf" srcId="{D3B2A6BF-886A-4A28-B03E-A8B5B3B66F60}" destId="{E2630B75-DF31-4B7E-8BDB-1BFF35F86019}" srcOrd="1" destOrd="0" presId="urn:microsoft.com/office/officeart/2005/8/layout/list1"/>
    <dgm:cxn modelId="{4A1EA866-FB08-405C-AB72-B9F9B494D58F}" type="presParOf" srcId="{D9F4CFDF-7B5F-4270-B9B5-F28F71BF5EBB}" destId="{E29EA78A-9325-4991-84D1-8265414371A9}" srcOrd="1" destOrd="0" presId="urn:microsoft.com/office/officeart/2005/8/layout/list1"/>
    <dgm:cxn modelId="{8D554D80-44FD-4FED-B65A-48C0C7351D15}" type="presParOf" srcId="{D9F4CFDF-7B5F-4270-B9B5-F28F71BF5EBB}" destId="{06B9DA74-2BF6-4DE3-A365-3F6D49AFAF42}" srcOrd="2" destOrd="0" presId="urn:microsoft.com/office/officeart/2005/8/layout/list1"/>
    <dgm:cxn modelId="{1CDA196D-D4F1-40FB-A2C1-171DF844DB7E}" type="presParOf" srcId="{D9F4CFDF-7B5F-4270-B9B5-F28F71BF5EBB}" destId="{D49EFDF9-6D99-491C-A4ED-56D423F2A8D7}" srcOrd="3" destOrd="0" presId="urn:microsoft.com/office/officeart/2005/8/layout/list1"/>
    <dgm:cxn modelId="{2332FC31-656A-4DF4-A587-AF4EF459CF8A}" type="presParOf" srcId="{D9F4CFDF-7B5F-4270-B9B5-F28F71BF5EBB}" destId="{16F7364C-CA0D-4F54-8E87-4F3B3E370E7A}" srcOrd="4" destOrd="0" presId="urn:microsoft.com/office/officeart/2005/8/layout/list1"/>
    <dgm:cxn modelId="{7B30E380-E725-4059-B2A9-83E4651FE966}" type="presParOf" srcId="{16F7364C-CA0D-4F54-8E87-4F3B3E370E7A}" destId="{027D217C-E0EC-4DB7-ABE6-18B3F5DF26DB}" srcOrd="0" destOrd="0" presId="urn:microsoft.com/office/officeart/2005/8/layout/list1"/>
    <dgm:cxn modelId="{675A7879-7990-4F1B-B60B-5A1D9985CDEC}" type="presParOf" srcId="{16F7364C-CA0D-4F54-8E87-4F3B3E370E7A}" destId="{5D63AEA5-E65B-4CBC-AE0E-83DF71894E04}" srcOrd="1" destOrd="0" presId="urn:microsoft.com/office/officeart/2005/8/layout/list1"/>
    <dgm:cxn modelId="{A9F0CD16-C393-4B4C-9ACA-7FFF457F2792}" type="presParOf" srcId="{D9F4CFDF-7B5F-4270-B9B5-F28F71BF5EBB}" destId="{C8C6DC4A-BA1A-47C4-91F1-3CBAF76D857D}" srcOrd="5" destOrd="0" presId="urn:microsoft.com/office/officeart/2005/8/layout/list1"/>
    <dgm:cxn modelId="{C435A006-D046-43D8-B454-944BE805E50C}" type="presParOf" srcId="{D9F4CFDF-7B5F-4270-B9B5-F28F71BF5EBB}" destId="{8C938C15-8AF7-41BA-A91F-D15A439AF1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AAE02-D332-4EE5-B091-62B64D388459}" type="doc">
      <dgm:prSet loTypeId="urn:microsoft.com/office/officeart/2005/8/layout/default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912D648D-BD58-412D-B237-ED06FF296CF5}">
      <dgm:prSet phldrT="[Текст]"/>
      <dgm:spPr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энергетические</a:t>
          </a:r>
          <a:endParaRPr lang="ru-RU" b="1" dirty="0">
            <a:solidFill>
              <a:srgbClr val="7030A0"/>
            </a:solidFill>
          </a:endParaRPr>
        </a:p>
      </dgm:t>
    </dgm:pt>
    <dgm:pt modelId="{E2E77906-8C2C-440B-9174-F41B7CD6BEC8}" type="parTrans" cxnId="{4DB25FE3-AA38-44E6-BF46-DA57F8312948}">
      <dgm:prSet/>
      <dgm:spPr/>
      <dgm:t>
        <a:bodyPr/>
        <a:lstStyle/>
        <a:p>
          <a:endParaRPr lang="ru-RU"/>
        </a:p>
      </dgm:t>
    </dgm:pt>
    <dgm:pt modelId="{A52087FA-9884-4CD4-AF94-3463C49919D8}" type="sibTrans" cxnId="{4DB25FE3-AA38-44E6-BF46-DA57F8312948}">
      <dgm:prSet/>
      <dgm:spPr/>
      <dgm:t>
        <a:bodyPr/>
        <a:lstStyle/>
        <a:p>
          <a:endParaRPr lang="ru-RU"/>
        </a:p>
      </dgm:t>
    </dgm:pt>
    <dgm:pt modelId="{7164BE46-3351-4A6B-958D-4011F3D033F8}">
      <dgm:prSet phldrT="[Текст]"/>
      <dgm:spPr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ценностные</a:t>
          </a:r>
          <a:endParaRPr lang="ru-RU" b="1" dirty="0">
            <a:solidFill>
              <a:srgbClr val="7030A0"/>
            </a:solidFill>
          </a:endParaRPr>
        </a:p>
      </dgm:t>
    </dgm:pt>
    <dgm:pt modelId="{C6385FB3-C1EC-4F4E-A378-9ABE4A666F74}" type="parTrans" cxnId="{6B2F35D0-66C3-4A2E-AA7C-AD3D69CE29CB}">
      <dgm:prSet/>
      <dgm:spPr/>
      <dgm:t>
        <a:bodyPr/>
        <a:lstStyle/>
        <a:p>
          <a:endParaRPr lang="ru-RU"/>
        </a:p>
      </dgm:t>
    </dgm:pt>
    <dgm:pt modelId="{5610E2F4-5826-4250-AB6E-327C9ABC1393}" type="sibTrans" cxnId="{6B2F35D0-66C3-4A2E-AA7C-AD3D69CE29CB}">
      <dgm:prSet/>
      <dgm:spPr/>
      <dgm:t>
        <a:bodyPr/>
        <a:lstStyle/>
        <a:p>
          <a:endParaRPr lang="ru-RU"/>
        </a:p>
      </dgm:t>
    </dgm:pt>
    <dgm:pt modelId="{ECE31088-0C14-426F-9659-CF7D8CFAC260}">
      <dgm:prSet phldrT="[Текст]"/>
      <dgm:spPr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информационные</a:t>
          </a:r>
          <a:endParaRPr lang="ru-RU" b="1" dirty="0">
            <a:solidFill>
              <a:srgbClr val="7030A0"/>
            </a:solidFill>
          </a:endParaRPr>
        </a:p>
      </dgm:t>
    </dgm:pt>
    <dgm:pt modelId="{7E35B231-0E30-4B7B-B81C-DB626870BC36}" type="parTrans" cxnId="{7B10BB2A-E4A7-40C1-9ABE-14B006E38A3C}">
      <dgm:prSet/>
      <dgm:spPr/>
      <dgm:t>
        <a:bodyPr/>
        <a:lstStyle/>
        <a:p>
          <a:endParaRPr lang="ru-RU"/>
        </a:p>
      </dgm:t>
    </dgm:pt>
    <dgm:pt modelId="{BA26710E-26DC-4F29-BAF9-7D4BBD9E8D3D}" type="sibTrans" cxnId="{7B10BB2A-E4A7-40C1-9ABE-14B006E38A3C}">
      <dgm:prSet/>
      <dgm:spPr/>
      <dgm:t>
        <a:bodyPr/>
        <a:lstStyle/>
        <a:p>
          <a:endParaRPr lang="ru-RU"/>
        </a:p>
      </dgm:t>
    </dgm:pt>
    <dgm:pt modelId="{4FB1F45E-B791-44F5-B7D1-70F283908348}">
      <dgm:prSet phldrT="[Текст]"/>
      <dgm:spPr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gm:spPr>
      <dgm:t>
        <a:bodyPr/>
        <a:lstStyle/>
        <a:p>
          <a:r>
            <a:rPr lang="ru-RU" b="1" dirty="0" smtClean="0">
              <a:solidFill>
                <a:srgbClr val="7030A0"/>
              </a:solidFill>
            </a:rPr>
            <a:t>мотивирующие</a:t>
          </a:r>
          <a:endParaRPr lang="ru-RU" b="1" dirty="0">
            <a:solidFill>
              <a:srgbClr val="7030A0"/>
            </a:solidFill>
          </a:endParaRPr>
        </a:p>
      </dgm:t>
    </dgm:pt>
    <dgm:pt modelId="{8CB82D48-D4C4-412D-9E5D-56035E7AAFCC}" type="parTrans" cxnId="{BB2C0442-B0E7-4CB9-8E23-E16A0DF9FCDC}">
      <dgm:prSet/>
      <dgm:spPr/>
      <dgm:t>
        <a:bodyPr/>
        <a:lstStyle/>
        <a:p>
          <a:endParaRPr lang="ru-RU"/>
        </a:p>
      </dgm:t>
    </dgm:pt>
    <dgm:pt modelId="{72FB424B-39F0-48FD-9C3B-BA3213104230}" type="sibTrans" cxnId="{BB2C0442-B0E7-4CB9-8E23-E16A0DF9FCDC}">
      <dgm:prSet/>
      <dgm:spPr/>
      <dgm:t>
        <a:bodyPr/>
        <a:lstStyle/>
        <a:p>
          <a:endParaRPr lang="ru-RU"/>
        </a:p>
      </dgm:t>
    </dgm:pt>
    <dgm:pt modelId="{4E73671D-F865-4210-B267-574D26EFF501}" type="pres">
      <dgm:prSet presAssocID="{509AAE02-D332-4EE5-B091-62B64D388459}" presName="diagram" presStyleCnt="0">
        <dgm:presLayoutVars>
          <dgm:dir/>
          <dgm:resizeHandles val="exact"/>
        </dgm:presLayoutVars>
      </dgm:prSet>
      <dgm:spPr/>
    </dgm:pt>
    <dgm:pt modelId="{22D885E6-2FFE-4DCE-ACC3-E94D4558438A}" type="pres">
      <dgm:prSet presAssocID="{912D648D-BD58-412D-B237-ED06FF296CF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0BD36E-6CFC-4E63-85A8-06033CCC28E7}" type="pres">
      <dgm:prSet presAssocID="{A52087FA-9884-4CD4-AF94-3463C49919D8}" presName="sibTrans" presStyleCnt="0"/>
      <dgm:spPr/>
    </dgm:pt>
    <dgm:pt modelId="{C8C6D835-9530-4610-9198-951939048C0A}" type="pres">
      <dgm:prSet presAssocID="{7164BE46-3351-4A6B-958D-4011F3D033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F5B4DD-D155-427A-98A1-8A0AD96C4044}" type="pres">
      <dgm:prSet presAssocID="{5610E2F4-5826-4250-AB6E-327C9ABC1393}" presName="sibTrans" presStyleCnt="0"/>
      <dgm:spPr/>
    </dgm:pt>
    <dgm:pt modelId="{B50C60E7-7A3E-43AA-A44C-1881686304C9}" type="pres">
      <dgm:prSet presAssocID="{ECE31088-0C14-426F-9659-CF7D8CFAC2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EEE98B-360F-4D2A-8A23-00912B2B9E48}" type="pres">
      <dgm:prSet presAssocID="{BA26710E-26DC-4F29-BAF9-7D4BBD9E8D3D}" presName="sibTrans" presStyleCnt="0"/>
      <dgm:spPr/>
    </dgm:pt>
    <dgm:pt modelId="{C9BCAC69-FB25-41C4-B1D7-4D22FED8B8C0}" type="pres">
      <dgm:prSet presAssocID="{4FB1F45E-B791-44F5-B7D1-70F2839083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DB25FE3-AA38-44E6-BF46-DA57F8312948}" srcId="{509AAE02-D332-4EE5-B091-62B64D388459}" destId="{912D648D-BD58-412D-B237-ED06FF296CF5}" srcOrd="0" destOrd="0" parTransId="{E2E77906-8C2C-440B-9174-F41B7CD6BEC8}" sibTransId="{A52087FA-9884-4CD4-AF94-3463C49919D8}"/>
    <dgm:cxn modelId="{E66F29C8-58AA-4706-9E6B-62BDAA12EC95}" type="presOf" srcId="{7164BE46-3351-4A6B-958D-4011F3D033F8}" destId="{C8C6D835-9530-4610-9198-951939048C0A}" srcOrd="0" destOrd="0" presId="urn:microsoft.com/office/officeart/2005/8/layout/default"/>
    <dgm:cxn modelId="{6B2F35D0-66C3-4A2E-AA7C-AD3D69CE29CB}" srcId="{509AAE02-D332-4EE5-B091-62B64D388459}" destId="{7164BE46-3351-4A6B-958D-4011F3D033F8}" srcOrd="1" destOrd="0" parTransId="{C6385FB3-C1EC-4F4E-A378-9ABE4A666F74}" sibTransId="{5610E2F4-5826-4250-AB6E-327C9ABC1393}"/>
    <dgm:cxn modelId="{BB2C0442-B0E7-4CB9-8E23-E16A0DF9FCDC}" srcId="{509AAE02-D332-4EE5-B091-62B64D388459}" destId="{4FB1F45E-B791-44F5-B7D1-70F283908348}" srcOrd="3" destOrd="0" parTransId="{8CB82D48-D4C4-412D-9E5D-56035E7AAFCC}" sibTransId="{72FB424B-39F0-48FD-9C3B-BA3213104230}"/>
    <dgm:cxn modelId="{969C7038-1200-45DB-A8B4-CEB12FD6647A}" type="presOf" srcId="{4FB1F45E-B791-44F5-B7D1-70F283908348}" destId="{C9BCAC69-FB25-41C4-B1D7-4D22FED8B8C0}" srcOrd="0" destOrd="0" presId="urn:microsoft.com/office/officeart/2005/8/layout/default"/>
    <dgm:cxn modelId="{51F93402-B777-49E2-BBCF-0E74C5FDCA79}" type="presOf" srcId="{509AAE02-D332-4EE5-B091-62B64D388459}" destId="{4E73671D-F865-4210-B267-574D26EFF501}" srcOrd="0" destOrd="0" presId="urn:microsoft.com/office/officeart/2005/8/layout/default"/>
    <dgm:cxn modelId="{04ABF807-62FF-47A3-8396-CF8D5FB5B020}" type="presOf" srcId="{ECE31088-0C14-426F-9659-CF7D8CFAC260}" destId="{B50C60E7-7A3E-43AA-A44C-1881686304C9}" srcOrd="0" destOrd="0" presId="urn:microsoft.com/office/officeart/2005/8/layout/default"/>
    <dgm:cxn modelId="{7B10BB2A-E4A7-40C1-9ABE-14B006E38A3C}" srcId="{509AAE02-D332-4EE5-B091-62B64D388459}" destId="{ECE31088-0C14-426F-9659-CF7D8CFAC260}" srcOrd="2" destOrd="0" parTransId="{7E35B231-0E30-4B7B-B81C-DB626870BC36}" sibTransId="{BA26710E-26DC-4F29-BAF9-7D4BBD9E8D3D}"/>
    <dgm:cxn modelId="{3216922F-93A9-465E-BB9D-687E9FA92B48}" type="presOf" srcId="{912D648D-BD58-412D-B237-ED06FF296CF5}" destId="{22D885E6-2FFE-4DCE-ACC3-E94D4558438A}" srcOrd="0" destOrd="0" presId="urn:microsoft.com/office/officeart/2005/8/layout/default"/>
    <dgm:cxn modelId="{32D46FB9-84F5-417A-9135-84C1E74A92B4}" type="presParOf" srcId="{4E73671D-F865-4210-B267-574D26EFF501}" destId="{22D885E6-2FFE-4DCE-ACC3-E94D4558438A}" srcOrd="0" destOrd="0" presId="urn:microsoft.com/office/officeart/2005/8/layout/default"/>
    <dgm:cxn modelId="{3FAF57FF-4334-445D-B707-E6BEDA341E17}" type="presParOf" srcId="{4E73671D-F865-4210-B267-574D26EFF501}" destId="{590BD36E-6CFC-4E63-85A8-06033CCC28E7}" srcOrd="1" destOrd="0" presId="urn:microsoft.com/office/officeart/2005/8/layout/default"/>
    <dgm:cxn modelId="{0A5F2645-B437-4A8F-BEE8-596D01CF012F}" type="presParOf" srcId="{4E73671D-F865-4210-B267-574D26EFF501}" destId="{C8C6D835-9530-4610-9198-951939048C0A}" srcOrd="2" destOrd="0" presId="urn:microsoft.com/office/officeart/2005/8/layout/default"/>
    <dgm:cxn modelId="{B4E17B99-74AD-44D0-82B6-6BDFDA8FD2DD}" type="presParOf" srcId="{4E73671D-F865-4210-B267-574D26EFF501}" destId="{B4F5B4DD-D155-427A-98A1-8A0AD96C4044}" srcOrd="3" destOrd="0" presId="urn:microsoft.com/office/officeart/2005/8/layout/default"/>
    <dgm:cxn modelId="{9D731F1C-6BE3-4BA3-B007-DB33C52704A5}" type="presParOf" srcId="{4E73671D-F865-4210-B267-574D26EFF501}" destId="{B50C60E7-7A3E-43AA-A44C-1881686304C9}" srcOrd="4" destOrd="0" presId="urn:microsoft.com/office/officeart/2005/8/layout/default"/>
    <dgm:cxn modelId="{0757711A-9959-4056-A24F-C525B9BBCE1A}" type="presParOf" srcId="{4E73671D-F865-4210-B267-574D26EFF501}" destId="{2DEEE98B-360F-4D2A-8A23-00912B2B9E48}" srcOrd="5" destOrd="0" presId="urn:microsoft.com/office/officeart/2005/8/layout/default"/>
    <dgm:cxn modelId="{2DB7881B-B6EC-4483-8AD5-6C08320602C2}" type="presParOf" srcId="{4E73671D-F865-4210-B267-574D26EFF501}" destId="{C9BCAC69-FB25-41C4-B1D7-4D22FED8B8C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E5642-927A-466F-B909-06E0C973F8C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A22AAB10-AB4D-4E95-A673-1E329F99525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и возрастание числа психосоматических заболеваний. Согласно современным представлениям и исследованиям, одним из важных факторов психосоматических заболеваний являются подавленные,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неотреагированные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во внешнем плане эмоции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B3053-6B76-474D-B211-124B41902B35}" type="parTrans" cxnId="{187C9FB9-7B36-4169-B773-240F729B36E6}">
      <dgm:prSet/>
      <dgm:spPr/>
      <dgm:t>
        <a:bodyPr/>
        <a:lstStyle/>
        <a:p>
          <a:endParaRPr lang="ru-RU"/>
        </a:p>
      </dgm:t>
    </dgm:pt>
    <dgm:pt modelId="{B57CE6F2-BDA5-4291-B0CA-DCDFB13F8671}" type="sibTrans" cxnId="{187C9FB9-7B36-4169-B773-240F729B36E6}">
      <dgm:prSet/>
      <dgm:spPr/>
      <dgm:t>
        <a:bodyPr/>
        <a:lstStyle/>
        <a:p>
          <a:endParaRPr lang="ru-RU"/>
        </a:p>
      </dgm:t>
    </dgm:pt>
    <dgm:pt modelId="{BE04176F-E03F-4B89-BE62-388F3A3B7E30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и развитие тяжелых душевных состояний – тревоги, страха, тоски, депрессивных расстройств, негативно влияющих на все сферы человеческой жизни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2360AD-B708-4CB3-A2BF-843B00AF27C1}" type="parTrans" cxnId="{FA8F6EED-16CD-442A-9C4B-85F21D60936E}">
      <dgm:prSet/>
      <dgm:spPr/>
      <dgm:t>
        <a:bodyPr/>
        <a:lstStyle/>
        <a:p>
          <a:endParaRPr lang="ru-RU"/>
        </a:p>
      </dgm:t>
    </dgm:pt>
    <dgm:pt modelId="{B93EBBF3-EB6D-4F94-BBDF-C1E74185D3D2}" type="sibTrans" cxnId="{FA8F6EED-16CD-442A-9C4B-85F21D60936E}">
      <dgm:prSet/>
      <dgm:spPr/>
      <dgm:t>
        <a:bodyPr/>
        <a:lstStyle/>
        <a:p>
          <a:endParaRPr lang="ru-RU"/>
        </a:p>
      </dgm:t>
    </dgm:pt>
    <dgm:pt modelId="{67C62717-AAFD-4E2A-9CE2-64D895D22C33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возрастание эмоциональных «взрывов» и конфликтов. Такая ситуация приводит к нездоровому психологическому климату в рабочем коллективе и, как следствие, к низкой эффективности труда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B67B9D-F00E-4D8D-84E2-1AD4FA20797D}" type="parTrans" cxnId="{58BA83F1-B44C-4306-AD61-455F034130C3}">
      <dgm:prSet/>
      <dgm:spPr/>
      <dgm:t>
        <a:bodyPr/>
        <a:lstStyle/>
        <a:p>
          <a:endParaRPr lang="ru-RU"/>
        </a:p>
      </dgm:t>
    </dgm:pt>
    <dgm:pt modelId="{1E322975-8C3C-417C-8E86-1E94D74CD8EB}" type="sibTrans" cxnId="{58BA83F1-B44C-4306-AD61-455F034130C3}">
      <dgm:prSet/>
      <dgm:spPr/>
      <dgm:t>
        <a:bodyPr/>
        <a:lstStyle/>
        <a:p>
          <a:endParaRPr lang="ru-RU"/>
        </a:p>
      </dgm:t>
    </dgm:pt>
    <dgm:pt modelId="{3B646438-BDF5-4350-A610-18BB2CE0063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состояния неудовлетворенности собой и окружающими, трудности с установлением доверительных отношений. Все это мешает раскрыться потенциалу личности на работе, использовать ее ресурсы и развить профессиональные навыки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DC0133-0F11-4426-AE79-D972FAFE6531}" type="parTrans" cxnId="{04660FA2-7238-4BA4-BA23-DAADF95386C5}">
      <dgm:prSet/>
      <dgm:spPr/>
      <dgm:t>
        <a:bodyPr/>
        <a:lstStyle/>
        <a:p>
          <a:endParaRPr lang="ru-RU"/>
        </a:p>
      </dgm:t>
    </dgm:pt>
    <dgm:pt modelId="{9F765730-5526-47E7-8F2A-66C4D7E499E8}" type="sibTrans" cxnId="{04660FA2-7238-4BA4-BA23-DAADF95386C5}">
      <dgm:prSet/>
      <dgm:spPr/>
      <dgm:t>
        <a:bodyPr/>
        <a:lstStyle/>
        <a:p>
          <a:endParaRPr lang="ru-RU"/>
        </a:p>
      </dgm:t>
    </dgm:pt>
    <dgm:pt modelId="{7FCA0480-C795-4594-AFB7-730EB316F0D8}" type="pres">
      <dgm:prSet presAssocID="{032E5642-927A-466F-B909-06E0C973F8C8}" presName="linear" presStyleCnt="0">
        <dgm:presLayoutVars>
          <dgm:dir/>
          <dgm:animLvl val="lvl"/>
          <dgm:resizeHandles val="exact"/>
        </dgm:presLayoutVars>
      </dgm:prSet>
      <dgm:spPr/>
    </dgm:pt>
    <dgm:pt modelId="{5B660775-9E4A-47B5-A1D6-4CB20FC7637F}" type="pres">
      <dgm:prSet presAssocID="{A22AAB10-AB4D-4E95-A673-1E329F995258}" presName="parentLin" presStyleCnt="0"/>
      <dgm:spPr/>
    </dgm:pt>
    <dgm:pt modelId="{758FC883-71C1-4B56-8604-599C46981DB1}" type="pres">
      <dgm:prSet presAssocID="{A22AAB10-AB4D-4E95-A673-1E329F995258}" presName="parentLeftMargin" presStyleLbl="node1" presStyleIdx="0" presStyleCnt="4"/>
      <dgm:spPr/>
    </dgm:pt>
    <dgm:pt modelId="{85F1DDD6-010B-4C26-B1DF-352C9B33A337}" type="pres">
      <dgm:prSet presAssocID="{A22AAB10-AB4D-4E95-A673-1E329F995258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71FEF0-16E0-4137-A767-9FBE34DD033B}" type="pres">
      <dgm:prSet presAssocID="{A22AAB10-AB4D-4E95-A673-1E329F995258}" presName="negativeSpace" presStyleCnt="0"/>
      <dgm:spPr/>
    </dgm:pt>
    <dgm:pt modelId="{ACA5350C-AC81-43D6-A898-3E45F3AA5E51}" type="pres">
      <dgm:prSet presAssocID="{A22AAB10-AB4D-4E95-A673-1E329F995258}" presName="childText" presStyleLbl="conFgAcc1" presStyleIdx="0" presStyleCnt="4">
        <dgm:presLayoutVars>
          <dgm:bulletEnabled val="1"/>
        </dgm:presLayoutVars>
      </dgm:prSet>
      <dgm:spPr/>
    </dgm:pt>
    <dgm:pt modelId="{07B10154-9044-4D94-9969-32C543E7366F}" type="pres">
      <dgm:prSet presAssocID="{B57CE6F2-BDA5-4291-B0CA-DCDFB13F8671}" presName="spaceBetweenRectangles" presStyleCnt="0"/>
      <dgm:spPr/>
    </dgm:pt>
    <dgm:pt modelId="{271339D4-7C2D-4F34-94D2-D7DA077A559F}" type="pres">
      <dgm:prSet presAssocID="{BE04176F-E03F-4B89-BE62-388F3A3B7E30}" presName="parentLin" presStyleCnt="0"/>
      <dgm:spPr/>
    </dgm:pt>
    <dgm:pt modelId="{549D44C7-CF05-43F5-98B1-C82C67EA9A44}" type="pres">
      <dgm:prSet presAssocID="{BE04176F-E03F-4B89-BE62-388F3A3B7E30}" presName="parentLeftMargin" presStyleLbl="node1" presStyleIdx="0" presStyleCnt="4"/>
      <dgm:spPr/>
    </dgm:pt>
    <dgm:pt modelId="{64960F39-A5A7-48A8-90F4-F7849F506984}" type="pres">
      <dgm:prSet presAssocID="{BE04176F-E03F-4B89-BE62-388F3A3B7E30}" presName="parentText" presStyleLbl="node1" presStyleIdx="1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B7CCEA-5DB1-43CD-A661-56620AEE3A15}" type="pres">
      <dgm:prSet presAssocID="{BE04176F-E03F-4B89-BE62-388F3A3B7E30}" presName="negativeSpace" presStyleCnt="0"/>
      <dgm:spPr/>
    </dgm:pt>
    <dgm:pt modelId="{BE171E77-EAB5-46C7-958B-8AC6D54C64E9}" type="pres">
      <dgm:prSet presAssocID="{BE04176F-E03F-4B89-BE62-388F3A3B7E30}" presName="childText" presStyleLbl="conFgAcc1" presStyleIdx="1" presStyleCnt="4">
        <dgm:presLayoutVars>
          <dgm:bulletEnabled val="1"/>
        </dgm:presLayoutVars>
      </dgm:prSet>
      <dgm:spPr/>
    </dgm:pt>
    <dgm:pt modelId="{BF61E6DF-F3E7-450B-A864-B052BC870AC6}" type="pres">
      <dgm:prSet presAssocID="{B93EBBF3-EB6D-4F94-BBDF-C1E74185D3D2}" presName="spaceBetweenRectangles" presStyleCnt="0"/>
      <dgm:spPr/>
    </dgm:pt>
    <dgm:pt modelId="{C24E6966-EF06-467B-89FC-4B5819FAFF2C}" type="pres">
      <dgm:prSet presAssocID="{67C62717-AAFD-4E2A-9CE2-64D895D22C33}" presName="parentLin" presStyleCnt="0"/>
      <dgm:spPr/>
    </dgm:pt>
    <dgm:pt modelId="{BC540858-53E6-4D48-9B37-E580BC10F4DC}" type="pres">
      <dgm:prSet presAssocID="{67C62717-AAFD-4E2A-9CE2-64D895D22C33}" presName="parentLeftMargin" presStyleLbl="node1" presStyleIdx="1" presStyleCnt="4"/>
      <dgm:spPr/>
    </dgm:pt>
    <dgm:pt modelId="{990ED528-2A06-4B3B-8DCC-D591D6946231}" type="pres">
      <dgm:prSet presAssocID="{67C62717-AAFD-4E2A-9CE2-64D895D22C33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32A57E-0789-499B-A129-7A9E6EB27E1C}" type="pres">
      <dgm:prSet presAssocID="{67C62717-AAFD-4E2A-9CE2-64D895D22C33}" presName="negativeSpace" presStyleCnt="0"/>
      <dgm:spPr/>
    </dgm:pt>
    <dgm:pt modelId="{8C2AD6D5-BA35-4630-BA6F-9CC9ABFDBD35}" type="pres">
      <dgm:prSet presAssocID="{67C62717-AAFD-4E2A-9CE2-64D895D22C33}" presName="childText" presStyleLbl="conFgAcc1" presStyleIdx="2" presStyleCnt="4">
        <dgm:presLayoutVars>
          <dgm:bulletEnabled val="1"/>
        </dgm:presLayoutVars>
      </dgm:prSet>
      <dgm:spPr/>
    </dgm:pt>
    <dgm:pt modelId="{17969C9E-B299-4B75-94A4-9B747A8AC4F2}" type="pres">
      <dgm:prSet presAssocID="{1E322975-8C3C-417C-8E86-1E94D74CD8EB}" presName="spaceBetweenRectangles" presStyleCnt="0"/>
      <dgm:spPr/>
    </dgm:pt>
    <dgm:pt modelId="{DF24661F-73D1-48C7-9F2C-4743D65A98C0}" type="pres">
      <dgm:prSet presAssocID="{3B646438-BDF5-4350-A610-18BB2CE00638}" presName="parentLin" presStyleCnt="0"/>
      <dgm:spPr/>
    </dgm:pt>
    <dgm:pt modelId="{99A6A24B-C337-4005-AC03-3669793DF887}" type="pres">
      <dgm:prSet presAssocID="{3B646438-BDF5-4350-A610-18BB2CE00638}" presName="parentLeftMargin" presStyleLbl="node1" presStyleIdx="2" presStyleCnt="4"/>
      <dgm:spPr/>
    </dgm:pt>
    <dgm:pt modelId="{706CA845-5F6A-48B3-A845-B9CC3E246D1D}" type="pres">
      <dgm:prSet presAssocID="{3B646438-BDF5-4350-A610-18BB2CE00638}" presName="parentText" presStyleLbl="node1" presStyleIdx="3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7D0DF4-9133-4A27-A181-4EA96543DBD4}" type="pres">
      <dgm:prSet presAssocID="{3B646438-BDF5-4350-A610-18BB2CE00638}" presName="negativeSpace" presStyleCnt="0"/>
      <dgm:spPr/>
    </dgm:pt>
    <dgm:pt modelId="{64ACF78F-F64A-4F3C-AFEE-D98D51D37790}" type="pres">
      <dgm:prSet presAssocID="{3B646438-BDF5-4350-A610-18BB2CE006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79B01F-8889-4058-B74C-A2FD8E9CC15F}" type="presOf" srcId="{032E5642-927A-466F-B909-06E0C973F8C8}" destId="{7FCA0480-C795-4594-AFB7-730EB316F0D8}" srcOrd="0" destOrd="0" presId="urn:microsoft.com/office/officeart/2005/8/layout/list1"/>
    <dgm:cxn modelId="{FA8F6EED-16CD-442A-9C4B-85F21D60936E}" srcId="{032E5642-927A-466F-B909-06E0C973F8C8}" destId="{BE04176F-E03F-4B89-BE62-388F3A3B7E30}" srcOrd="1" destOrd="0" parTransId="{CB2360AD-B708-4CB3-A2BF-843B00AF27C1}" sibTransId="{B93EBBF3-EB6D-4F94-BBDF-C1E74185D3D2}"/>
    <dgm:cxn modelId="{C2BE7ABC-C3F5-4FF7-8750-C3A606B75EE1}" type="presOf" srcId="{A22AAB10-AB4D-4E95-A673-1E329F995258}" destId="{85F1DDD6-010B-4C26-B1DF-352C9B33A337}" srcOrd="1" destOrd="0" presId="urn:microsoft.com/office/officeart/2005/8/layout/list1"/>
    <dgm:cxn modelId="{E0AA6755-CCB8-4A2D-8C55-DE4A968A5C3F}" type="presOf" srcId="{3B646438-BDF5-4350-A610-18BB2CE00638}" destId="{99A6A24B-C337-4005-AC03-3669793DF887}" srcOrd="0" destOrd="0" presId="urn:microsoft.com/office/officeart/2005/8/layout/list1"/>
    <dgm:cxn modelId="{CE97FB0F-6899-41EB-B1EE-4A26BC5FB3D3}" type="presOf" srcId="{BE04176F-E03F-4B89-BE62-388F3A3B7E30}" destId="{64960F39-A5A7-48A8-90F4-F7849F506984}" srcOrd="1" destOrd="0" presId="urn:microsoft.com/office/officeart/2005/8/layout/list1"/>
    <dgm:cxn modelId="{A2A326B3-3594-47E2-9A5F-06FDD3FBC63D}" type="presOf" srcId="{3B646438-BDF5-4350-A610-18BB2CE00638}" destId="{706CA845-5F6A-48B3-A845-B9CC3E246D1D}" srcOrd="1" destOrd="0" presId="urn:microsoft.com/office/officeart/2005/8/layout/list1"/>
    <dgm:cxn modelId="{58BA83F1-B44C-4306-AD61-455F034130C3}" srcId="{032E5642-927A-466F-B909-06E0C973F8C8}" destId="{67C62717-AAFD-4E2A-9CE2-64D895D22C33}" srcOrd="2" destOrd="0" parTransId="{F7B67B9D-F00E-4D8D-84E2-1AD4FA20797D}" sibTransId="{1E322975-8C3C-417C-8E86-1E94D74CD8EB}"/>
    <dgm:cxn modelId="{B7F5CE8E-B7EA-433B-B471-D20CA33AC1BB}" type="presOf" srcId="{67C62717-AAFD-4E2A-9CE2-64D895D22C33}" destId="{990ED528-2A06-4B3B-8DCC-D591D6946231}" srcOrd="1" destOrd="0" presId="urn:microsoft.com/office/officeart/2005/8/layout/list1"/>
    <dgm:cxn modelId="{50CC14BA-0E18-4357-A47F-03C807031F87}" type="presOf" srcId="{BE04176F-E03F-4B89-BE62-388F3A3B7E30}" destId="{549D44C7-CF05-43F5-98B1-C82C67EA9A44}" srcOrd="0" destOrd="0" presId="urn:microsoft.com/office/officeart/2005/8/layout/list1"/>
    <dgm:cxn modelId="{E72EB8A1-4A7B-43E2-B62A-6583B217927E}" type="presOf" srcId="{A22AAB10-AB4D-4E95-A673-1E329F995258}" destId="{758FC883-71C1-4B56-8604-599C46981DB1}" srcOrd="0" destOrd="0" presId="urn:microsoft.com/office/officeart/2005/8/layout/list1"/>
    <dgm:cxn modelId="{AAD60BD9-0146-4AF8-AD3C-73A2B0CEA7EB}" type="presOf" srcId="{67C62717-AAFD-4E2A-9CE2-64D895D22C33}" destId="{BC540858-53E6-4D48-9B37-E580BC10F4DC}" srcOrd="0" destOrd="0" presId="urn:microsoft.com/office/officeart/2005/8/layout/list1"/>
    <dgm:cxn modelId="{04660FA2-7238-4BA4-BA23-DAADF95386C5}" srcId="{032E5642-927A-466F-B909-06E0C973F8C8}" destId="{3B646438-BDF5-4350-A610-18BB2CE00638}" srcOrd="3" destOrd="0" parTransId="{5CDC0133-0F11-4426-AE79-D972FAFE6531}" sibTransId="{9F765730-5526-47E7-8F2A-66C4D7E499E8}"/>
    <dgm:cxn modelId="{187C9FB9-7B36-4169-B773-240F729B36E6}" srcId="{032E5642-927A-466F-B909-06E0C973F8C8}" destId="{A22AAB10-AB4D-4E95-A673-1E329F995258}" srcOrd="0" destOrd="0" parTransId="{527B3053-6B76-474D-B211-124B41902B35}" sibTransId="{B57CE6F2-BDA5-4291-B0CA-DCDFB13F8671}"/>
    <dgm:cxn modelId="{6899CBA2-AC5D-4F47-A984-E475806311F9}" type="presParOf" srcId="{7FCA0480-C795-4594-AFB7-730EB316F0D8}" destId="{5B660775-9E4A-47B5-A1D6-4CB20FC7637F}" srcOrd="0" destOrd="0" presId="urn:microsoft.com/office/officeart/2005/8/layout/list1"/>
    <dgm:cxn modelId="{C0DDD3C9-4F82-4E51-AB9C-65C3535881A3}" type="presParOf" srcId="{5B660775-9E4A-47B5-A1D6-4CB20FC7637F}" destId="{758FC883-71C1-4B56-8604-599C46981DB1}" srcOrd="0" destOrd="0" presId="urn:microsoft.com/office/officeart/2005/8/layout/list1"/>
    <dgm:cxn modelId="{C33AB0C9-9B44-407E-A456-FB774ACD776C}" type="presParOf" srcId="{5B660775-9E4A-47B5-A1D6-4CB20FC7637F}" destId="{85F1DDD6-010B-4C26-B1DF-352C9B33A337}" srcOrd="1" destOrd="0" presId="urn:microsoft.com/office/officeart/2005/8/layout/list1"/>
    <dgm:cxn modelId="{8A041C2C-D150-490D-B182-66D145FE0A0D}" type="presParOf" srcId="{7FCA0480-C795-4594-AFB7-730EB316F0D8}" destId="{8F71FEF0-16E0-4137-A767-9FBE34DD033B}" srcOrd="1" destOrd="0" presId="urn:microsoft.com/office/officeart/2005/8/layout/list1"/>
    <dgm:cxn modelId="{958C7A98-C46D-4D9E-9021-4EA4D5A31953}" type="presParOf" srcId="{7FCA0480-C795-4594-AFB7-730EB316F0D8}" destId="{ACA5350C-AC81-43D6-A898-3E45F3AA5E51}" srcOrd="2" destOrd="0" presId="urn:microsoft.com/office/officeart/2005/8/layout/list1"/>
    <dgm:cxn modelId="{9936744C-B792-47D3-9195-25700D3BC01A}" type="presParOf" srcId="{7FCA0480-C795-4594-AFB7-730EB316F0D8}" destId="{07B10154-9044-4D94-9969-32C543E7366F}" srcOrd="3" destOrd="0" presId="urn:microsoft.com/office/officeart/2005/8/layout/list1"/>
    <dgm:cxn modelId="{8851E656-424B-4DE2-80CD-E434FC186A6F}" type="presParOf" srcId="{7FCA0480-C795-4594-AFB7-730EB316F0D8}" destId="{271339D4-7C2D-4F34-94D2-D7DA077A559F}" srcOrd="4" destOrd="0" presId="urn:microsoft.com/office/officeart/2005/8/layout/list1"/>
    <dgm:cxn modelId="{75320402-2BAA-4CF6-A980-E3FFF0415806}" type="presParOf" srcId="{271339D4-7C2D-4F34-94D2-D7DA077A559F}" destId="{549D44C7-CF05-43F5-98B1-C82C67EA9A44}" srcOrd="0" destOrd="0" presId="urn:microsoft.com/office/officeart/2005/8/layout/list1"/>
    <dgm:cxn modelId="{3F0500FB-094F-434E-B8FD-70FEE8D1E9D5}" type="presParOf" srcId="{271339D4-7C2D-4F34-94D2-D7DA077A559F}" destId="{64960F39-A5A7-48A8-90F4-F7849F506984}" srcOrd="1" destOrd="0" presId="urn:microsoft.com/office/officeart/2005/8/layout/list1"/>
    <dgm:cxn modelId="{701F22F8-84A6-406F-A46A-3496A087004C}" type="presParOf" srcId="{7FCA0480-C795-4594-AFB7-730EB316F0D8}" destId="{03B7CCEA-5DB1-43CD-A661-56620AEE3A15}" srcOrd="5" destOrd="0" presId="urn:microsoft.com/office/officeart/2005/8/layout/list1"/>
    <dgm:cxn modelId="{AEE1B9CE-75D0-45C5-8937-BC61BDC43E54}" type="presParOf" srcId="{7FCA0480-C795-4594-AFB7-730EB316F0D8}" destId="{BE171E77-EAB5-46C7-958B-8AC6D54C64E9}" srcOrd="6" destOrd="0" presId="urn:microsoft.com/office/officeart/2005/8/layout/list1"/>
    <dgm:cxn modelId="{FD1D29F7-CB05-4386-995E-CE36A41C4A74}" type="presParOf" srcId="{7FCA0480-C795-4594-AFB7-730EB316F0D8}" destId="{BF61E6DF-F3E7-450B-A864-B052BC870AC6}" srcOrd="7" destOrd="0" presId="urn:microsoft.com/office/officeart/2005/8/layout/list1"/>
    <dgm:cxn modelId="{51D4C71E-EFDD-4FC4-A4EF-3EF5FCC48FC3}" type="presParOf" srcId="{7FCA0480-C795-4594-AFB7-730EB316F0D8}" destId="{C24E6966-EF06-467B-89FC-4B5819FAFF2C}" srcOrd="8" destOrd="0" presId="urn:microsoft.com/office/officeart/2005/8/layout/list1"/>
    <dgm:cxn modelId="{B68850EA-89D9-4402-BCB2-EF0459DE2B2C}" type="presParOf" srcId="{C24E6966-EF06-467B-89FC-4B5819FAFF2C}" destId="{BC540858-53E6-4D48-9B37-E580BC10F4DC}" srcOrd="0" destOrd="0" presId="urn:microsoft.com/office/officeart/2005/8/layout/list1"/>
    <dgm:cxn modelId="{69F6E6E4-580D-46BB-9690-881C5416B4E7}" type="presParOf" srcId="{C24E6966-EF06-467B-89FC-4B5819FAFF2C}" destId="{990ED528-2A06-4B3B-8DCC-D591D6946231}" srcOrd="1" destOrd="0" presId="urn:microsoft.com/office/officeart/2005/8/layout/list1"/>
    <dgm:cxn modelId="{73BDB43B-85C4-4667-833F-492729510B4C}" type="presParOf" srcId="{7FCA0480-C795-4594-AFB7-730EB316F0D8}" destId="{2132A57E-0789-499B-A129-7A9E6EB27E1C}" srcOrd="9" destOrd="0" presId="urn:microsoft.com/office/officeart/2005/8/layout/list1"/>
    <dgm:cxn modelId="{4E0E165E-E2EE-4A95-BAD9-6F02DF3A7815}" type="presParOf" srcId="{7FCA0480-C795-4594-AFB7-730EB316F0D8}" destId="{8C2AD6D5-BA35-4630-BA6F-9CC9ABFDBD35}" srcOrd="10" destOrd="0" presId="urn:microsoft.com/office/officeart/2005/8/layout/list1"/>
    <dgm:cxn modelId="{8492A600-72F3-43A4-BD0A-04413D4CF784}" type="presParOf" srcId="{7FCA0480-C795-4594-AFB7-730EB316F0D8}" destId="{17969C9E-B299-4B75-94A4-9B747A8AC4F2}" srcOrd="11" destOrd="0" presId="urn:microsoft.com/office/officeart/2005/8/layout/list1"/>
    <dgm:cxn modelId="{1C78227C-0407-4FD7-B6BB-26E4F69C191F}" type="presParOf" srcId="{7FCA0480-C795-4594-AFB7-730EB316F0D8}" destId="{DF24661F-73D1-48C7-9F2C-4743D65A98C0}" srcOrd="12" destOrd="0" presId="urn:microsoft.com/office/officeart/2005/8/layout/list1"/>
    <dgm:cxn modelId="{D62FCA3A-72E6-4794-AAE5-44A021CE7F64}" type="presParOf" srcId="{DF24661F-73D1-48C7-9F2C-4743D65A98C0}" destId="{99A6A24B-C337-4005-AC03-3669793DF887}" srcOrd="0" destOrd="0" presId="urn:microsoft.com/office/officeart/2005/8/layout/list1"/>
    <dgm:cxn modelId="{54CC2B52-8FD1-4B1F-B9EC-FC8BBCF26DC1}" type="presParOf" srcId="{DF24661F-73D1-48C7-9F2C-4743D65A98C0}" destId="{706CA845-5F6A-48B3-A845-B9CC3E246D1D}" srcOrd="1" destOrd="0" presId="urn:microsoft.com/office/officeart/2005/8/layout/list1"/>
    <dgm:cxn modelId="{24F91210-E103-40B9-9EC7-917225D7D6EF}" type="presParOf" srcId="{7FCA0480-C795-4594-AFB7-730EB316F0D8}" destId="{707D0DF4-9133-4A27-A181-4EA96543DBD4}" srcOrd="13" destOrd="0" presId="urn:microsoft.com/office/officeart/2005/8/layout/list1"/>
    <dgm:cxn modelId="{65D235B1-221F-466D-9C61-C3419CF92E64}" type="presParOf" srcId="{7FCA0480-C795-4594-AFB7-730EB316F0D8}" destId="{64ACF78F-F64A-4F3C-AFEE-D98D51D377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513008-0315-4326-8331-2C8B12D7AC0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B380C4-7A02-474E-99C0-B37C063E872E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сдержанность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60E3B-490E-4A12-953E-87B35F383ECB}" type="parTrans" cxnId="{6C0EB891-B652-492D-ACC0-B7F45D79BA8D}">
      <dgm:prSet/>
      <dgm:spPr/>
      <dgm:t>
        <a:bodyPr/>
        <a:lstStyle/>
        <a:p>
          <a:endParaRPr lang="ru-RU"/>
        </a:p>
      </dgm:t>
    </dgm:pt>
    <dgm:pt modelId="{F9A561BE-8C75-46D2-A680-A16A30007489}" type="sibTrans" cxnId="{6C0EB891-B652-492D-ACC0-B7F45D79BA8D}">
      <dgm:prSet/>
      <dgm:spPr/>
      <dgm:t>
        <a:bodyPr/>
        <a:lstStyle/>
        <a:p>
          <a:endParaRPr lang="ru-RU"/>
        </a:p>
      </dgm:t>
    </dgm:pt>
    <dgm:pt modelId="{24F5F931-859B-4B60-94A7-DFB6332BACED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уравновешенность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666C57-EF4D-4A04-BA78-9D6A8569647C}" type="parTrans" cxnId="{6F44FE2E-D032-44AD-A95A-ADE2E8D5F868}">
      <dgm:prSet/>
      <dgm:spPr/>
      <dgm:t>
        <a:bodyPr/>
        <a:lstStyle/>
        <a:p>
          <a:endParaRPr lang="ru-RU"/>
        </a:p>
      </dgm:t>
    </dgm:pt>
    <dgm:pt modelId="{0DB6AEC6-D92C-4FBF-BF74-156432555B7B}" type="sibTrans" cxnId="{6F44FE2E-D032-44AD-A95A-ADE2E8D5F868}">
      <dgm:prSet/>
      <dgm:spPr/>
      <dgm:t>
        <a:bodyPr/>
        <a:lstStyle/>
        <a:p>
          <a:endParaRPr lang="ru-RU"/>
        </a:p>
      </dgm:t>
    </dgm:pt>
    <dgm:pt modelId="{E3D597C6-D9B2-473B-9881-6AF501E9DE59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эмпатия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88D6A-94C0-4F4A-AF4B-9DF17C68ED51}" type="parTrans" cxnId="{637149E3-08CB-4DF8-9C4F-CD334AAD1AD6}">
      <dgm:prSet/>
      <dgm:spPr/>
      <dgm:t>
        <a:bodyPr/>
        <a:lstStyle/>
        <a:p>
          <a:endParaRPr lang="ru-RU"/>
        </a:p>
      </dgm:t>
    </dgm:pt>
    <dgm:pt modelId="{7045047F-ECA3-4820-97C3-7853A4493B05}" type="sibTrans" cxnId="{637149E3-08CB-4DF8-9C4F-CD334AAD1AD6}">
      <dgm:prSet/>
      <dgm:spPr/>
      <dgm:t>
        <a:bodyPr/>
        <a:lstStyle/>
        <a:p>
          <a:endParaRPr lang="ru-RU"/>
        </a:p>
      </dgm:t>
    </dgm:pt>
    <dgm:pt modelId="{F5259410-BB14-42F6-9714-241A0377E29C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экспрессивная </a:t>
          </a:r>
          <a:r>
            <a:rPr lang="ru-RU" sz="24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сензитивность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E4918-1302-46F6-AC59-AC1FFDD4CA39}" type="parTrans" cxnId="{60B811EE-7213-431C-8655-3E9D7BACD9B0}">
      <dgm:prSet/>
      <dgm:spPr/>
      <dgm:t>
        <a:bodyPr/>
        <a:lstStyle/>
        <a:p>
          <a:endParaRPr lang="ru-RU"/>
        </a:p>
      </dgm:t>
    </dgm:pt>
    <dgm:pt modelId="{307F0502-221A-4409-B644-D34785830E48}" type="sibTrans" cxnId="{60B811EE-7213-431C-8655-3E9D7BACD9B0}">
      <dgm:prSet/>
      <dgm:spPr/>
      <dgm:t>
        <a:bodyPr/>
        <a:lstStyle/>
        <a:p>
          <a:endParaRPr lang="ru-RU"/>
        </a:p>
      </dgm:t>
    </dgm:pt>
    <dgm:pt modelId="{25689BA6-828B-4203-A5C1-194D33B1590B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действенность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34D7FE-4227-49AD-9AC2-A90CDF2245AA}" type="parTrans" cxnId="{3EAD3652-CE05-4C0F-BF7C-E71EB3E456A9}">
      <dgm:prSet/>
      <dgm:spPr/>
      <dgm:t>
        <a:bodyPr/>
        <a:lstStyle/>
        <a:p>
          <a:endParaRPr lang="ru-RU"/>
        </a:p>
      </dgm:t>
    </dgm:pt>
    <dgm:pt modelId="{A2703B07-8DAC-48DF-A232-204E90470E0B}" type="sibTrans" cxnId="{3EAD3652-CE05-4C0F-BF7C-E71EB3E456A9}">
      <dgm:prSet/>
      <dgm:spPr/>
      <dgm:t>
        <a:bodyPr/>
        <a:lstStyle/>
        <a:p>
          <a:endParaRPr lang="ru-RU"/>
        </a:p>
      </dgm:t>
    </dgm:pt>
    <dgm:pt modelId="{B8AB1E11-B117-413D-A456-56423946DA95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коммуникативные управленческие способности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591BBE-2250-4DAD-B506-A9FCE8C1A52E}" type="parTrans" cxnId="{FF020F27-EAFD-430A-8BB3-D976D3BDCFAF}">
      <dgm:prSet/>
      <dgm:spPr/>
      <dgm:t>
        <a:bodyPr/>
        <a:lstStyle/>
        <a:p>
          <a:endParaRPr lang="ru-RU"/>
        </a:p>
      </dgm:t>
    </dgm:pt>
    <dgm:pt modelId="{55E25F4D-814D-4342-8DB8-5EE6E85D0684}" type="sibTrans" cxnId="{FF020F27-EAFD-430A-8BB3-D976D3BDCFAF}">
      <dgm:prSet/>
      <dgm:spPr/>
      <dgm:t>
        <a:bodyPr/>
        <a:lstStyle/>
        <a:p>
          <a:endParaRPr lang="ru-RU"/>
        </a:p>
      </dgm:t>
    </dgm:pt>
    <dgm:pt modelId="{D638EDE9-6DB1-4DC9-A58C-BA2DEE84E281}" type="pres">
      <dgm:prSet presAssocID="{78513008-0315-4326-8331-2C8B12D7AC00}" presName="Name0" presStyleCnt="0">
        <dgm:presLayoutVars>
          <dgm:dir/>
          <dgm:resizeHandles/>
        </dgm:presLayoutVars>
      </dgm:prSet>
      <dgm:spPr/>
    </dgm:pt>
    <dgm:pt modelId="{0019B1E8-BB3C-4244-B78C-6C0C696220D3}" type="pres">
      <dgm:prSet presAssocID="{B0B380C4-7A02-474E-99C0-B37C063E872E}" presName="compNode" presStyleCnt="0"/>
      <dgm:spPr/>
    </dgm:pt>
    <dgm:pt modelId="{26BD6D86-D408-467B-90BE-75A540375567}" type="pres">
      <dgm:prSet presAssocID="{B0B380C4-7A02-474E-99C0-B37C063E872E}" presName="dummyConnPt" presStyleCnt="0"/>
      <dgm:spPr/>
    </dgm:pt>
    <dgm:pt modelId="{13C8930F-D603-4415-980C-35D3BCAF1F9C}" type="pres">
      <dgm:prSet presAssocID="{B0B380C4-7A02-474E-99C0-B37C063E872E}" presName="node" presStyleLbl="node1" presStyleIdx="0" presStyleCnt="6" custScaleX="123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BBC4A7-4E6C-484B-8FB4-0324D2BB2BB9}" type="pres">
      <dgm:prSet presAssocID="{F9A561BE-8C75-46D2-A680-A16A30007489}" presName="sibTrans" presStyleLbl="bgSibTrans2D1" presStyleIdx="0" presStyleCnt="5"/>
      <dgm:spPr/>
    </dgm:pt>
    <dgm:pt modelId="{8847436A-9705-4771-84AE-1B38F345CEC9}" type="pres">
      <dgm:prSet presAssocID="{24F5F931-859B-4B60-94A7-DFB6332BACED}" presName="compNode" presStyleCnt="0"/>
      <dgm:spPr/>
    </dgm:pt>
    <dgm:pt modelId="{08A507B1-4413-4F0E-93C5-D32016F2D613}" type="pres">
      <dgm:prSet presAssocID="{24F5F931-859B-4B60-94A7-DFB6332BACED}" presName="dummyConnPt" presStyleCnt="0"/>
      <dgm:spPr/>
    </dgm:pt>
    <dgm:pt modelId="{D1E530FA-1AF8-44B2-A439-0E09B047EE02}" type="pres">
      <dgm:prSet presAssocID="{24F5F931-859B-4B60-94A7-DFB6332BACED}" presName="node" presStyleLbl="node1" presStyleIdx="1" presStyleCnt="6" custScaleX="1252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4B7C1E-47B7-4254-9FE6-EC8E1BDDAB64}" type="pres">
      <dgm:prSet presAssocID="{0DB6AEC6-D92C-4FBF-BF74-156432555B7B}" presName="sibTrans" presStyleLbl="bgSibTrans2D1" presStyleIdx="1" presStyleCnt="5"/>
      <dgm:spPr/>
    </dgm:pt>
    <dgm:pt modelId="{B2FA908E-64D7-4820-A9CE-C29A4FFF0E86}" type="pres">
      <dgm:prSet presAssocID="{E3D597C6-D9B2-473B-9881-6AF501E9DE59}" presName="compNode" presStyleCnt="0"/>
      <dgm:spPr/>
    </dgm:pt>
    <dgm:pt modelId="{D34F87B4-CEF1-4EEB-BA8F-AFCA18BC862F}" type="pres">
      <dgm:prSet presAssocID="{E3D597C6-D9B2-473B-9881-6AF501E9DE59}" presName="dummyConnPt" presStyleCnt="0"/>
      <dgm:spPr/>
    </dgm:pt>
    <dgm:pt modelId="{1061B3EB-32AD-483F-A150-3935E4593CA3}" type="pres">
      <dgm:prSet presAssocID="{E3D597C6-D9B2-473B-9881-6AF501E9DE59}" presName="node" presStyleLbl="node1" presStyleIdx="2" presStyleCnt="6" custScaleX="1242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A0BDFE-DB4D-4A06-9D4F-9D730B05CACA}" type="pres">
      <dgm:prSet presAssocID="{7045047F-ECA3-4820-97C3-7853A4493B05}" presName="sibTrans" presStyleLbl="bgSibTrans2D1" presStyleIdx="2" presStyleCnt="5"/>
      <dgm:spPr/>
    </dgm:pt>
    <dgm:pt modelId="{1A11C10F-CB66-4707-A19D-051B7C7FD786}" type="pres">
      <dgm:prSet presAssocID="{F5259410-BB14-42F6-9714-241A0377E29C}" presName="compNode" presStyleCnt="0"/>
      <dgm:spPr/>
    </dgm:pt>
    <dgm:pt modelId="{02556F51-2626-4467-AD3F-32A75173D64A}" type="pres">
      <dgm:prSet presAssocID="{F5259410-BB14-42F6-9714-241A0377E29C}" presName="dummyConnPt" presStyleCnt="0"/>
      <dgm:spPr/>
    </dgm:pt>
    <dgm:pt modelId="{8AC17313-45D4-4EE3-A74A-24F4602713D5}" type="pres">
      <dgm:prSet presAssocID="{F5259410-BB14-42F6-9714-241A0377E29C}" presName="node" presStyleLbl="node1" presStyleIdx="3" presStyleCnt="6" custScaleX="1296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544F42-9960-4289-A140-1DD5C32B9955}" type="pres">
      <dgm:prSet presAssocID="{307F0502-221A-4409-B644-D34785830E48}" presName="sibTrans" presStyleLbl="bgSibTrans2D1" presStyleIdx="3" presStyleCnt="5"/>
      <dgm:spPr/>
    </dgm:pt>
    <dgm:pt modelId="{85307CF9-DF91-442B-8FF7-102D003B0EB8}" type="pres">
      <dgm:prSet presAssocID="{25689BA6-828B-4203-A5C1-194D33B1590B}" presName="compNode" presStyleCnt="0"/>
      <dgm:spPr/>
    </dgm:pt>
    <dgm:pt modelId="{37B0298C-CB67-40E6-AC80-753F198466B3}" type="pres">
      <dgm:prSet presAssocID="{25689BA6-828B-4203-A5C1-194D33B1590B}" presName="dummyConnPt" presStyleCnt="0"/>
      <dgm:spPr/>
    </dgm:pt>
    <dgm:pt modelId="{5C30FF15-ABA0-4A1D-BFCC-35F6318550E0}" type="pres">
      <dgm:prSet presAssocID="{25689BA6-828B-4203-A5C1-194D33B1590B}" presName="node" presStyleLbl="node1" presStyleIdx="4" presStyleCnt="6" custScaleX="1386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727564-B1DF-45C6-95FE-DA92AB57EAB0}" type="pres">
      <dgm:prSet presAssocID="{A2703B07-8DAC-48DF-A232-204E90470E0B}" presName="sibTrans" presStyleLbl="bgSibTrans2D1" presStyleIdx="4" presStyleCnt="5"/>
      <dgm:spPr/>
    </dgm:pt>
    <dgm:pt modelId="{C6781854-E414-4D93-B212-24581C35DDCA}" type="pres">
      <dgm:prSet presAssocID="{B8AB1E11-B117-413D-A456-56423946DA95}" presName="compNode" presStyleCnt="0"/>
      <dgm:spPr/>
    </dgm:pt>
    <dgm:pt modelId="{6F93CB42-11A2-48CD-9A18-10C1227B9D60}" type="pres">
      <dgm:prSet presAssocID="{B8AB1E11-B117-413D-A456-56423946DA95}" presName="dummyConnPt" presStyleCnt="0"/>
      <dgm:spPr/>
    </dgm:pt>
    <dgm:pt modelId="{9D1D819B-E5E4-4C38-AFF7-491F70EB97F5}" type="pres">
      <dgm:prSet presAssocID="{B8AB1E11-B117-413D-A456-56423946DA95}" presName="node" presStyleLbl="node1" presStyleIdx="5" presStyleCnt="6" custScaleX="1379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F4D06B-9DF7-45F7-9DF1-EA83E225693B}" type="presOf" srcId="{78513008-0315-4326-8331-2C8B12D7AC00}" destId="{D638EDE9-6DB1-4DC9-A58C-BA2DEE84E281}" srcOrd="0" destOrd="0" presId="urn:microsoft.com/office/officeart/2005/8/layout/bProcess4"/>
    <dgm:cxn modelId="{1ABED54D-9B73-43F1-A141-BECDA33E0F34}" type="presOf" srcId="{24F5F931-859B-4B60-94A7-DFB6332BACED}" destId="{D1E530FA-1AF8-44B2-A439-0E09B047EE02}" srcOrd="0" destOrd="0" presId="urn:microsoft.com/office/officeart/2005/8/layout/bProcess4"/>
    <dgm:cxn modelId="{384B4D5E-37F8-40D9-8B2A-602CD80869FE}" type="presOf" srcId="{F5259410-BB14-42F6-9714-241A0377E29C}" destId="{8AC17313-45D4-4EE3-A74A-24F4602713D5}" srcOrd="0" destOrd="0" presId="urn:microsoft.com/office/officeart/2005/8/layout/bProcess4"/>
    <dgm:cxn modelId="{BBD233D5-5901-405A-AA7D-029AC9B72052}" type="presOf" srcId="{A2703B07-8DAC-48DF-A232-204E90470E0B}" destId="{46727564-B1DF-45C6-95FE-DA92AB57EAB0}" srcOrd="0" destOrd="0" presId="urn:microsoft.com/office/officeart/2005/8/layout/bProcess4"/>
    <dgm:cxn modelId="{0DF61FB4-D41B-4C6D-95DB-93317EF9691F}" type="presOf" srcId="{F9A561BE-8C75-46D2-A680-A16A30007489}" destId="{96BBC4A7-4E6C-484B-8FB4-0324D2BB2BB9}" srcOrd="0" destOrd="0" presId="urn:microsoft.com/office/officeart/2005/8/layout/bProcess4"/>
    <dgm:cxn modelId="{60B811EE-7213-431C-8655-3E9D7BACD9B0}" srcId="{78513008-0315-4326-8331-2C8B12D7AC00}" destId="{F5259410-BB14-42F6-9714-241A0377E29C}" srcOrd="3" destOrd="0" parTransId="{27EE4918-1302-46F6-AC59-AC1FFDD4CA39}" sibTransId="{307F0502-221A-4409-B644-D34785830E48}"/>
    <dgm:cxn modelId="{6C0EB891-B652-492D-ACC0-B7F45D79BA8D}" srcId="{78513008-0315-4326-8331-2C8B12D7AC00}" destId="{B0B380C4-7A02-474E-99C0-B37C063E872E}" srcOrd="0" destOrd="0" parTransId="{D8A60E3B-490E-4A12-953E-87B35F383ECB}" sibTransId="{F9A561BE-8C75-46D2-A680-A16A30007489}"/>
    <dgm:cxn modelId="{2B9C1C41-E1B6-492B-8A30-9BCD16D38A11}" type="presOf" srcId="{B0B380C4-7A02-474E-99C0-B37C063E872E}" destId="{13C8930F-D603-4415-980C-35D3BCAF1F9C}" srcOrd="0" destOrd="0" presId="urn:microsoft.com/office/officeart/2005/8/layout/bProcess4"/>
    <dgm:cxn modelId="{3E81EEBD-777C-4BAA-B068-72C084C84A8C}" type="presOf" srcId="{E3D597C6-D9B2-473B-9881-6AF501E9DE59}" destId="{1061B3EB-32AD-483F-A150-3935E4593CA3}" srcOrd="0" destOrd="0" presId="urn:microsoft.com/office/officeart/2005/8/layout/bProcess4"/>
    <dgm:cxn modelId="{0357161E-E1CA-439D-BA5D-39C841730415}" type="presOf" srcId="{B8AB1E11-B117-413D-A456-56423946DA95}" destId="{9D1D819B-E5E4-4C38-AFF7-491F70EB97F5}" srcOrd="0" destOrd="0" presId="urn:microsoft.com/office/officeart/2005/8/layout/bProcess4"/>
    <dgm:cxn modelId="{EB030155-0074-4A34-A1B7-529C626CF0A6}" type="presOf" srcId="{307F0502-221A-4409-B644-D34785830E48}" destId="{CE544F42-9960-4289-A140-1DD5C32B9955}" srcOrd="0" destOrd="0" presId="urn:microsoft.com/office/officeart/2005/8/layout/bProcess4"/>
    <dgm:cxn modelId="{A324EFB1-75E0-45C0-BC51-E30DE5217829}" type="presOf" srcId="{25689BA6-828B-4203-A5C1-194D33B1590B}" destId="{5C30FF15-ABA0-4A1D-BFCC-35F6318550E0}" srcOrd="0" destOrd="0" presId="urn:microsoft.com/office/officeart/2005/8/layout/bProcess4"/>
    <dgm:cxn modelId="{8BEC13AB-447A-4646-8F89-2C4D2AD8B1AE}" type="presOf" srcId="{7045047F-ECA3-4820-97C3-7853A4493B05}" destId="{EAA0BDFE-DB4D-4A06-9D4F-9D730B05CACA}" srcOrd="0" destOrd="0" presId="urn:microsoft.com/office/officeart/2005/8/layout/bProcess4"/>
    <dgm:cxn modelId="{FF020F27-EAFD-430A-8BB3-D976D3BDCFAF}" srcId="{78513008-0315-4326-8331-2C8B12D7AC00}" destId="{B8AB1E11-B117-413D-A456-56423946DA95}" srcOrd="5" destOrd="0" parTransId="{5B591BBE-2250-4DAD-B506-A9FCE8C1A52E}" sibTransId="{55E25F4D-814D-4342-8DB8-5EE6E85D0684}"/>
    <dgm:cxn modelId="{1A05D7B0-5C9C-4BB4-8649-A7C1CF85785F}" type="presOf" srcId="{0DB6AEC6-D92C-4FBF-BF74-156432555B7B}" destId="{7F4B7C1E-47B7-4254-9FE6-EC8E1BDDAB64}" srcOrd="0" destOrd="0" presId="urn:microsoft.com/office/officeart/2005/8/layout/bProcess4"/>
    <dgm:cxn modelId="{637149E3-08CB-4DF8-9C4F-CD334AAD1AD6}" srcId="{78513008-0315-4326-8331-2C8B12D7AC00}" destId="{E3D597C6-D9B2-473B-9881-6AF501E9DE59}" srcOrd="2" destOrd="0" parTransId="{4E088D6A-94C0-4F4A-AF4B-9DF17C68ED51}" sibTransId="{7045047F-ECA3-4820-97C3-7853A4493B05}"/>
    <dgm:cxn modelId="{6F44FE2E-D032-44AD-A95A-ADE2E8D5F868}" srcId="{78513008-0315-4326-8331-2C8B12D7AC00}" destId="{24F5F931-859B-4B60-94A7-DFB6332BACED}" srcOrd="1" destOrd="0" parTransId="{22666C57-EF4D-4A04-BA78-9D6A8569647C}" sibTransId="{0DB6AEC6-D92C-4FBF-BF74-156432555B7B}"/>
    <dgm:cxn modelId="{3EAD3652-CE05-4C0F-BF7C-E71EB3E456A9}" srcId="{78513008-0315-4326-8331-2C8B12D7AC00}" destId="{25689BA6-828B-4203-A5C1-194D33B1590B}" srcOrd="4" destOrd="0" parTransId="{FF34D7FE-4227-49AD-9AC2-A90CDF2245AA}" sibTransId="{A2703B07-8DAC-48DF-A232-204E90470E0B}"/>
    <dgm:cxn modelId="{9D174263-7951-48C0-B562-5ADAC5D275D5}" type="presParOf" srcId="{D638EDE9-6DB1-4DC9-A58C-BA2DEE84E281}" destId="{0019B1E8-BB3C-4244-B78C-6C0C696220D3}" srcOrd="0" destOrd="0" presId="urn:microsoft.com/office/officeart/2005/8/layout/bProcess4"/>
    <dgm:cxn modelId="{FAAA4F85-ABC2-46D5-8E56-9AC5957C3C69}" type="presParOf" srcId="{0019B1E8-BB3C-4244-B78C-6C0C696220D3}" destId="{26BD6D86-D408-467B-90BE-75A540375567}" srcOrd="0" destOrd="0" presId="urn:microsoft.com/office/officeart/2005/8/layout/bProcess4"/>
    <dgm:cxn modelId="{EA154280-9F57-4C9F-8BB0-B09E7765157D}" type="presParOf" srcId="{0019B1E8-BB3C-4244-B78C-6C0C696220D3}" destId="{13C8930F-D603-4415-980C-35D3BCAF1F9C}" srcOrd="1" destOrd="0" presId="urn:microsoft.com/office/officeart/2005/8/layout/bProcess4"/>
    <dgm:cxn modelId="{F70C4A7A-C064-4BD8-B41A-C01D5426550A}" type="presParOf" srcId="{D638EDE9-6DB1-4DC9-A58C-BA2DEE84E281}" destId="{96BBC4A7-4E6C-484B-8FB4-0324D2BB2BB9}" srcOrd="1" destOrd="0" presId="urn:microsoft.com/office/officeart/2005/8/layout/bProcess4"/>
    <dgm:cxn modelId="{A54157AB-E2C0-4BB8-973F-38CF3585840A}" type="presParOf" srcId="{D638EDE9-6DB1-4DC9-A58C-BA2DEE84E281}" destId="{8847436A-9705-4771-84AE-1B38F345CEC9}" srcOrd="2" destOrd="0" presId="urn:microsoft.com/office/officeart/2005/8/layout/bProcess4"/>
    <dgm:cxn modelId="{AFE71B57-7CA2-4E12-9339-604C87D88A3A}" type="presParOf" srcId="{8847436A-9705-4771-84AE-1B38F345CEC9}" destId="{08A507B1-4413-4F0E-93C5-D32016F2D613}" srcOrd="0" destOrd="0" presId="urn:microsoft.com/office/officeart/2005/8/layout/bProcess4"/>
    <dgm:cxn modelId="{C1323AB9-0708-45F2-A254-DE186EC87269}" type="presParOf" srcId="{8847436A-9705-4771-84AE-1B38F345CEC9}" destId="{D1E530FA-1AF8-44B2-A439-0E09B047EE02}" srcOrd="1" destOrd="0" presId="urn:microsoft.com/office/officeart/2005/8/layout/bProcess4"/>
    <dgm:cxn modelId="{FF6C8681-A6E4-4BCF-A69B-B97C092381DF}" type="presParOf" srcId="{D638EDE9-6DB1-4DC9-A58C-BA2DEE84E281}" destId="{7F4B7C1E-47B7-4254-9FE6-EC8E1BDDAB64}" srcOrd="3" destOrd="0" presId="urn:microsoft.com/office/officeart/2005/8/layout/bProcess4"/>
    <dgm:cxn modelId="{82F8A1FB-DBC7-4D8C-B243-609EF9B97FD9}" type="presParOf" srcId="{D638EDE9-6DB1-4DC9-A58C-BA2DEE84E281}" destId="{B2FA908E-64D7-4820-A9CE-C29A4FFF0E86}" srcOrd="4" destOrd="0" presId="urn:microsoft.com/office/officeart/2005/8/layout/bProcess4"/>
    <dgm:cxn modelId="{151FFB73-7CCD-43EA-A701-7769839C9135}" type="presParOf" srcId="{B2FA908E-64D7-4820-A9CE-C29A4FFF0E86}" destId="{D34F87B4-CEF1-4EEB-BA8F-AFCA18BC862F}" srcOrd="0" destOrd="0" presId="urn:microsoft.com/office/officeart/2005/8/layout/bProcess4"/>
    <dgm:cxn modelId="{42AB2C44-D7C1-4751-907D-2BBC20FAE1C0}" type="presParOf" srcId="{B2FA908E-64D7-4820-A9CE-C29A4FFF0E86}" destId="{1061B3EB-32AD-483F-A150-3935E4593CA3}" srcOrd="1" destOrd="0" presId="urn:microsoft.com/office/officeart/2005/8/layout/bProcess4"/>
    <dgm:cxn modelId="{A9674943-95BB-4E70-B335-B2102A0673B7}" type="presParOf" srcId="{D638EDE9-6DB1-4DC9-A58C-BA2DEE84E281}" destId="{EAA0BDFE-DB4D-4A06-9D4F-9D730B05CACA}" srcOrd="5" destOrd="0" presId="urn:microsoft.com/office/officeart/2005/8/layout/bProcess4"/>
    <dgm:cxn modelId="{E4863C61-277C-4BD0-ACCD-F83CBAD98E94}" type="presParOf" srcId="{D638EDE9-6DB1-4DC9-A58C-BA2DEE84E281}" destId="{1A11C10F-CB66-4707-A19D-051B7C7FD786}" srcOrd="6" destOrd="0" presId="urn:microsoft.com/office/officeart/2005/8/layout/bProcess4"/>
    <dgm:cxn modelId="{A4EFCBA0-3275-40C1-9DF1-CF1621C8215C}" type="presParOf" srcId="{1A11C10F-CB66-4707-A19D-051B7C7FD786}" destId="{02556F51-2626-4467-AD3F-32A75173D64A}" srcOrd="0" destOrd="0" presId="urn:microsoft.com/office/officeart/2005/8/layout/bProcess4"/>
    <dgm:cxn modelId="{97FDDD06-E10A-45BC-BE42-7D6A545C5ECC}" type="presParOf" srcId="{1A11C10F-CB66-4707-A19D-051B7C7FD786}" destId="{8AC17313-45D4-4EE3-A74A-24F4602713D5}" srcOrd="1" destOrd="0" presId="urn:microsoft.com/office/officeart/2005/8/layout/bProcess4"/>
    <dgm:cxn modelId="{926A3B2A-C996-4ADD-9106-C6DC691301D9}" type="presParOf" srcId="{D638EDE9-6DB1-4DC9-A58C-BA2DEE84E281}" destId="{CE544F42-9960-4289-A140-1DD5C32B9955}" srcOrd="7" destOrd="0" presId="urn:microsoft.com/office/officeart/2005/8/layout/bProcess4"/>
    <dgm:cxn modelId="{615F1C8E-39EE-40F2-9DE0-EE7F5D59E2F4}" type="presParOf" srcId="{D638EDE9-6DB1-4DC9-A58C-BA2DEE84E281}" destId="{85307CF9-DF91-442B-8FF7-102D003B0EB8}" srcOrd="8" destOrd="0" presId="urn:microsoft.com/office/officeart/2005/8/layout/bProcess4"/>
    <dgm:cxn modelId="{AD523052-177B-4266-9A93-6F25EED21366}" type="presParOf" srcId="{85307CF9-DF91-442B-8FF7-102D003B0EB8}" destId="{37B0298C-CB67-40E6-AC80-753F198466B3}" srcOrd="0" destOrd="0" presId="urn:microsoft.com/office/officeart/2005/8/layout/bProcess4"/>
    <dgm:cxn modelId="{F4400CB3-7B15-449A-AE40-46D330DA7F88}" type="presParOf" srcId="{85307CF9-DF91-442B-8FF7-102D003B0EB8}" destId="{5C30FF15-ABA0-4A1D-BFCC-35F6318550E0}" srcOrd="1" destOrd="0" presId="urn:microsoft.com/office/officeart/2005/8/layout/bProcess4"/>
    <dgm:cxn modelId="{28787C0E-7664-497B-9268-45825F9580EE}" type="presParOf" srcId="{D638EDE9-6DB1-4DC9-A58C-BA2DEE84E281}" destId="{46727564-B1DF-45C6-95FE-DA92AB57EAB0}" srcOrd="9" destOrd="0" presId="urn:microsoft.com/office/officeart/2005/8/layout/bProcess4"/>
    <dgm:cxn modelId="{F85A3779-FB03-4071-B913-F041DCF0018A}" type="presParOf" srcId="{D638EDE9-6DB1-4DC9-A58C-BA2DEE84E281}" destId="{C6781854-E414-4D93-B212-24581C35DDCA}" srcOrd="10" destOrd="0" presId="urn:microsoft.com/office/officeart/2005/8/layout/bProcess4"/>
    <dgm:cxn modelId="{9A273EB3-C570-40C3-857F-6498D66E93E5}" type="presParOf" srcId="{C6781854-E414-4D93-B212-24581C35DDCA}" destId="{6F93CB42-11A2-48CD-9A18-10C1227B9D60}" srcOrd="0" destOrd="0" presId="urn:microsoft.com/office/officeart/2005/8/layout/bProcess4"/>
    <dgm:cxn modelId="{F28D7392-EC19-4E1E-8266-30933873D499}" type="presParOf" srcId="{C6781854-E414-4D93-B212-24581C35DDCA}" destId="{9D1D819B-E5E4-4C38-AFF7-491F70EB97F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44894A-3BA5-4016-8838-0A3F38413CA9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42858A3-2B61-494D-BAC1-4464BFCB9BF5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ЭМОЦИОНАЛЬНЫЕ ОТНОШЕНИЯ</a:t>
          </a:r>
          <a:endParaRPr lang="ru-RU" sz="20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42629-24FA-4A78-AFB1-2653D5997DD3}" type="parTrans" cxnId="{C439EE63-F467-471E-AF5F-0012C7C9420E}">
      <dgm:prSet/>
      <dgm:spPr/>
      <dgm:t>
        <a:bodyPr/>
        <a:lstStyle/>
        <a:p>
          <a:endParaRPr lang="ru-RU"/>
        </a:p>
      </dgm:t>
    </dgm:pt>
    <dgm:pt modelId="{B2D2BE43-B88E-4A99-8299-966B637F0F12}" type="sibTrans" cxnId="{C439EE63-F467-471E-AF5F-0012C7C9420E}">
      <dgm:prSet/>
      <dgm:spPr/>
      <dgm:t>
        <a:bodyPr/>
        <a:lstStyle/>
        <a:p>
          <a:endParaRPr lang="ru-RU"/>
        </a:p>
      </dgm:t>
    </dgm:pt>
    <dgm:pt modelId="{58CA175B-AB82-4380-9890-E47F1F8951C9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Непрерывность переживания эмоций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77EC30-7992-4F20-8D70-869D9B25800F}" type="parTrans" cxnId="{E48E41DC-5BDB-4E8C-8D69-3E75A7DA09A7}">
      <dgm:prSet/>
      <dgm:spPr/>
      <dgm:t>
        <a:bodyPr/>
        <a:lstStyle/>
        <a:p>
          <a:endParaRPr lang="ru-RU"/>
        </a:p>
      </dgm:t>
    </dgm:pt>
    <dgm:pt modelId="{6059300E-90D4-45C5-90B9-698B3071594B}" type="sibTrans" cxnId="{E48E41DC-5BDB-4E8C-8D69-3E75A7DA09A7}">
      <dgm:prSet/>
      <dgm:spPr/>
      <dgm:t>
        <a:bodyPr/>
        <a:lstStyle/>
        <a:p>
          <a:endParaRPr lang="ru-RU"/>
        </a:p>
      </dgm:t>
    </dgm:pt>
    <dgm:pt modelId="{0A754F54-7021-4965-A498-723E3FEC2C34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Потенциальная </a:t>
          </a:r>
          <a:r>
            <a:rPr lang="ru-RU" sz="20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осознаваемость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эмоций 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2D88D2-F751-40EB-B793-D6C12253BAAE}" type="parTrans" cxnId="{C8A4A676-9BFA-40EC-B9BC-BF0F94B91306}">
      <dgm:prSet/>
      <dgm:spPr/>
      <dgm:t>
        <a:bodyPr/>
        <a:lstStyle/>
        <a:p>
          <a:endParaRPr lang="ru-RU"/>
        </a:p>
      </dgm:t>
    </dgm:pt>
    <dgm:pt modelId="{CC2DA777-02D7-4584-B0F3-6CB12BC83BCB}" type="sibTrans" cxnId="{C8A4A676-9BFA-40EC-B9BC-BF0F94B91306}">
      <dgm:prSet/>
      <dgm:spPr/>
      <dgm:t>
        <a:bodyPr/>
        <a:lstStyle/>
        <a:p>
          <a:endParaRPr lang="ru-RU"/>
        </a:p>
      </dgm:t>
    </dgm:pt>
    <dgm:pt modelId="{E5FF3E70-5434-45A7-85A9-B0205FB38D69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Управляемость эмоций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A158E7-B4EC-47C7-9C10-04AED45489F0}" type="parTrans" cxnId="{E0649B50-9E97-4ABE-A7F2-64C906CE0AC9}">
      <dgm:prSet/>
      <dgm:spPr/>
      <dgm:t>
        <a:bodyPr/>
        <a:lstStyle/>
        <a:p>
          <a:endParaRPr lang="ru-RU"/>
        </a:p>
      </dgm:t>
    </dgm:pt>
    <dgm:pt modelId="{78DAC3F0-D5AB-4419-B95E-3623A32FA77C}" type="sibTrans" cxnId="{E0649B50-9E97-4ABE-A7F2-64C906CE0AC9}">
      <dgm:prSet/>
      <dgm:spPr/>
      <dgm:t>
        <a:bodyPr/>
        <a:lstStyle/>
        <a:p>
          <a:endParaRPr lang="ru-RU"/>
        </a:p>
      </dgm:t>
    </dgm:pt>
    <dgm:pt modelId="{23825B39-1404-480C-A633-02A7C7A0D942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Учет гендерных особенностей в опознании, определении и интерпретации эмоций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82F162-6E32-4612-8A96-56E0CF072500}" type="parTrans" cxnId="{A8019CBC-BAC8-47DE-8678-B7AB945751FA}">
      <dgm:prSet/>
      <dgm:spPr/>
      <dgm:t>
        <a:bodyPr/>
        <a:lstStyle/>
        <a:p>
          <a:endParaRPr lang="ru-RU"/>
        </a:p>
      </dgm:t>
    </dgm:pt>
    <dgm:pt modelId="{6D331F70-194F-474F-B341-4A0B6FE4B6B2}" type="sibTrans" cxnId="{A8019CBC-BAC8-47DE-8678-B7AB945751FA}">
      <dgm:prSet/>
      <dgm:spPr/>
      <dgm:t>
        <a:bodyPr/>
        <a:lstStyle/>
        <a:p>
          <a:endParaRPr lang="ru-RU"/>
        </a:p>
      </dgm:t>
    </dgm:pt>
    <dgm:pt modelId="{7B9A3724-E085-4595-AAB4-09F23FE44145}" type="pres">
      <dgm:prSet presAssocID="{4844894A-3BA5-4016-8838-0A3F38413C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035D75-3292-4623-AAB5-14D112B05D94}" type="pres">
      <dgm:prSet presAssocID="{442858A3-2B61-494D-BAC1-4464BFCB9BF5}" presName="root1" presStyleCnt="0"/>
      <dgm:spPr/>
    </dgm:pt>
    <dgm:pt modelId="{91DB08D4-C0D2-43E7-9C79-60EFD00868F1}" type="pres">
      <dgm:prSet presAssocID="{442858A3-2B61-494D-BAC1-4464BFCB9BF5}" presName="LevelOneTextNode" presStyleLbl="node0" presStyleIdx="0" presStyleCnt="1">
        <dgm:presLayoutVars>
          <dgm:chPref val="3"/>
        </dgm:presLayoutVars>
      </dgm:prSet>
      <dgm:spPr/>
    </dgm:pt>
    <dgm:pt modelId="{556A3871-A753-4CDD-9D6C-6C5D069226EE}" type="pres">
      <dgm:prSet presAssocID="{442858A3-2B61-494D-BAC1-4464BFCB9BF5}" presName="level2hierChild" presStyleCnt="0"/>
      <dgm:spPr/>
    </dgm:pt>
    <dgm:pt modelId="{7C848BA3-CADC-430F-8AD4-1E36F669A393}" type="pres">
      <dgm:prSet presAssocID="{7177EC30-7992-4F20-8D70-869D9B25800F}" presName="conn2-1" presStyleLbl="parChTrans1D2" presStyleIdx="0" presStyleCnt="4"/>
      <dgm:spPr/>
    </dgm:pt>
    <dgm:pt modelId="{0648B56B-093D-46C0-8149-41742767B5E4}" type="pres">
      <dgm:prSet presAssocID="{7177EC30-7992-4F20-8D70-869D9B25800F}" presName="connTx" presStyleLbl="parChTrans1D2" presStyleIdx="0" presStyleCnt="4"/>
      <dgm:spPr/>
    </dgm:pt>
    <dgm:pt modelId="{A3E1E732-AD08-4643-8E2E-B970097382C0}" type="pres">
      <dgm:prSet presAssocID="{58CA175B-AB82-4380-9890-E47F1F8951C9}" presName="root2" presStyleCnt="0"/>
      <dgm:spPr/>
    </dgm:pt>
    <dgm:pt modelId="{6972EC22-4D6B-4612-A88B-8FE19B2B0C4E}" type="pres">
      <dgm:prSet presAssocID="{58CA175B-AB82-4380-9890-E47F1F8951C9}" presName="LevelTwoTextNode" presStyleLbl="node2" presStyleIdx="0" presStyleCnt="4" custScaleX="1160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0AB686-C8D2-4216-807E-1D3C750E5420}" type="pres">
      <dgm:prSet presAssocID="{58CA175B-AB82-4380-9890-E47F1F8951C9}" presName="level3hierChild" presStyleCnt="0"/>
      <dgm:spPr/>
    </dgm:pt>
    <dgm:pt modelId="{AA21E2E6-ED3E-4640-82FC-77C897B94101}" type="pres">
      <dgm:prSet presAssocID="{3E2D88D2-F751-40EB-B793-D6C12253BAAE}" presName="conn2-1" presStyleLbl="parChTrans1D2" presStyleIdx="1" presStyleCnt="4"/>
      <dgm:spPr/>
    </dgm:pt>
    <dgm:pt modelId="{28E7EECF-D079-4F18-B088-F41D27B89A85}" type="pres">
      <dgm:prSet presAssocID="{3E2D88D2-F751-40EB-B793-D6C12253BAAE}" presName="connTx" presStyleLbl="parChTrans1D2" presStyleIdx="1" presStyleCnt="4"/>
      <dgm:spPr/>
    </dgm:pt>
    <dgm:pt modelId="{80017F6E-CBE0-4835-9476-F169879BBB9D}" type="pres">
      <dgm:prSet presAssocID="{0A754F54-7021-4965-A498-723E3FEC2C34}" presName="root2" presStyleCnt="0"/>
      <dgm:spPr/>
    </dgm:pt>
    <dgm:pt modelId="{8D04F654-80C5-4CE9-A22E-7B4228D177DA}" type="pres">
      <dgm:prSet presAssocID="{0A754F54-7021-4965-A498-723E3FEC2C34}" presName="LevelTwoTextNode" presStyleLbl="node2" presStyleIdx="1" presStyleCnt="4" custScaleX="1315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BDC3E4-1197-43C3-A7D3-62EF266D0958}" type="pres">
      <dgm:prSet presAssocID="{0A754F54-7021-4965-A498-723E3FEC2C34}" presName="level3hierChild" presStyleCnt="0"/>
      <dgm:spPr/>
    </dgm:pt>
    <dgm:pt modelId="{ECD595A2-C821-464C-8E71-663E4B0A8355}" type="pres">
      <dgm:prSet presAssocID="{84A158E7-B4EC-47C7-9C10-04AED45489F0}" presName="conn2-1" presStyleLbl="parChTrans1D2" presStyleIdx="2" presStyleCnt="4"/>
      <dgm:spPr/>
    </dgm:pt>
    <dgm:pt modelId="{A1E0311E-C5FA-4810-A38B-E6DB2F4C0DC8}" type="pres">
      <dgm:prSet presAssocID="{84A158E7-B4EC-47C7-9C10-04AED45489F0}" presName="connTx" presStyleLbl="parChTrans1D2" presStyleIdx="2" presStyleCnt="4"/>
      <dgm:spPr/>
    </dgm:pt>
    <dgm:pt modelId="{B77BE6CE-382D-48BC-891B-25DAACE025DF}" type="pres">
      <dgm:prSet presAssocID="{E5FF3E70-5434-45A7-85A9-B0205FB38D69}" presName="root2" presStyleCnt="0"/>
      <dgm:spPr/>
    </dgm:pt>
    <dgm:pt modelId="{CB5B5B52-A7AA-420F-92DB-5EED8346C664}" type="pres">
      <dgm:prSet presAssocID="{E5FF3E70-5434-45A7-85A9-B0205FB38D69}" presName="LevelTwoTextNode" presStyleLbl="node2" presStyleIdx="2" presStyleCnt="4" custScaleX="1505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2AF429-BEE1-4667-98DF-AD6F4FA98D35}" type="pres">
      <dgm:prSet presAssocID="{E5FF3E70-5434-45A7-85A9-B0205FB38D69}" presName="level3hierChild" presStyleCnt="0"/>
      <dgm:spPr/>
    </dgm:pt>
    <dgm:pt modelId="{DAB5763D-43C9-4BE8-A859-4E4592D6D0F3}" type="pres">
      <dgm:prSet presAssocID="{0882F162-6E32-4612-8A96-56E0CF072500}" presName="conn2-1" presStyleLbl="parChTrans1D2" presStyleIdx="3" presStyleCnt="4"/>
      <dgm:spPr/>
    </dgm:pt>
    <dgm:pt modelId="{03237636-7540-464D-9555-60D54A3DE4AF}" type="pres">
      <dgm:prSet presAssocID="{0882F162-6E32-4612-8A96-56E0CF072500}" presName="connTx" presStyleLbl="parChTrans1D2" presStyleIdx="3" presStyleCnt="4"/>
      <dgm:spPr/>
    </dgm:pt>
    <dgm:pt modelId="{1472DAA9-A120-420B-B502-BD33AD88B90E}" type="pres">
      <dgm:prSet presAssocID="{23825B39-1404-480C-A633-02A7C7A0D942}" presName="root2" presStyleCnt="0"/>
      <dgm:spPr/>
    </dgm:pt>
    <dgm:pt modelId="{CA5E2EB6-2869-4DE2-9CD9-00DF53BDE9E0}" type="pres">
      <dgm:prSet presAssocID="{23825B39-1404-480C-A633-02A7C7A0D942}" presName="LevelTwoTextNode" presStyleLbl="node2" presStyleIdx="3" presStyleCnt="4" custScaleX="1682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1EFACD-0BC7-40FD-B26B-D2A6A80068A4}" type="pres">
      <dgm:prSet presAssocID="{23825B39-1404-480C-A633-02A7C7A0D942}" presName="level3hierChild" presStyleCnt="0"/>
      <dgm:spPr/>
    </dgm:pt>
  </dgm:ptLst>
  <dgm:cxnLst>
    <dgm:cxn modelId="{C439EE63-F467-471E-AF5F-0012C7C9420E}" srcId="{4844894A-3BA5-4016-8838-0A3F38413CA9}" destId="{442858A3-2B61-494D-BAC1-4464BFCB9BF5}" srcOrd="0" destOrd="0" parTransId="{93A42629-24FA-4A78-AFB1-2653D5997DD3}" sibTransId="{B2D2BE43-B88E-4A99-8299-966B637F0F12}"/>
    <dgm:cxn modelId="{C8A4A676-9BFA-40EC-B9BC-BF0F94B91306}" srcId="{442858A3-2B61-494D-BAC1-4464BFCB9BF5}" destId="{0A754F54-7021-4965-A498-723E3FEC2C34}" srcOrd="1" destOrd="0" parTransId="{3E2D88D2-F751-40EB-B793-D6C12253BAAE}" sibTransId="{CC2DA777-02D7-4584-B0F3-6CB12BC83BCB}"/>
    <dgm:cxn modelId="{F6D9A40F-2B65-45D1-9EFE-85EDF58FCBA3}" type="presOf" srcId="{E5FF3E70-5434-45A7-85A9-B0205FB38D69}" destId="{CB5B5B52-A7AA-420F-92DB-5EED8346C664}" srcOrd="0" destOrd="0" presId="urn:microsoft.com/office/officeart/2008/layout/HorizontalMultiLevelHierarchy"/>
    <dgm:cxn modelId="{A220D000-8728-4B5D-8951-AF702A46A0FD}" type="presOf" srcId="{84A158E7-B4EC-47C7-9C10-04AED45489F0}" destId="{A1E0311E-C5FA-4810-A38B-E6DB2F4C0DC8}" srcOrd="1" destOrd="0" presId="urn:microsoft.com/office/officeart/2008/layout/HorizontalMultiLevelHierarchy"/>
    <dgm:cxn modelId="{353F0A4A-B08B-4A29-B6F3-AA5FF31D66E6}" type="presOf" srcId="{3E2D88D2-F751-40EB-B793-D6C12253BAAE}" destId="{AA21E2E6-ED3E-4640-82FC-77C897B94101}" srcOrd="0" destOrd="0" presId="urn:microsoft.com/office/officeart/2008/layout/HorizontalMultiLevelHierarchy"/>
    <dgm:cxn modelId="{E0649B50-9E97-4ABE-A7F2-64C906CE0AC9}" srcId="{442858A3-2B61-494D-BAC1-4464BFCB9BF5}" destId="{E5FF3E70-5434-45A7-85A9-B0205FB38D69}" srcOrd="2" destOrd="0" parTransId="{84A158E7-B4EC-47C7-9C10-04AED45489F0}" sibTransId="{78DAC3F0-D5AB-4419-B95E-3623A32FA77C}"/>
    <dgm:cxn modelId="{20312E24-C011-4202-A5C1-12B8591060AC}" type="presOf" srcId="{23825B39-1404-480C-A633-02A7C7A0D942}" destId="{CA5E2EB6-2869-4DE2-9CD9-00DF53BDE9E0}" srcOrd="0" destOrd="0" presId="urn:microsoft.com/office/officeart/2008/layout/HorizontalMultiLevelHierarchy"/>
    <dgm:cxn modelId="{1EAC8A91-3B7A-45C4-AA69-6DF92E36099F}" type="presOf" srcId="{3E2D88D2-F751-40EB-B793-D6C12253BAAE}" destId="{28E7EECF-D079-4F18-B088-F41D27B89A85}" srcOrd="1" destOrd="0" presId="urn:microsoft.com/office/officeart/2008/layout/HorizontalMultiLevelHierarchy"/>
    <dgm:cxn modelId="{2A1A9F09-A726-4659-9BB9-861A92465639}" type="presOf" srcId="{0A754F54-7021-4965-A498-723E3FEC2C34}" destId="{8D04F654-80C5-4CE9-A22E-7B4228D177DA}" srcOrd="0" destOrd="0" presId="urn:microsoft.com/office/officeart/2008/layout/HorizontalMultiLevelHierarchy"/>
    <dgm:cxn modelId="{DC381C16-0F4E-4208-A707-BD5B64302A6A}" type="presOf" srcId="{4844894A-3BA5-4016-8838-0A3F38413CA9}" destId="{7B9A3724-E085-4595-AAB4-09F23FE44145}" srcOrd="0" destOrd="0" presId="urn:microsoft.com/office/officeart/2008/layout/HorizontalMultiLevelHierarchy"/>
    <dgm:cxn modelId="{BC5612BB-EFCA-441C-A593-0A959D92CF42}" type="presOf" srcId="{7177EC30-7992-4F20-8D70-869D9B25800F}" destId="{7C848BA3-CADC-430F-8AD4-1E36F669A393}" srcOrd="0" destOrd="0" presId="urn:microsoft.com/office/officeart/2008/layout/HorizontalMultiLevelHierarchy"/>
    <dgm:cxn modelId="{68D217BE-896F-4C1D-86A5-DFD63A7AC42B}" type="presOf" srcId="{0882F162-6E32-4612-8A96-56E0CF072500}" destId="{03237636-7540-464D-9555-60D54A3DE4AF}" srcOrd="1" destOrd="0" presId="urn:microsoft.com/office/officeart/2008/layout/HorizontalMultiLevelHierarchy"/>
    <dgm:cxn modelId="{08930D58-7582-4673-8864-4FCA1F62DCC2}" type="presOf" srcId="{84A158E7-B4EC-47C7-9C10-04AED45489F0}" destId="{ECD595A2-C821-464C-8E71-663E4B0A8355}" srcOrd="0" destOrd="0" presId="urn:microsoft.com/office/officeart/2008/layout/HorizontalMultiLevelHierarchy"/>
    <dgm:cxn modelId="{914DDFA6-2D73-46D9-B9DE-D996F7A39001}" type="presOf" srcId="{442858A3-2B61-494D-BAC1-4464BFCB9BF5}" destId="{91DB08D4-C0D2-43E7-9C79-60EFD00868F1}" srcOrd="0" destOrd="0" presId="urn:microsoft.com/office/officeart/2008/layout/HorizontalMultiLevelHierarchy"/>
    <dgm:cxn modelId="{6CEF39E3-DDD4-488A-8D38-D2002AC74338}" type="presOf" srcId="{0882F162-6E32-4612-8A96-56E0CF072500}" destId="{DAB5763D-43C9-4BE8-A859-4E4592D6D0F3}" srcOrd="0" destOrd="0" presId="urn:microsoft.com/office/officeart/2008/layout/HorizontalMultiLevelHierarchy"/>
    <dgm:cxn modelId="{A105DD6E-32D3-4AE7-B1E9-795634C41619}" type="presOf" srcId="{7177EC30-7992-4F20-8D70-869D9B25800F}" destId="{0648B56B-093D-46C0-8149-41742767B5E4}" srcOrd="1" destOrd="0" presId="urn:microsoft.com/office/officeart/2008/layout/HorizontalMultiLevelHierarchy"/>
    <dgm:cxn modelId="{E48E41DC-5BDB-4E8C-8D69-3E75A7DA09A7}" srcId="{442858A3-2B61-494D-BAC1-4464BFCB9BF5}" destId="{58CA175B-AB82-4380-9890-E47F1F8951C9}" srcOrd="0" destOrd="0" parTransId="{7177EC30-7992-4F20-8D70-869D9B25800F}" sibTransId="{6059300E-90D4-45C5-90B9-698B3071594B}"/>
    <dgm:cxn modelId="{9AC09242-89FD-43EA-8E45-A076B09552C5}" type="presOf" srcId="{58CA175B-AB82-4380-9890-E47F1F8951C9}" destId="{6972EC22-4D6B-4612-A88B-8FE19B2B0C4E}" srcOrd="0" destOrd="0" presId="urn:microsoft.com/office/officeart/2008/layout/HorizontalMultiLevelHierarchy"/>
    <dgm:cxn modelId="{A8019CBC-BAC8-47DE-8678-B7AB945751FA}" srcId="{442858A3-2B61-494D-BAC1-4464BFCB9BF5}" destId="{23825B39-1404-480C-A633-02A7C7A0D942}" srcOrd="3" destOrd="0" parTransId="{0882F162-6E32-4612-8A96-56E0CF072500}" sibTransId="{6D331F70-194F-474F-B341-4A0B6FE4B6B2}"/>
    <dgm:cxn modelId="{04E482B8-8EED-4DA0-99B6-25CEFF4B075E}" type="presParOf" srcId="{7B9A3724-E085-4595-AAB4-09F23FE44145}" destId="{3D035D75-3292-4623-AAB5-14D112B05D94}" srcOrd="0" destOrd="0" presId="urn:microsoft.com/office/officeart/2008/layout/HorizontalMultiLevelHierarchy"/>
    <dgm:cxn modelId="{10117590-C81B-40A2-8A77-C377F541FB83}" type="presParOf" srcId="{3D035D75-3292-4623-AAB5-14D112B05D94}" destId="{91DB08D4-C0D2-43E7-9C79-60EFD00868F1}" srcOrd="0" destOrd="0" presId="urn:microsoft.com/office/officeart/2008/layout/HorizontalMultiLevelHierarchy"/>
    <dgm:cxn modelId="{D4BDFA40-4239-4E7C-88F0-334B0715CA09}" type="presParOf" srcId="{3D035D75-3292-4623-AAB5-14D112B05D94}" destId="{556A3871-A753-4CDD-9D6C-6C5D069226EE}" srcOrd="1" destOrd="0" presId="urn:microsoft.com/office/officeart/2008/layout/HorizontalMultiLevelHierarchy"/>
    <dgm:cxn modelId="{9C77DC76-239C-4BF9-84A3-3468BD737305}" type="presParOf" srcId="{556A3871-A753-4CDD-9D6C-6C5D069226EE}" destId="{7C848BA3-CADC-430F-8AD4-1E36F669A393}" srcOrd="0" destOrd="0" presId="urn:microsoft.com/office/officeart/2008/layout/HorizontalMultiLevelHierarchy"/>
    <dgm:cxn modelId="{FC20B0B8-6C23-45AB-BA32-D9E1492F688E}" type="presParOf" srcId="{7C848BA3-CADC-430F-8AD4-1E36F669A393}" destId="{0648B56B-093D-46C0-8149-41742767B5E4}" srcOrd="0" destOrd="0" presId="urn:microsoft.com/office/officeart/2008/layout/HorizontalMultiLevelHierarchy"/>
    <dgm:cxn modelId="{929104D7-D77A-497C-82F6-32A0A6A7F6F9}" type="presParOf" srcId="{556A3871-A753-4CDD-9D6C-6C5D069226EE}" destId="{A3E1E732-AD08-4643-8E2E-B970097382C0}" srcOrd="1" destOrd="0" presId="urn:microsoft.com/office/officeart/2008/layout/HorizontalMultiLevelHierarchy"/>
    <dgm:cxn modelId="{54365C28-9120-4915-9BA1-A60949631366}" type="presParOf" srcId="{A3E1E732-AD08-4643-8E2E-B970097382C0}" destId="{6972EC22-4D6B-4612-A88B-8FE19B2B0C4E}" srcOrd="0" destOrd="0" presId="urn:microsoft.com/office/officeart/2008/layout/HorizontalMultiLevelHierarchy"/>
    <dgm:cxn modelId="{EF36E416-353F-493D-A645-530F2AA88F93}" type="presParOf" srcId="{A3E1E732-AD08-4643-8E2E-B970097382C0}" destId="{220AB686-C8D2-4216-807E-1D3C750E5420}" srcOrd="1" destOrd="0" presId="urn:microsoft.com/office/officeart/2008/layout/HorizontalMultiLevelHierarchy"/>
    <dgm:cxn modelId="{23F4C2D7-0550-4A40-8604-300720505B13}" type="presParOf" srcId="{556A3871-A753-4CDD-9D6C-6C5D069226EE}" destId="{AA21E2E6-ED3E-4640-82FC-77C897B94101}" srcOrd="2" destOrd="0" presId="urn:microsoft.com/office/officeart/2008/layout/HorizontalMultiLevelHierarchy"/>
    <dgm:cxn modelId="{488221FE-F74A-4EFD-B74E-38AF9AA905B4}" type="presParOf" srcId="{AA21E2E6-ED3E-4640-82FC-77C897B94101}" destId="{28E7EECF-D079-4F18-B088-F41D27B89A85}" srcOrd="0" destOrd="0" presId="urn:microsoft.com/office/officeart/2008/layout/HorizontalMultiLevelHierarchy"/>
    <dgm:cxn modelId="{4364EDD4-67BC-4F45-A943-51953C8E064E}" type="presParOf" srcId="{556A3871-A753-4CDD-9D6C-6C5D069226EE}" destId="{80017F6E-CBE0-4835-9476-F169879BBB9D}" srcOrd="3" destOrd="0" presId="urn:microsoft.com/office/officeart/2008/layout/HorizontalMultiLevelHierarchy"/>
    <dgm:cxn modelId="{E25EA4E5-A804-4033-B913-18023F1098A1}" type="presParOf" srcId="{80017F6E-CBE0-4835-9476-F169879BBB9D}" destId="{8D04F654-80C5-4CE9-A22E-7B4228D177DA}" srcOrd="0" destOrd="0" presId="urn:microsoft.com/office/officeart/2008/layout/HorizontalMultiLevelHierarchy"/>
    <dgm:cxn modelId="{BCFCB893-B2B9-43C3-8AD0-0C34243FDA47}" type="presParOf" srcId="{80017F6E-CBE0-4835-9476-F169879BBB9D}" destId="{BABDC3E4-1197-43C3-A7D3-62EF266D0958}" srcOrd="1" destOrd="0" presId="urn:microsoft.com/office/officeart/2008/layout/HorizontalMultiLevelHierarchy"/>
    <dgm:cxn modelId="{D7E28BBA-26EC-4815-8DC2-54237771177E}" type="presParOf" srcId="{556A3871-A753-4CDD-9D6C-6C5D069226EE}" destId="{ECD595A2-C821-464C-8E71-663E4B0A8355}" srcOrd="4" destOrd="0" presId="urn:microsoft.com/office/officeart/2008/layout/HorizontalMultiLevelHierarchy"/>
    <dgm:cxn modelId="{56405191-ADC5-46CE-9F89-E4B80C67A94B}" type="presParOf" srcId="{ECD595A2-C821-464C-8E71-663E4B0A8355}" destId="{A1E0311E-C5FA-4810-A38B-E6DB2F4C0DC8}" srcOrd="0" destOrd="0" presId="urn:microsoft.com/office/officeart/2008/layout/HorizontalMultiLevelHierarchy"/>
    <dgm:cxn modelId="{B958491A-DB87-4E1D-9721-97D345073909}" type="presParOf" srcId="{556A3871-A753-4CDD-9D6C-6C5D069226EE}" destId="{B77BE6CE-382D-48BC-891B-25DAACE025DF}" srcOrd="5" destOrd="0" presId="urn:microsoft.com/office/officeart/2008/layout/HorizontalMultiLevelHierarchy"/>
    <dgm:cxn modelId="{3A224113-1A29-42A5-BD15-EBBFA9E47442}" type="presParOf" srcId="{B77BE6CE-382D-48BC-891B-25DAACE025DF}" destId="{CB5B5B52-A7AA-420F-92DB-5EED8346C664}" srcOrd="0" destOrd="0" presId="urn:microsoft.com/office/officeart/2008/layout/HorizontalMultiLevelHierarchy"/>
    <dgm:cxn modelId="{DB82D9DC-A08C-4BD4-AB18-A50EF5B39D57}" type="presParOf" srcId="{B77BE6CE-382D-48BC-891B-25DAACE025DF}" destId="{F02AF429-BEE1-4667-98DF-AD6F4FA98D35}" srcOrd="1" destOrd="0" presId="urn:microsoft.com/office/officeart/2008/layout/HorizontalMultiLevelHierarchy"/>
    <dgm:cxn modelId="{AD6A0C96-7224-4B18-9B37-B75389BC99B0}" type="presParOf" srcId="{556A3871-A753-4CDD-9D6C-6C5D069226EE}" destId="{DAB5763D-43C9-4BE8-A859-4E4592D6D0F3}" srcOrd="6" destOrd="0" presId="urn:microsoft.com/office/officeart/2008/layout/HorizontalMultiLevelHierarchy"/>
    <dgm:cxn modelId="{73230EA2-D718-49B1-9EEF-912099F827F9}" type="presParOf" srcId="{DAB5763D-43C9-4BE8-A859-4E4592D6D0F3}" destId="{03237636-7540-464D-9555-60D54A3DE4AF}" srcOrd="0" destOrd="0" presId="urn:microsoft.com/office/officeart/2008/layout/HorizontalMultiLevelHierarchy"/>
    <dgm:cxn modelId="{F35B5673-2696-4472-BFB7-3104A4C909E4}" type="presParOf" srcId="{556A3871-A753-4CDD-9D6C-6C5D069226EE}" destId="{1472DAA9-A120-420B-B502-BD33AD88B90E}" srcOrd="7" destOrd="0" presId="urn:microsoft.com/office/officeart/2008/layout/HorizontalMultiLevelHierarchy"/>
    <dgm:cxn modelId="{EF5FB95C-2155-4323-A4A1-8912CC7ADDFA}" type="presParOf" srcId="{1472DAA9-A120-420B-B502-BD33AD88B90E}" destId="{CA5E2EB6-2869-4DE2-9CD9-00DF53BDE9E0}" srcOrd="0" destOrd="0" presId="urn:microsoft.com/office/officeart/2008/layout/HorizontalMultiLevelHierarchy"/>
    <dgm:cxn modelId="{D7904BB2-7CC2-4DAB-A016-959F95831AE1}" type="presParOf" srcId="{1472DAA9-A120-420B-B502-BD33AD88B90E}" destId="{341EFACD-0BC7-40FD-B26B-D2A6A80068A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DC258-DCBF-48AC-95A2-FF71ACFE48BC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82299BC-9607-4BB8-ABF5-ABDF0FA238B4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совершенствование управления трудовым потенциалом организации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C13072-4438-4F60-9BAF-5208C4173F6B}" type="parTrans" cxnId="{62F9562C-A4D9-46AE-8263-65292EF3311D}">
      <dgm:prSet/>
      <dgm:spPr/>
      <dgm:t>
        <a:bodyPr/>
        <a:lstStyle/>
        <a:p>
          <a:endParaRPr lang="ru-RU"/>
        </a:p>
      </dgm:t>
    </dgm:pt>
    <dgm:pt modelId="{45134293-5CE7-44FB-A916-A83C4FFE4984}" type="sibTrans" cxnId="{62F9562C-A4D9-46AE-8263-65292EF3311D}">
      <dgm:prSet/>
      <dgm:spPr/>
      <dgm:t>
        <a:bodyPr/>
        <a:lstStyle/>
        <a:p>
          <a:endParaRPr lang="ru-RU"/>
        </a:p>
      </dgm:t>
    </dgm:pt>
    <dgm:pt modelId="{86170700-15B3-445F-BC42-DDCB1D1F2122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атмосферы комфорта, позитивных эмоций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C74BE1-D32F-4DBD-8805-AAD89C31EFF5}" type="parTrans" cxnId="{F2BFEC54-69BF-4B44-AE04-E0C0F037908B}">
      <dgm:prSet/>
      <dgm:spPr/>
      <dgm:t>
        <a:bodyPr/>
        <a:lstStyle/>
        <a:p>
          <a:endParaRPr lang="ru-RU"/>
        </a:p>
      </dgm:t>
    </dgm:pt>
    <dgm:pt modelId="{85EBDB1C-2148-4449-86D9-C343BB002C7D}" type="sibTrans" cxnId="{F2BFEC54-69BF-4B44-AE04-E0C0F037908B}">
      <dgm:prSet/>
      <dgm:spPr/>
      <dgm:t>
        <a:bodyPr/>
        <a:lstStyle/>
        <a:p>
          <a:endParaRPr lang="ru-RU"/>
        </a:p>
      </dgm:t>
    </dgm:pt>
    <dgm:pt modelId="{97EB3DA8-1AD1-4A39-B78F-479330D81CCD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снижение социальной напряженности и механизмов снятия деструктивных процессов в коллективе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01E952-E8D5-466D-B031-44EEB1B6B1E5}" type="parTrans" cxnId="{7C16E3EF-C6B5-4B9D-AF0E-D9B853FCE877}">
      <dgm:prSet/>
      <dgm:spPr/>
      <dgm:t>
        <a:bodyPr/>
        <a:lstStyle/>
        <a:p>
          <a:endParaRPr lang="ru-RU"/>
        </a:p>
      </dgm:t>
    </dgm:pt>
    <dgm:pt modelId="{A9999516-FC96-4C2A-BE25-84367D0C3809}" type="sibTrans" cxnId="{7C16E3EF-C6B5-4B9D-AF0E-D9B853FCE877}">
      <dgm:prSet/>
      <dgm:spPr/>
      <dgm:t>
        <a:bodyPr/>
        <a:lstStyle/>
        <a:p>
          <a:endParaRPr lang="ru-RU"/>
        </a:p>
      </dgm:t>
    </dgm:pt>
    <dgm:pt modelId="{CB6BE827-C45E-40E1-A0B6-070A50B57121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стимулирование интереса, активности, лояльности, приверженности организации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1F77F-926D-474F-969B-178A38C2629B}" type="parTrans" cxnId="{7D89B6A0-77D9-4640-906F-6E25B8490F75}">
      <dgm:prSet/>
      <dgm:spPr/>
      <dgm:t>
        <a:bodyPr/>
        <a:lstStyle/>
        <a:p>
          <a:endParaRPr lang="ru-RU"/>
        </a:p>
      </dgm:t>
    </dgm:pt>
    <dgm:pt modelId="{B8A8052A-EFCB-4482-AAFE-DF9C9AD84814}" type="sibTrans" cxnId="{7D89B6A0-77D9-4640-906F-6E25B8490F75}">
      <dgm:prSet/>
      <dgm:spPr/>
      <dgm:t>
        <a:bodyPr/>
        <a:lstStyle/>
        <a:p>
          <a:endParaRPr lang="ru-RU"/>
        </a:p>
      </dgm:t>
    </dgm:pt>
    <dgm:pt modelId="{95BCD21A-1808-4432-905B-233A84239B83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мотивация работника, залог его успешности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DD954C-0ED7-4EAA-BA52-47BAC3B08973}" type="parTrans" cxnId="{356DCD71-4978-4D85-998D-BE0E2ABE708F}">
      <dgm:prSet/>
      <dgm:spPr/>
      <dgm:t>
        <a:bodyPr/>
        <a:lstStyle/>
        <a:p>
          <a:endParaRPr lang="ru-RU"/>
        </a:p>
      </dgm:t>
    </dgm:pt>
    <dgm:pt modelId="{8E033812-AE43-4D75-BC29-225F82D5C9B0}" type="sibTrans" cxnId="{356DCD71-4978-4D85-998D-BE0E2ABE708F}">
      <dgm:prSet/>
      <dgm:spPr/>
      <dgm:t>
        <a:bodyPr/>
        <a:lstStyle/>
        <a:p>
          <a:endParaRPr lang="ru-RU"/>
        </a:p>
      </dgm:t>
    </dgm:pt>
    <dgm:pt modelId="{1F73C086-990B-4856-9759-B77A4D46AEC1}" type="pres">
      <dgm:prSet presAssocID="{45EDC258-DCBF-48AC-95A2-FF71ACFE48BC}" presName="Name0" presStyleCnt="0">
        <dgm:presLayoutVars>
          <dgm:dir/>
          <dgm:resizeHandles val="exact"/>
        </dgm:presLayoutVars>
      </dgm:prSet>
      <dgm:spPr/>
    </dgm:pt>
    <dgm:pt modelId="{F39AB680-339E-405F-B03A-33EC7D7A99FD}" type="pres">
      <dgm:prSet presAssocID="{582299BC-9607-4BB8-ABF5-ABDF0FA238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E01E47-1BC2-4ED9-BF1E-7B0FC630FC26}" type="pres">
      <dgm:prSet presAssocID="{45134293-5CE7-44FB-A916-A83C4FFE4984}" presName="sibTrans" presStyleLbl="sibTrans1D1" presStyleIdx="0" presStyleCnt="4"/>
      <dgm:spPr/>
    </dgm:pt>
    <dgm:pt modelId="{7E2AB456-BD46-4AFE-AEB9-5E8A07A79206}" type="pres">
      <dgm:prSet presAssocID="{45134293-5CE7-44FB-A916-A83C4FFE4984}" presName="connectorText" presStyleLbl="sibTrans1D1" presStyleIdx="0" presStyleCnt="4"/>
      <dgm:spPr/>
    </dgm:pt>
    <dgm:pt modelId="{607FFE9C-22F9-4375-9CE5-477DDD3D0CF4}" type="pres">
      <dgm:prSet presAssocID="{86170700-15B3-445F-BC42-DDCB1D1F21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7FCAEC-2509-4541-B7AB-6AA439167F3A}" type="pres">
      <dgm:prSet presAssocID="{85EBDB1C-2148-4449-86D9-C343BB002C7D}" presName="sibTrans" presStyleLbl="sibTrans1D1" presStyleIdx="1" presStyleCnt="4"/>
      <dgm:spPr/>
    </dgm:pt>
    <dgm:pt modelId="{6A41FA67-0E1E-4D78-83F1-F381E841D8A0}" type="pres">
      <dgm:prSet presAssocID="{85EBDB1C-2148-4449-86D9-C343BB002C7D}" presName="connectorText" presStyleLbl="sibTrans1D1" presStyleIdx="1" presStyleCnt="4"/>
      <dgm:spPr/>
    </dgm:pt>
    <dgm:pt modelId="{84BFF55E-CA9F-4F28-B93E-6530D1C74AC5}" type="pres">
      <dgm:prSet presAssocID="{97EB3DA8-1AD1-4A39-B78F-479330D81C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D1CC9-499D-4FE6-8261-EC6321151A77}" type="pres">
      <dgm:prSet presAssocID="{A9999516-FC96-4C2A-BE25-84367D0C3809}" presName="sibTrans" presStyleLbl="sibTrans1D1" presStyleIdx="2" presStyleCnt="4"/>
      <dgm:spPr/>
    </dgm:pt>
    <dgm:pt modelId="{BA91C049-4C8D-465D-A359-F07F81410F8D}" type="pres">
      <dgm:prSet presAssocID="{A9999516-FC96-4C2A-BE25-84367D0C3809}" presName="connectorText" presStyleLbl="sibTrans1D1" presStyleIdx="2" presStyleCnt="4"/>
      <dgm:spPr/>
    </dgm:pt>
    <dgm:pt modelId="{37FCF7E4-3C74-4EA5-A753-7DF866DBD306}" type="pres">
      <dgm:prSet presAssocID="{CB6BE827-C45E-40E1-A0B6-070A50B571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5D5EE2-D009-4F09-8738-7FFD4E91A336}" type="pres">
      <dgm:prSet presAssocID="{B8A8052A-EFCB-4482-AAFE-DF9C9AD84814}" presName="sibTrans" presStyleLbl="sibTrans1D1" presStyleIdx="3" presStyleCnt="4"/>
      <dgm:spPr/>
    </dgm:pt>
    <dgm:pt modelId="{5495F007-F8B0-4B88-899A-C3665A324E45}" type="pres">
      <dgm:prSet presAssocID="{B8A8052A-EFCB-4482-AAFE-DF9C9AD84814}" presName="connectorText" presStyleLbl="sibTrans1D1" presStyleIdx="3" presStyleCnt="4"/>
      <dgm:spPr/>
    </dgm:pt>
    <dgm:pt modelId="{41778BD0-077A-4F60-9B1C-2691F4136267}" type="pres">
      <dgm:prSet presAssocID="{95BCD21A-1808-4432-905B-233A84239B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236E10-3BD1-4E51-8511-0DD98E61E2F1}" type="presOf" srcId="{85EBDB1C-2148-4449-86D9-C343BB002C7D}" destId="{267FCAEC-2509-4541-B7AB-6AA439167F3A}" srcOrd="0" destOrd="0" presId="urn:microsoft.com/office/officeart/2005/8/layout/bProcess3"/>
    <dgm:cxn modelId="{8EA0854B-6EC4-463C-BEDC-76EBE246D19B}" type="presOf" srcId="{A9999516-FC96-4C2A-BE25-84367D0C3809}" destId="{BA91C049-4C8D-465D-A359-F07F81410F8D}" srcOrd="1" destOrd="0" presId="urn:microsoft.com/office/officeart/2005/8/layout/bProcess3"/>
    <dgm:cxn modelId="{033A1C41-C5D4-46F2-865E-A79E893F69D6}" type="presOf" srcId="{B8A8052A-EFCB-4482-AAFE-DF9C9AD84814}" destId="{5495F007-F8B0-4B88-899A-C3665A324E45}" srcOrd="1" destOrd="0" presId="urn:microsoft.com/office/officeart/2005/8/layout/bProcess3"/>
    <dgm:cxn modelId="{7B826954-96F4-498B-8E37-933853FAF693}" type="presOf" srcId="{B8A8052A-EFCB-4482-AAFE-DF9C9AD84814}" destId="{685D5EE2-D009-4F09-8738-7FFD4E91A336}" srcOrd="0" destOrd="0" presId="urn:microsoft.com/office/officeart/2005/8/layout/bProcess3"/>
    <dgm:cxn modelId="{A7085648-C1C4-4569-9D23-FDFC6A1E577C}" type="presOf" srcId="{582299BC-9607-4BB8-ABF5-ABDF0FA238B4}" destId="{F39AB680-339E-405F-B03A-33EC7D7A99FD}" srcOrd="0" destOrd="0" presId="urn:microsoft.com/office/officeart/2005/8/layout/bProcess3"/>
    <dgm:cxn modelId="{356DCD71-4978-4D85-998D-BE0E2ABE708F}" srcId="{45EDC258-DCBF-48AC-95A2-FF71ACFE48BC}" destId="{95BCD21A-1808-4432-905B-233A84239B83}" srcOrd="4" destOrd="0" parTransId="{66DD954C-0ED7-4EAA-BA52-47BAC3B08973}" sibTransId="{8E033812-AE43-4D75-BC29-225F82D5C9B0}"/>
    <dgm:cxn modelId="{ADF589DF-56F1-4CDE-895D-6AC2A49AD264}" type="presOf" srcId="{45134293-5CE7-44FB-A916-A83C4FFE4984}" destId="{7E2AB456-BD46-4AFE-AEB9-5E8A07A79206}" srcOrd="1" destOrd="0" presId="urn:microsoft.com/office/officeart/2005/8/layout/bProcess3"/>
    <dgm:cxn modelId="{109F273D-9CC3-4F03-B0B1-25B858780E64}" type="presOf" srcId="{45134293-5CE7-44FB-A916-A83C4FFE4984}" destId="{F4E01E47-1BC2-4ED9-BF1E-7B0FC630FC26}" srcOrd="0" destOrd="0" presId="urn:microsoft.com/office/officeart/2005/8/layout/bProcess3"/>
    <dgm:cxn modelId="{08A9415F-80F9-4C79-B63B-8E13D4127F9F}" type="presOf" srcId="{85EBDB1C-2148-4449-86D9-C343BB002C7D}" destId="{6A41FA67-0E1E-4D78-83F1-F381E841D8A0}" srcOrd="1" destOrd="0" presId="urn:microsoft.com/office/officeart/2005/8/layout/bProcess3"/>
    <dgm:cxn modelId="{D86DA332-43C0-4581-B343-C77AEFB008F2}" type="presOf" srcId="{86170700-15B3-445F-BC42-DDCB1D1F2122}" destId="{607FFE9C-22F9-4375-9CE5-477DDD3D0CF4}" srcOrd="0" destOrd="0" presId="urn:microsoft.com/office/officeart/2005/8/layout/bProcess3"/>
    <dgm:cxn modelId="{AF316BC5-D9A8-46AB-96D1-1DEBF63E20C5}" type="presOf" srcId="{CB6BE827-C45E-40E1-A0B6-070A50B57121}" destId="{37FCF7E4-3C74-4EA5-A753-7DF866DBD306}" srcOrd="0" destOrd="0" presId="urn:microsoft.com/office/officeart/2005/8/layout/bProcess3"/>
    <dgm:cxn modelId="{5552895F-0637-425E-B71F-A04552B03A65}" type="presOf" srcId="{95BCD21A-1808-4432-905B-233A84239B83}" destId="{41778BD0-077A-4F60-9B1C-2691F4136267}" srcOrd="0" destOrd="0" presId="urn:microsoft.com/office/officeart/2005/8/layout/bProcess3"/>
    <dgm:cxn modelId="{D2C6F850-F6CB-48A3-BC16-EE167DFE8161}" type="presOf" srcId="{A9999516-FC96-4C2A-BE25-84367D0C3809}" destId="{F5ED1CC9-499D-4FE6-8261-EC6321151A77}" srcOrd="0" destOrd="0" presId="urn:microsoft.com/office/officeart/2005/8/layout/bProcess3"/>
    <dgm:cxn modelId="{F2BFEC54-69BF-4B44-AE04-E0C0F037908B}" srcId="{45EDC258-DCBF-48AC-95A2-FF71ACFE48BC}" destId="{86170700-15B3-445F-BC42-DDCB1D1F2122}" srcOrd="1" destOrd="0" parTransId="{BDC74BE1-D32F-4DBD-8805-AAD89C31EFF5}" sibTransId="{85EBDB1C-2148-4449-86D9-C343BB002C7D}"/>
    <dgm:cxn modelId="{7D89B6A0-77D9-4640-906F-6E25B8490F75}" srcId="{45EDC258-DCBF-48AC-95A2-FF71ACFE48BC}" destId="{CB6BE827-C45E-40E1-A0B6-070A50B57121}" srcOrd="3" destOrd="0" parTransId="{4081F77F-926D-474F-969B-178A38C2629B}" sibTransId="{B8A8052A-EFCB-4482-AAFE-DF9C9AD84814}"/>
    <dgm:cxn modelId="{C5A30719-10F8-43AC-ACB3-CF414C921F8B}" type="presOf" srcId="{97EB3DA8-1AD1-4A39-B78F-479330D81CCD}" destId="{84BFF55E-CA9F-4F28-B93E-6530D1C74AC5}" srcOrd="0" destOrd="0" presId="urn:microsoft.com/office/officeart/2005/8/layout/bProcess3"/>
    <dgm:cxn modelId="{B1125B61-362D-4638-8254-C76FD8EB0D5C}" type="presOf" srcId="{45EDC258-DCBF-48AC-95A2-FF71ACFE48BC}" destId="{1F73C086-990B-4856-9759-B77A4D46AEC1}" srcOrd="0" destOrd="0" presId="urn:microsoft.com/office/officeart/2005/8/layout/bProcess3"/>
    <dgm:cxn modelId="{62F9562C-A4D9-46AE-8263-65292EF3311D}" srcId="{45EDC258-DCBF-48AC-95A2-FF71ACFE48BC}" destId="{582299BC-9607-4BB8-ABF5-ABDF0FA238B4}" srcOrd="0" destOrd="0" parTransId="{FFC13072-4438-4F60-9BAF-5208C4173F6B}" sibTransId="{45134293-5CE7-44FB-A916-A83C4FFE4984}"/>
    <dgm:cxn modelId="{7C16E3EF-C6B5-4B9D-AF0E-D9B853FCE877}" srcId="{45EDC258-DCBF-48AC-95A2-FF71ACFE48BC}" destId="{97EB3DA8-1AD1-4A39-B78F-479330D81CCD}" srcOrd="2" destOrd="0" parTransId="{9501E952-E8D5-466D-B031-44EEB1B6B1E5}" sibTransId="{A9999516-FC96-4C2A-BE25-84367D0C3809}"/>
    <dgm:cxn modelId="{E06D6DEC-A4EC-43F7-9DC8-87368BA82B98}" type="presParOf" srcId="{1F73C086-990B-4856-9759-B77A4D46AEC1}" destId="{F39AB680-339E-405F-B03A-33EC7D7A99FD}" srcOrd="0" destOrd="0" presId="urn:microsoft.com/office/officeart/2005/8/layout/bProcess3"/>
    <dgm:cxn modelId="{56B5831A-43DF-4508-B795-57F1F8AEEE6C}" type="presParOf" srcId="{1F73C086-990B-4856-9759-B77A4D46AEC1}" destId="{F4E01E47-1BC2-4ED9-BF1E-7B0FC630FC26}" srcOrd="1" destOrd="0" presId="urn:microsoft.com/office/officeart/2005/8/layout/bProcess3"/>
    <dgm:cxn modelId="{D97A2177-F3C9-4286-9CFA-6D679D5A81DC}" type="presParOf" srcId="{F4E01E47-1BC2-4ED9-BF1E-7B0FC630FC26}" destId="{7E2AB456-BD46-4AFE-AEB9-5E8A07A79206}" srcOrd="0" destOrd="0" presId="urn:microsoft.com/office/officeart/2005/8/layout/bProcess3"/>
    <dgm:cxn modelId="{A188D979-DC07-4C5C-B767-FB74F81FF000}" type="presParOf" srcId="{1F73C086-990B-4856-9759-B77A4D46AEC1}" destId="{607FFE9C-22F9-4375-9CE5-477DDD3D0CF4}" srcOrd="2" destOrd="0" presId="urn:microsoft.com/office/officeart/2005/8/layout/bProcess3"/>
    <dgm:cxn modelId="{A5BC699F-5377-48A9-9822-EE6A64E2AAD3}" type="presParOf" srcId="{1F73C086-990B-4856-9759-B77A4D46AEC1}" destId="{267FCAEC-2509-4541-B7AB-6AA439167F3A}" srcOrd="3" destOrd="0" presId="urn:microsoft.com/office/officeart/2005/8/layout/bProcess3"/>
    <dgm:cxn modelId="{C5F6EF58-0430-48A7-AC38-85E775842963}" type="presParOf" srcId="{267FCAEC-2509-4541-B7AB-6AA439167F3A}" destId="{6A41FA67-0E1E-4D78-83F1-F381E841D8A0}" srcOrd="0" destOrd="0" presId="urn:microsoft.com/office/officeart/2005/8/layout/bProcess3"/>
    <dgm:cxn modelId="{020EAF5B-C13E-4014-9A31-A10CC77A461A}" type="presParOf" srcId="{1F73C086-990B-4856-9759-B77A4D46AEC1}" destId="{84BFF55E-CA9F-4F28-B93E-6530D1C74AC5}" srcOrd="4" destOrd="0" presId="urn:microsoft.com/office/officeart/2005/8/layout/bProcess3"/>
    <dgm:cxn modelId="{A55565AE-B831-4002-8776-3B5D26B426F4}" type="presParOf" srcId="{1F73C086-990B-4856-9759-B77A4D46AEC1}" destId="{F5ED1CC9-499D-4FE6-8261-EC6321151A77}" srcOrd="5" destOrd="0" presId="urn:microsoft.com/office/officeart/2005/8/layout/bProcess3"/>
    <dgm:cxn modelId="{F1F71690-15B4-4EC1-890E-1D94C2B7184B}" type="presParOf" srcId="{F5ED1CC9-499D-4FE6-8261-EC6321151A77}" destId="{BA91C049-4C8D-465D-A359-F07F81410F8D}" srcOrd="0" destOrd="0" presId="urn:microsoft.com/office/officeart/2005/8/layout/bProcess3"/>
    <dgm:cxn modelId="{96D326B7-A06E-4478-9EFE-84FD4709FAAB}" type="presParOf" srcId="{1F73C086-990B-4856-9759-B77A4D46AEC1}" destId="{37FCF7E4-3C74-4EA5-A753-7DF866DBD306}" srcOrd="6" destOrd="0" presId="urn:microsoft.com/office/officeart/2005/8/layout/bProcess3"/>
    <dgm:cxn modelId="{238AE947-905F-4B1C-8DFB-5B6D74E36D33}" type="presParOf" srcId="{1F73C086-990B-4856-9759-B77A4D46AEC1}" destId="{685D5EE2-D009-4F09-8738-7FFD4E91A336}" srcOrd="7" destOrd="0" presId="urn:microsoft.com/office/officeart/2005/8/layout/bProcess3"/>
    <dgm:cxn modelId="{5218F7B6-3217-4650-9CA5-A2C6B3A6739B}" type="presParOf" srcId="{685D5EE2-D009-4F09-8738-7FFD4E91A336}" destId="{5495F007-F8B0-4B88-899A-C3665A324E45}" srcOrd="0" destOrd="0" presId="urn:microsoft.com/office/officeart/2005/8/layout/bProcess3"/>
    <dgm:cxn modelId="{AE31D5F1-9B2F-4766-84F8-A8D392121ACB}" type="presParOf" srcId="{1F73C086-990B-4856-9759-B77A4D46AEC1}" destId="{41778BD0-077A-4F60-9B1C-2691F413626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D6CB5D-43E0-4CD8-B399-AFE96DEB67A3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1D6577D-A4D1-490B-8A85-2F4D85C3CCAA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эмоций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3B649F-9228-448F-A38F-5C5880A44802}" type="parTrans" cxnId="{29788A07-C427-4223-A515-F44C88636FD7}">
      <dgm:prSet/>
      <dgm:spPr/>
      <dgm:t>
        <a:bodyPr/>
        <a:lstStyle/>
        <a:p>
          <a:endParaRPr lang="ru-RU"/>
        </a:p>
      </dgm:t>
    </dgm:pt>
    <dgm:pt modelId="{9E49C506-79EC-4BF5-A5D3-D32D148387B5}" type="sibTrans" cxnId="{29788A07-C427-4223-A515-F44C88636FD7}">
      <dgm:prSet/>
      <dgm:spPr/>
      <dgm:t>
        <a:bodyPr/>
        <a:lstStyle/>
        <a:p>
          <a:endParaRPr lang="ru-RU"/>
        </a:p>
      </dgm:t>
    </dgm:pt>
    <dgm:pt modelId="{903CC764-994C-47AF-BD7A-077A519B4C97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переживание эмоции и называние её (определение)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918B9-B219-42A9-AE6F-B9F1D5303C8C}" type="parTrans" cxnId="{1DD2FF4A-7C03-4F33-8258-E5F9082D3871}">
      <dgm:prSet/>
      <dgm:spPr/>
      <dgm:t>
        <a:bodyPr/>
        <a:lstStyle/>
        <a:p>
          <a:endParaRPr lang="ru-RU"/>
        </a:p>
      </dgm:t>
    </dgm:pt>
    <dgm:pt modelId="{4C5A6AC6-012B-4C94-B4B8-882698A39347}" type="sibTrans" cxnId="{1DD2FF4A-7C03-4F33-8258-E5F9082D3871}">
      <dgm:prSet/>
      <dgm:spPr/>
      <dgm:t>
        <a:bodyPr/>
        <a:lstStyle/>
        <a:p>
          <a:endParaRPr lang="ru-RU"/>
        </a:p>
      </dgm:t>
    </dgm:pt>
    <dgm:pt modelId="{CB534268-20DE-452C-BD18-7F91369C47B0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функции называния эмоций: закрепление опыта, межличностная коммуникация, эмоциональная экспрессия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7706D5-7790-430F-B812-17D99F62AA60}" type="parTrans" cxnId="{FA6533B0-FC50-47F7-8026-21602EF28121}">
      <dgm:prSet/>
      <dgm:spPr/>
      <dgm:t>
        <a:bodyPr/>
        <a:lstStyle/>
        <a:p>
          <a:endParaRPr lang="ru-RU"/>
        </a:p>
      </dgm:t>
    </dgm:pt>
    <dgm:pt modelId="{49526D14-D6D4-4772-8081-8E73D2274386}" type="sibTrans" cxnId="{FA6533B0-FC50-47F7-8026-21602EF28121}">
      <dgm:prSet/>
      <dgm:spPr/>
      <dgm:t>
        <a:bodyPr/>
        <a:lstStyle/>
        <a:p>
          <a:endParaRPr lang="ru-RU"/>
        </a:p>
      </dgm:t>
    </dgm:pt>
    <dgm:pt modelId="{81E89D91-73B7-4973-8E69-4943702BF6AA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Владение эмоциями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55C95-51B4-4EAA-9FA2-D7E2FDB16DB0}" type="parTrans" cxnId="{D5B76ECA-D891-4966-9678-575F9D98EE7A}">
      <dgm:prSet/>
      <dgm:spPr/>
      <dgm:t>
        <a:bodyPr/>
        <a:lstStyle/>
        <a:p>
          <a:endParaRPr lang="ru-RU"/>
        </a:p>
      </dgm:t>
    </dgm:pt>
    <dgm:pt modelId="{A1C9180A-EFBD-455D-B273-CA30659387D9}" type="sibTrans" cxnId="{D5B76ECA-D891-4966-9678-575F9D98EE7A}">
      <dgm:prSet/>
      <dgm:spPr/>
      <dgm:t>
        <a:bodyPr/>
        <a:lstStyle/>
        <a:p>
          <a:endParaRPr lang="ru-RU"/>
        </a:p>
      </dgm:t>
    </dgm:pt>
    <dgm:pt modelId="{F91FA705-B9F6-4570-861A-105D8D86F4C4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адекватность эмоциональной экспрессии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907C31-B1F5-4CBF-9203-2E3D9DCE20C3}" type="parTrans" cxnId="{DEBBB422-2729-4053-942D-F2B334F7CEC6}">
      <dgm:prSet/>
      <dgm:spPr/>
      <dgm:t>
        <a:bodyPr/>
        <a:lstStyle/>
        <a:p>
          <a:endParaRPr lang="ru-RU"/>
        </a:p>
      </dgm:t>
    </dgm:pt>
    <dgm:pt modelId="{A686CD47-59A9-40FD-AD71-0AB07BC0B8C3}" type="sibTrans" cxnId="{DEBBB422-2729-4053-942D-F2B334F7CEC6}">
      <dgm:prSet/>
      <dgm:spPr/>
      <dgm:t>
        <a:bodyPr/>
        <a:lstStyle/>
        <a:p>
          <a:endParaRPr lang="ru-RU"/>
        </a:p>
      </dgm:t>
    </dgm:pt>
    <dgm:pt modelId="{0A235650-25A0-4CF2-989A-121834635DE4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самоконтроль эмоциональной экспрессивности: сдерживание эмоций, бесконтрольность – неблагоприятны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C330E-7021-4028-A0D5-4412C5770EAB}" type="parTrans" cxnId="{79F4103A-E502-4397-8D77-BA314FA11A17}">
      <dgm:prSet/>
      <dgm:spPr/>
      <dgm:t>
        <a:bodyPr/>
        <a:lstStyle/>
        <a:p>
          <a:endParaRPr lang="ru-RU"/>
        </a:p>
      </dgm:t>
    </dgm:pt>
    <dgm:pt modelId="{F3629D77-E3FF-4FC3-8D54-BB11E187357F}" type="sibTrans" cxnId="{79F4103A-E502-4397-8D77-BA314FA11A17}">
      <dgm:prSet/>
      <dgm:spPr/>
      <dgm:t>
        <a:bodyPr/>
        <a:lstStyle/>
        <a:p>
          <a:endParaRPr lang="ru-RU"/>
        </a:p>
      </dgm:t>
    </dgm:pt>
    <dgm:pt modelId="{367C5B8B-B70A-4FA1-99FA-D67F1F4B4478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Понимание эмоций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56011-3F9C-4298-B22A-F17841F3D5E7}" type="parTrans" cxnId="{6C32295B-C282-4D64-AEB7-60ED090A30E5}">
      <dgm:prSet/>
      <dgm:spPr/>
      <dgm:t>
        <a:bodyPr/>
        <a:lstStyle/>
        <a:p>
          <a:endParaRPr lang="ru-RU"/>
        </a:p>
      </dgm:t>
    </dgm:pt>
    <dgm:pt modelId="{20E50DF9-3C34-474B-AD95-F2BF4FD0FED7}" type="sibTrans" cxnId="{6C32295B-C282-4D64-AEB7-60ED090A30E5}">
      <dgm:prSet/>
      <dgm:spPr/>
      <dgm:t>
        <a:bodyPr/>
        <a:lstStyle/>
        <a:p>
          <a:endParaRPr lang="ru-RU"/>
        </a:p>
      </dgm:t>
    </dgm:pt>
    <dgm:pt modelId="{02B78986-4929-4F74-ABFF-3987EDCB99C7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уровнем развития эмоциональных способностей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6AAB97-0150-4079-A615-3B367DA4D6BD}" type="parTrans" cxnId="{13EC3B65-D67C-4AB8-BF74-9BBAE34482A6}">
      <dgm:prSet/>
      <dgm:spPr/>
      <dgm:t>
        <a:bodyPr/>
        <a:lstStyle/>
        <a:p>
          <a:endParaRPr lang="ru-RU"/>
        </a:p>
      </dgm:t>
    </dgm:pt>
    <dgm:pt modelId="{FD36DF6C-F5CC-4F8A-BC68-7E5CD462367F}" type="sibTrans" cxnId="{13EC3B65-D67C-4AB8-BF74-9BBAE34482A6}">
      <dgm:prSet/>
      <dgm:spPr/>
      <dgm:t>
        <a:bodyPr/>
        <a:lstStyle/>
        <a:p>
          <a:endParaRPr lang="ru-RU"/>
        </a:p>
      </dgm:t>
    </dgm:pt>
    <dgm:pt modelId="{4193C8A4-6407-43D4-9A13-F403E34DC2A1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осознание эмоций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27F48-C0C0-4D2C-8354-C0639DCB9940}" type="parTrans" cxnId="{691353EF-37E3-4EFB-BEDA-CFBF895D7417}">
      <dgm:prSet/>
      <dgm:spPr/>
      <dgm:t>
        <a:bodyPr/>
        <a:lstStyle/>
        <a:p>
          <a:endParaRPr lang="ru-RU"/>
        </a:p>
      </dgm:t>
    </dgm:pt>
    <dgm:pt modelId="{0F079A73-3AA1-40B5-9513-B825EA88B631}" type="sibTrans" cxnId="{691353EF-37E3-4EFB-BEDA-CFBF895D7417}">
      <dgm:prSet/>
      <dgm:spPr/>
      <dgm:t>
        <a:bodyPr/>
        <a:lstStyle/>
        <a:p>
          <a:endParaRPr lang="ru-RU"/>
        </a:p>
      </dgm:t>
    </dgm:pt>
    <dgm:pt modelId="{3A2D26FC-D9EE-494A-B869-26C8FA304B6F}">
      <dgm:prSet phldrT="[Текст]"/>
      <dgm:spPr/>
      <dgm:t>
        <a:bodyPr/>
        <a:lstStyle/>
        <a:p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алекситемия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трудности в идентификации и описании своих чувств; неспособность к дифференциации чувств и телесных ощущений; недостаток воображения, ригидность и конкретность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76995F-8F07-4B45-8FB0-F36E4D9F52DB}" type="parTrans" cxnId="{44F6BD26-391F-4856-95B6-111B397861FC}">
      <dgm:prSet/>
      <dgm:spPr/>
      <dgm:t>
        <a:bodyPr/>
        <a:lstStyle/>
        <a:p>
          <a:endParaRPr lang="ru-RU"/>
        </a:p>
      </dgm:t>
    </dgm:pt>
    <dgm:pt modelId="{40A6D827-787A-478B-AF4C-EC286572B513}" type="sibTrans" cxnId="{44F6BD26-391F-4856-95B6-111B397861FC}">
      <dgm:prSet/>
      <dgm:spPr/>
      <dgm:t>
        <a:bodyPr/>
        <a:lstStyle/>
        <a:p>
          <a:endParaRPr lang="ru-RU"/>
        </a:p>
      </dgm:t>
    </dgm:pt>
    <dgm:pt modelId="{86199D4B-1D1E-4CDB-9E99-BB25598B1A84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эмоциями и чувством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DEBC39-7B36-4C3E-BA63-8C21E3EE607D}" type="parTrans" cxnId="{A576AB4D-25BA-47D8-BE74-A5EF0EB41216}">
      <dgm:prSet/>
      <dgm:spPr/>
      <dgm:t>
        <a:bodyPr/>
        <a:lstStyle/>
        <a:p>
          <a:endParaRPr lang="ru-RU"/>
        </a:p>
      </dgm:t>
    </dgm:pt>
    <dgm:pt modelId="{3C5AE25B-E4B2-4B98-9A5F-1FC397BB10C1}" type="sibTrans" cxnId="{A576AB4D-25BA-47D8-BE74-A5EF0EB41216}">
      <dgm:prSet/>
      <dgm:spPr/>
      <dgm:t>
        <a:bodyPr/>
        <a:lstStyle/>
        <a:p>
          <a:endParaRPr lang="ru-RU"/>
        </a:p>
      </dgm:t>
    </dgm:pt>
    <dgm:pt modelId="{8BF07651-5EA9-4F8E-8937-95F7A2505A15}">
      <dgm:prSet phldrT="[Текст]"/>
      <dgm:spPr/>
      <dgm:t>
        <a:bodyPr/>
        <a:lstStyle/>
        <a:p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эмпатия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67F8BE-1A9E-418E-AFF5-2D47A34D49DA}" type="parTrans" cxnId="{E31E3A45-E5DC-4DE2-991E-A85C2CD5F010}">
      <dgm:prSet/>
      <dgm:spPr/>
      <dgm:t>
        <a:bodyPr/>
        <a:lstStyle/>
        <a:p>
          <a:endParaRPr lang="ru-RU"/>
        </a:p>
      </dgm:t>
    </dgm:pt>
    <dgm:pt modelId="{31FBF34D-724E-472C-9F3E-D908A4AE7E9F}" type="sibTrans" cxnId="{E31E3A45-E5DC-4DE2-991E-A85C2CD5F010}">
      <dgm:prSet/>
      <dgm:spPr/>
      <dgm:t>
        <a:bodyPr/>
        <a:lstStyle/>
        <a:p>
          <a:endParaRPr lang="ru-RU"/>
        </a:p>
      </dgm:t>
    </dgm:pt>
    <dgm:pt modelId="{57A7F80D-0CE0-426D-9DA0-7951B7E09D1E}">
      <dgm:prSet phldrT="[Текст]"/>
      <dgm:spPr/>
      <dgm:t>
        <a:bodyPr/>
        <a:lstStyle/>
        <a:p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самомотивация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9CBDF-A1EB-40C6-BD3F-374F55834425}" type="parTrans" cxnId="{C615D61F-2B03-490F-9C1A-833F393DDD15}">
      <dgm:prSet/>
      <dgm:spPr/>
      <dgm:t>
        <a:bodyPr/>
        <a:lstStyle/>
        <a:p>
          <a:endParaRPr lang="ru-RU"/>
        </a:p>
      </dgm:t>
    </dgm:pt>
    <dgm:pt modelId="{6767EE81-B54F-411C-9204-E2E5415F4A9A}" type="sibTrans" cxnId="{C615D61F-2B03-490F-9C1A-833F393DDD15}">
      <dgm:prSet/>
      <dgm:spPr/>
      <dgm:t>
        <a:bodyPr/>
        <a:lstStyle/>
        <a:p>
          <a:endParaRPr lang="ru-RU"/>
        </a:p>
      </dgm:t>
    </dgm:pt>
    <dgm:pt modelId="{74960D39-A9DD-47C5-8F9C-1CA0A131F0B5}" type="pres">
      <dgm:prSet presAssocID="{F4D6CB5D-43E0-4CD8-B399-AFE96DEB67A3}" presName="Name0" presStyleCnt="0">
        <dgm:presLayoutVars>
          <dgm:dir/>
          <dgm:animLvl val="lvl"/>
          <dgm:resizeHandles val="exact"/>
        </dgm:presLayoutVars>
      </dgm:prSet>
      <dgm:spPr/>
    </dgm:pt>
    <dgm:pt modelId="{661FFCBF-8487-4687-86FA-4AC539D3F81E}" type="pres">
      <dgm:prSet presAssocID="{F1D6577D-A4D1-490B-8A85-2F4D85C3CCAA}" presName="linNode" presStyleCnt="0"/>
      <dgm:spPr/>
    </dgm:pt>
    <dgm:pt modelId="{275BCCEE-2ECB-4733-A948-1ACBE1EE8DE2}" type="pres">
      <dgm:prSet presAssocID="{F1D6577D-A4D1-490B-8A85-2F4D85C3CCAA}" presName="parentText" presStyleLbl="node1" presStyleIdx="0" presStyleCnt="3" custScaleX="62910" custScaleY="56132" custLinFactNeighborX="-10838" custLinFactNeighborY="-196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21D76E-8828-493C-A32C-ED215EE95970}" type="pres">
      <dgm:prSet presAssocID="{F1D6577D-A4D1-490B-8A85-2F4D85C3CCAA}" presName="descendantText" presStyleLbl="alignAccFollowNode1" presStyleIdx="0" presStyleCnt="3" custScaleX="115359" custLinFactNeighborX="-4817" custLinFactNeighborY="4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FB3286-A691-4640-BAD4-D420096ACAE4}" type="pres">
      <dgm:prSet presAssocID="{9E49C506-79EC-4BF5-A5D3-D32D148387B5}" presName="sp" presStyleCnt="0"/>
      <dgm:spPr/>
    </dgm:pt>
    <dgm:pt modelId="{A27B8314-5FE4-4FC2-AEDA-0B2B7626CB04}" type="pres">
      <dgm:prSet presAssocID="{81E89D91-73B7-4973-8E69-4943702BF6AA}" presName="linNode" presStyleCnt="0"/>
      <dgm:spPr/>
    </dgm:pt>
    <dgm:pt modelId="{9B16BF9A-3E8E-49C9-872B-B9E04C424059}" type="pres">
      <dgm:prSet presAssocID="{81E89D91-73B7-4973-8E69-4943702BF6AA}" presName="parentText" presStyleLbl="node1" presStyleIdx="1" presStyleCnt="3" custScaleX="57952" custScaleY="49876" custLinFactNeighborX="-10222" custLinFactNeighborY="-275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02FA62-A674-45FB-8E79-0510F2B4CC05}" type="pres">
      <dgm:prSet presAssocID="{81E89D91-73B7-4973-8E69-4943702BF6AA}" presName="descendantText" presStyleLbl="alignAccFollowNode1" presStyleIdx="1" presStyleCnt="3" custScaleX="111331" custLinFactNeighborX="-4598" custLinFactNeighborY="-9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363569-4BEB-4376-AD69-A859574E13A4}" type="pres">
      <dgm:prSet presAssocID="{A1C9180A-EFBD-455D-B273-CA30659387D9}" presName="sp" presStyleCnt="0"/>
      <dgm:spPr/>
    </dgm:pt>
    <dgm:pt modelId="{4B43E218-BBDF-4AAD-A5BC-F0C324E8D82F}" type="pres">
      <dgm:prSet presAssocID="{367C5B8B-B70A-4FA1-99FA-D67F1F4B4478}" presName="linNode" presStyleCnt="0"/>
      <dgm:spPr/>
    </dgm:pt>
    <dgm:pt modelId="{4E89F7FF-A97D-4E66-B7F1-17E90D670F51}" type="pres">
      <dgm:prSet presAssocID="{367C5B8B-B70A-4FA1-99FA-D67F1F4B4478}" presName="parentText" presStyleLbl="node1" presStyleIdx="2" presStyleCnt="3" custScaleX="55008" custScaleY="59049" custLinFactNeighborX="-1046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B05E8F-BC3B-49CF-974D-D83CCCC4488E}" type="pres">
      <dgm:prSet presAssocID="{367C5B8B-B70A-4FA1-99FA-D67F1F4B4478}" presName="descendantText" presStyleLbl="alignAccFollowNode1" presStyleIdx="2" presStyleCnt="3" custLinFactNeighborX="-4598" custLinFactNeighborY="-4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D2FF4A-7C03-4F33-8258-E5F9082D3871}" srcId="{F1D6577D-A4D1-490B-8A85-2F4D85C3CCAA}" destId="{903CC764-994C-47AF-BD7A-077A519B4C97}" srcOrd="0" destOrd="0" parTransId="{B2F918B9-B219-42A9-AE6F-B9F1D5303C8C}" sibTransId="{4C5A6AC6-012B-4C94-B4B8-882698A39347}"/>
    <dgm:cxn modelId="{1C5DB759-5DBC-483F-BA63-7E6445D4B91E}" type="presOf" srcId="{0A235650-25A0-4CF2-989A-121834635DE4}" destId="{B002FA62-A674-45FB-8E79-0510F2B4CC05}" srcOrd="0" destOrd="1" presId="urn:microsoft.com/office/officeart/2005/8/layout/vList5"/>
    <dgm:cxn modelId="{5E0A45CD-95FD-47B0-89AB-773F6483E393}" type="presOf" srcId="{81E89D91-73B7-4973-8E69-4943702BF6AA}" destId="{9B16BF9A-3E8E-49C9-872B-B9E04C424059}" srcOrd="0" destOrd="0" presId="urn:microsoft.com/office/officeart/2005/8/layout/vList5"/>
    <dgm:cxn modelId="{13EC3B65-D67C-4AB8-BF74-9BBAE34482A6}" srcId="{367C5B8B-B70A-4FA1-99FA-D67F1F4B4478}" destId="{02B78986-4929-4F74-ABFF-3987EDCB99C7}" srcOrd="0" destOrd="0" parTransId="{B26AAB97-0150-4079-A615-3B367DA4D6BD}" sibTransId="{FD36DF6C-F5CC-4F8A-BC68-7E5CD462367F}"/>
    <dgm:cxn modelId="{93B28353-FCE6-47D1-9245-81072283FFB4}" type="presOf" srcId="{57A7F80D-0CE0-426D-9DA0-7951B7E09D1E}" destId="{A6B05E8F-BC3B-49CF-974D-D83CCCC4488E}" srcOrd="0" destOrd="3" presId="urn:microsoft.com/office/officeart/2005/8/layout/vList5"/>
    <dgm:cxn modelId="{A576AB4D-25BA-47D8-BE74-A5EF0EB41216}" srcId="{81E89D91-73B7-4973-8E69-4943702BF6AA}" destId="{86199D4B-1D1E-4CDB-9E99-BB25598B1A84}" srcOrd="2" destOrd="0" parTransId="{BEDEBC39-7B36-4C3E-BA63-8C21E3EE607D}" sibTransId="{3C5AE25B-E4B2-4B98-9A5F-1FC397BB10C1}"/>
    <dgm:cxn modelId="{06F31318-23FD-4233-94FB-1BCD279F19A8}" type="presOf" srcId="{CB534268-20DE-452C-BD18-7F91369C47B0}" destId="{6221D76E-8828-493C-A32C-ED215EE95970}" srcOrd="0" destOrd="1" presId="urn:microsoft.com/office/officeart/2005/8/layout/vList5"/>
    <dgm:cxn modelId="{BF5D28FE-D703-4CE5-800B-09E4808F7A1B}" type="presOf" srcId="{3A2D26FC-D9EE-494A-B869-26C8FA304B6F}" destId="{6221D76E-8828-493C-A32C-ED215EE95970}" srcOrd="0" destOrd="2" presId="urn:microsoft.com/office/officeart/2005/8/layout/vList5"/>
    <dgm:cxn modelId="{29788A07-C427-4223-A515-F44C88636FD7}" srcId="{F4D6CB5D-43E0-4CD8-B399-AFE96DEB67A3}" destId="{F1D6577D-A4D1-490B-8A85-2F4D85C3CCAA}" srcOrd="0" destOrd="0" parTransId="{4C3B649F-9228-448F-A38F-5C5880A44802}" sibTransId="{9E49C506-79EC-4BF5-A5D3-D32D148387B5}"/>
    <dgm:cxn modelId="{44F6BD26-391F-4856-95B6-111B397861FC}" srcId="{F1D6577D-A4D1-490B-8A85-2F4D85C3CCAA}" destId="{3A2D26FC-D9EE-494A-B869-26C8FA304B6F}" srcOrd="2" destOrd="0" parTransId="{8F76995F-8F07-4B45-8FB0-F36E4D9F52DB}" sibTransId="{40A6D827-787A-478B-AF4C-EC286572B513}"/>
    <dgm:cxn modelId="{B06D890D-49A9-4B2C-A1FC-2A350933F275}" type="presOf" srcId="{4193C8A4-6407-43D4-9A13-F403E34DC2A1}" destId="{A6B05E8F-BC3B-49CF-974D-D83CCCC4488E}" srcOrd="0" destOrd="1" presId="urn:microsoft.com/office/officeart/2005/8/layout/vList5"/>
    <dgm:cxn modelId="{E31E3A45-E5DC-4DE2-991E-A85C2CD5F010}" srcId="{367C5B8B-B70A-4FA1-99FA-D67F1F4B4478}" destId="{8BF07651-5EA9-4F8E-8937-95F7A2505A15}" srcOrd="2" destOrd="0" parTransId="{4467F8BE-1A9E-418E-AFF5-2D47A34D49DA}" sibTransId="{31FBF34D-724E-472C-9F3E-D908A4AE7E9F}"/>
    <dgm:cxn modelId="{DEBBB422-2729-4053-942D-F2B334F7CEC6}" srcId="{81E89D91-73B7-4973-8E69-4943702BF6AA}" destId="{F91FA705-B9F6-4570-861A-105D8D86F4C4}" srcOrd="0" destOrd="0" parTransId="{FA907C31-B1F5-4CBF-9203-2E3D9DCE20C3}" sibTransId="{A686CD47-59A9-40FD-AD71-0AB07BC0B8C3}"/>
    <dgm:cxn modelId="{1B270406-C59F-4D18-8ADB-C00073442B25}" type="presOf" srcId="{367C5B8B-B70A-4FA1-99FA-D67F1F4B4478}" destId="{4E89F7FF-A97D-4E66-B7F1-17E90D670F51}" srcOrd="0" destOrd="0" presId="urn:microsoft.com/office/officeart/2005/8/layout/vList5"/>
    <dgm:cxn modelId="{1849749D-C1A3-4149-A4F4-72E3CD3ED882}" type="presOf" srcId="{8BF07651-5EA9-4F8E-8937-95F7A2505A15}" destId="{A6B05E8F-BC3B-49CF-974D-D83CCCC4488E}" srcOrd="0" destOrd="2" presId="urn:microsoft.com/office/officeart/2005/8/layout/vList5"/>
    <dgm:cxn modelId="{3A1D59FB-682D-4D34-BDF7-6E88554ABEB1}" type="presOf" srcId="{903CC764-994C-47AF-BD7A-077A519B4C97}" destId="{6221D76E-8828-493C-A32C-ED215EE95970}" srcOrd="0" destOrd="0" presId="urn:microsoft.com/office/officeart/2005/8/layout/vList5"/>
    <dgm:cxn modelId="{B366C4C3-3660-434B-8F72-0044D09A75C8}" type="presOf" srcId="{F91FA705-B9F6-4570-861A-105D8D86F4C4}" destId="{B002FA62-A674-45FB-8E79-0510F2B4CC05}" srcOrd="0" destOrd="0" presId="urn:microsoft.com/office/officeart/2005/8/layout/vList5"/>
    <dgm:cxn modelId="{FA6533B0-FC50-47F7-8026-21602EF28121}" srcId="{F1D6577D-A4D1-490B-8A85-2F4D85C3CCAA}" destId="{CB534268-20DE-452C-BD18-7F91369C47B0}" srcOrd="1" destOrd="0" parTransId="{927706D5-7790-430F-B812-17D99F62AA60}" sibTransId="{49526D14-D6D4-4772-8081-8E73D2274386}"/>
    <dgm:cxn modelId="{32F9A79B-0111-4954-AE3A-10E60503C16D}" type="presOf" srcId="{02B78986-4929-4F74-ABFF-3987EDCB99C7}" destId="{A6B05E8F-BC3B-49CF-974D-D83CCCC4488E}" srcOrd="0" destOrd="0" presId="urn:microsoft.com/office/officeart/2005/8/layout/vList5"/>
    <dgm:cxn modelId="{E0CF5C69-C17F-449E-AEEB-5A90BDD7A136}" type="presOf" srcId="{86199D4B-1D1E-4CDB-9E99-BB25598B1A84}" destId="{B002FA62-A674-45FB-8E79-0510F2B4CC05}" srcOrd="0" destOrd="2" presId="urn:microsoft.com/office/officeart/2005/8/layout/vList5"/>
    <dgm:cxn modelId="{6C32295B-C282-4D64-AEB7-60ED090A30E5}" srcId="{F4D6CB5D-43E0-4CD8-B399-AFE96DEB67A3}" destId="{367C5B8B-B70A-4FA1-99FA-D67F1F4B4478}" srcOrd="2" destOrd="0" parTransId="{9A256011-3F9C-4298-B22A-F17841F3D5E7}" sibTransId="{20E50DF9-3C34-474B-AD95-F2BF4FD0FED7}"/>
    <dgm:cxn modelId="{79F4103A-E502-4397-8D77-BA314FA11A17}" srcId="{81E89D91-73B7-4973-8E69-4943702BF6AA}" destId="{0A235650-25A0-4CF2-989A-121834635DE4}" srcOrd="1" destOrd="0" parTransId="{03BC330E-7021-4028-A0D5-4412C5770EAB}" sibTransId="{F3629D77-E3FF-4FC3-8D54-BB11E187357F}"/>
    <dgm:cxn modelId="{3B7E1CE7-7EA1-4AC9-8D17-9A95A71C3ADA}" type="presOf" srcId="{F1D6577D-A4D1-490B-8A85-2F4D85C3CCAA}" destId="{275BCCEE-2ECB-4733-A948-1ACBE1EE8DE2}" srcOrd="0" destOrd="0" presId="urn:microsoft.com/office/officeart/2005/8/layout/vList5"/>
    <dgm:cxn modelId="{31EF6EA7-D977-48CF-9695-55496188D629}" type="presOf" srcId="{F4D6CB5D-43E0-4CD8-B399-AFE96DEB67A3}" destId="{74960D39-A9DD-47C5-8F9C-1CA0A131F0B5}" srcOrd="0" destOrd="0" presId="urn:microsoft.com/office/officeart/2005/8/layout/vList5"/>
    <dgm:cxn modelId="{C615D61F-2B03-490F-9C1A-833F393DDD15}" srcId="{367C5B8B-B70A-4FA1-99FA-D67F1F4B4478}" destId="{57A7F80D-0CE0-426D-9DA0-7951B7E09D1E}" srcOrd="3" destOrd="0" parTransId="{0809CBDF-A1EB-40C6-BD3F-374F55834425}" sibTransId="{6767EE81-B54F-411C-9204-E2E5415F4A9A}"/>
    <dgm:cxn modelId="{691353EF-37E3-4EFB-BEDA-CFBF895D7417}" srcId="{367C5B8B-B70A-4FA1-99FA-D67F1F4B4478}" destId="{4193C8A4-6407-43D4-9A13-F403E34DC2A1}" srcOrd="1" destOrd="0" parTransId="{49A27F48-C0C0-4D2C-8354-C0639DCB9940}" sibTransId="{0F079A73-3AA1-40B5-9513-B825EA88B631}"/>
    <dgm:cxn modelId="{D5B76ECA-D891-4966-9678-575F9D98EE7A}" srcId="{F4D6CB5D-43E0-4CD8-B399-AFE96DEB67A3}" destId="{81E89D91-73B7-4973-8E69-4943702BF6AA}" srcOrd="1" destOrd="0" parTransId="{30655C95-51B4-4EAA-9FA2-D7E2FDB16DB0}" sibTransId="{A1C9180A-EFBD-455D-B273-CA30659387D9}"/>
    <dgm:cxn modelId="{0E83DD66-1F1A-4E30-B83F-B4C77DDFD93C}" type="presParOf" srcId="{74960D39-A9DD-47C5-8F9C-1CA0A131F0B5}" destId="{661FFCBF-8487-4687-86FA-4AC539D3F81E}" srcOrd="0" destOrd="0" presId="urn:microsoft.com/office/officeart/2005/8/layout/vList5"/>
    <dgm:cxn modelId="{5BD89B8E-4DF5-487D-BFF9-D63F53B3B640}" type="presParOf" srcId="{661FFCBF-8487-4687-86FA-4AC539D3F81E}" destId="{275BCCEE-2ECB-4733-A948-1ACBE1EE8DE2}" srcOrd="0" destOrd="0" presId="urn:microsoft.com/office/officeart/2005/8/layout/vList5"/>
    <dgm:cxn modelId="{5DE137C7-18FC-467C-9FA2-4D8D800DEC74}" type="presParOf" srcId="{661FFCBF-8487-4687-86FA-4AC539D3F81E}" destId="{6221D76E-8828-493C-A32C-ED215EE95970}" srcOrd="1" destOrd="0" presId="urn:microsoft.com/office/officeart/2005/8/layout/vList5"/>
    <dgm:cxn modelId="{5274C681-D817-41F7-85C7-1EDC11DCD37E}" type="presParOf" srcId="{74960D39-A9DD-47C5-8F9C-1CA0A131F0B5}" destId="{EDFB3286-A691-4640-BAD4-D420096ACAE4}" srcOrd="1" destOrd="0" presId="urn:microsoft.com/office/officeart/2005/8/layout/vList5"/>
    <dgm:cxn modelId="{FEDFA011-1378-4A4D-89EE-D6BAFBA968ED}" type="presParOf" srcId="{74960D39-A9DD-47C5-8F9C-1CA0A131F0B5}" destId="{A27B8314-5FE4-4FC2-AEDA-0B2B7626CB04}" srcOrd="2" destOrd="0" presId="urn:microsoft.com/office/officeart/2005/8/layout/vList5"/>
    <dgm:cxn modelId="{CEDA34D8-D887-4676-8432-5D3B4C5E78FE}" type="presParOf" srcId="{A27B8314-5FE4-4FC2-AEDA-0B2B7626CB04}" destId="{9B16BF9A-3E8E-49C9-872B-B9E04C424059}" srcOrd="0" destOrd="0" presId="urn:microsoft.com/office/officeart/2005/8/layout/vList5"/>
    <dgm:cxn modelId="{D81C47BB-9650-4ED9-A575-D5C606E979D0}" type="presParOf" srcId="{A27B8314-5FE4-4FC2-AEDA-0B2B7626CB04}" destId="{B002FA62-A674-45FB-8E79-0510F2B4CC05}" srcOrd="1" destOrd="0" presId="urn:microsoft.com/office/officeart/2005/8/layout/vList5"/>
    <dgm:cxn modelId="{E684D7FF-337F-46FC-BB74-36BA87EA79F7}" type="presParOf" srcId="{74960D39-A9DD-47C5-8F9C-1CA0A131F0B5}" destId="{EB363569-4BEB-4376-AD69-A859574E13A4}" srcOrd="3" destOrd="0" presId="urn:microsoft.com/office/officeart/2005/8/layout/vList5"/>
    <dgm:cxn modelId="{10F45187-7D8E-4139-AB95-61D32B2FC355}" type="presParOf" srcId="{74960D39-A9DD-47C5-8F9C-1CA0A131F0B5}" destId="{4B43E218-BBDF-4AAD-A5BC-F0C324E8D82F}" srcOrd="4" destOrd="0" presId="urn:microsoft.com/office/officeart/2005/8/layout/vList5"/>
    <dgm:cxn modelId="{E307C106-BD80-4292-8E54-197E4CC2642A}" type="presParOf" srcId="{4B43E218-BBDF-4AAD-A5BC-F0C324E8D82F}" destId="{4E89F7FF-A97D-4E66-B7F1-17E90D670F51}" srcOrd="0" destOrd="0" presId="urn:microsoft.com/office/officeart/2005/8/layout/vList5"/>
    <dgm:cxn modelId="{0402F3FA-95DF-4131-966B-F83B709AD0C4}" type="presParOf" srcId="{4B43E218-BBDF-4AAD-A5BC-F0C324E8D82F}" destId="{A6B05E8F-BC3B-49CF-974D-D83CCCC448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5A8F54-F582-4200-886E-915262EE91AC}" type="doc">
      <dgm:prSet loTypeId="urn:microsoft.com/office/officeart/2005/8/layout/matrix2" loCatId="matrix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295A5E3F-00C9-4FC1-8503-EAD0231F03BC}">
      <dgm:prSet phldrT="[Текст]"/>
      <dgm:spPr/>
      <dgm:t>
        <a:bodyPr/>
        <a:lstStyle/>
        <a:p>
          <a:r>
            <a:rPr lang="ru-RU" dirty="0" smtClean="0"/>
            <a:t>люди не усвоили принятых в обществе форм выражения</a:t>
          </a:r>
          <a:endParaRPr lang="ru-RU" dirty="0"/>
        </a:p>
      </dgm:t>
    </dgm:pt>
    <dgm:pt modelId="{DDDB65CE-8CF0-48F1-A221-A301A4AE641C}" type="parTrans" cxnId="{38C9FC28-9C16-4B3E-81A3-2888E9CBFBDC}">
      <dgm:prSet/>
      <dgm:spPr/>
      <dgm:t>
        <a:bodyPr/>
        <a:lstStyle/>
        <a:p>
          <a:endParaRPr lang="ru-RU"/>
        </a:p>
      </dgm:t>
    </dgm:pt>
    <dgm:pt modelId="{CC583351-81F5-47EC-B61B-81FC3866CEB9}" type="sibTrans" cxnId="{38C9FC28-9C16-4B3E-81A3-2888E9CBFBDC}">
      <dgm:prSet/>
      <dgm:spPr/>
      <dgm:t>
        <a:bodyPr/>
        <a:lstStyle/>
        <a:p>
          <a:endParaRPr lang="ru-RU"/>
        </a:p>
      </dgm:t>
    </dgm:pt>
    <dgm:pt modelId="{0EED55A6-1730-4DD1-906B-18D84FD5B8B0}">
      <dgm:prSet phldrT="[Текст]"/>
      <dgm:spPr/>
      <dgm:t>
        <a:bodyPr/>
        <a:lstStyle/>
        <a:p>
          <a:r>
            <a:rPr lang="ru-RU" dirty="0" smtClean="0"/>
            <a:t>боязнь выдать собственные чувства, связанная со страхом перед утратой самоконтроля или боязнью порицания со стороны окружающих </a:t>
          </a:r>
          <a:endParaRPr lang="ru-RU" dirty="0"/>
        </a:p>
      </dgm:t>
    </dgm:pt>
    <dgm:pt modelId="{FB662978-F756-498C-820E-C09FCF6E1AE7}" type="parTrans" cxnId="{5FE4F5BA-3E2C-4CA3-9680-E1C803716039}">
      <dgm:prSet/>
      <dgm:spPr/>
      <dgm:t>
        <a:bodyPr/>
        <a:lstStyle/>
        <a:p>
          <a:endParaRPr lang="ru-RU"/>
        </a:p>
      </dgm:t>
    </dgm:pt>
    <dgm:pt modelId="{8AE3E98E-0BE6-43E1-8612-E098158D3E0D}" type="sibTrans" cxnId="{5FE4F5BA-3E2C-4CA3-9680-E1C803716039}">
      <dgm:prSet/>
      <dgm:spPr/>
      <dgm:t>
        <a:bodyPr/>
        <a:lstStyle/>
        <a:p>
          <a:endParaRPr lang="ru-RU"/>
        </a:p>
      </dgm:t>
    </dgm:pt>
    <dgm:pt modelId="{DC4ADB6B-F524-46DA-A903-8691548A4F5B}">
      <dgm:prSet phldrT="[Текст]"/>
      <dgm:spPr/>
      <dgm:t>
        <a:bodyPr/>
        <a:lstStyle/>
        <a:p>
          <a:r>
            <a:rPr lang="ru-RU" dirty="0" smtClean="0"/>
            <a:t>усвоение норм поведения, господствующих в семье и ближайшем окружении</a:t>
          </a:r>
          <a:endParaRPr lang="ru-RU" dirty="0"/>
        </a:p>
      </dgm:t>
    </dgm:pt>
    <dgm:pt modelId="{08CA88E7-9175-419E-9B24-DDE884CB8CD5}" type="parTrans" cxnId="{AF1A4575-EC67-435C-82A9-52A9677B232E}">
      <dgm:prSet/>
      <dgm:spPr/>
      <dgm:t>
        <a:bodyPr/>
        <a:lstStyle/>
        <a:p>
          <a:endParaRPr lang="ru-RU"/>
        </a:p>
      </dgm:t>
    </dgm:pt>
    <dgm:pt modelId="{2CF1B592-2C63-4591-8261-3C3738D5A5C5}" type="sibTrans" cxnId="{AF1A4575-EC67-435C-82A9-52A9677B232E}">
      <dgm:prSet/>
      <dgm:spPr/>
      <dgm:t>
        <a:bodyPr/>
        <a:lstStyle/>
        <a:p>
          <a:endParaRPr lang="ru-RU"/>
        </a:p>
      </dgm:t>
    </dgm:pt>
    <dgm:pt modelId="{060E9F08-F2EF-4932-9E1E-EF7852F4099F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врожденные факторы</a:t>
          </a:r>
        </a:p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gm:t>
    </dgm:pt>
    <dgm:pt modelId="{DEAF3597-E110-43A7-AC35-213B8FBF0905}" type="parTrans" cxnId="{6815CAD5-8675-4D2E-8B2D-01A17A8ECA2F}">
      <dgm:prSet/>
      <dgm:spPr/>
      <dgm:t>
        <a:bodyPr/>
        <a:lstStyle/>
        <a:p>
          <a:endParaRPr lang="ru-RU"/>
        </a:p>
      </dgm:t>
    </dgm:pt>
    <dgm:pt modelId="{42BBD82D-FA26-4C34-985C-BE1B27801D9F}" type="sibTrans" cxnId="{6815CAD5-8675-4D2E-8B2D-01A17A8ECA2F}">
      <dgm:prSet/>
      <dgm:spPr/>
      <dgm:t>
        <a:bodyPr/>
        <a:lstStyle/>
        <a:p>
          <a:endParaRPr lang="ru-RU"/>
        </a:p>
      </dgm:t>
    </dgm:pt>
    <dgm:pt modelId="{87E17480-91BF-4D85-83AF-3672126B3E8C}" type="pres">
      <dgm:prSet presAssocID="{115A8F54-F582-4200-886E-915262EE91AC}" presName="matrix" presStyleCnt="0">
        <dgm:presLayoutVars>
          <dgm:chMax val="1"/>
          <dgm:dir/>
          <dgm:resizeHandles val="exact"/>
        </dgm:presLayoutVars>
      </dgm:prSet>
      <dgm:spPr/>
    </dgm:pt>
    <dgm:pt modelId="{723EB59E-B6C4-4ADE-ABD1-188AD7E8A667}" type="pres">
      <dgm:prSet presAssocID="{115A8F54-F582-4200-886E-915262EE91AC}" presName="axisShape" presStyleLbl="bgShp" presStyleIdx="0" presStyleCnt="1"/>
      <dgm:spPr/>
    </dgm:pt>
    <dgm:pt modelId="{A4E1A8D7-1E6D-4760-B20A-42B30D6B0E5E}" type="pres">
      <dgm:prSet presAssocID="{115A8F54-F582-4200-886E-915262EE91AC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A90544-3D00-47DD-BDED-E3B4078CE7EC}" type="pres">
      <dgm:prSet presAssocID="{115A8F54-F582-4200-886E-915262EE91AC}" presName="rect2" presStyleLbl="node1" presStyleIdx="1" presStyleCnt="4" custScaleX="119591" custLinFactNeighborX="13459" custLinFactNeighborY="-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C018D-4819-48EF-AB88-E99210BD5948}" type="pres">
      <dgm:prSet presAssocID="{115A8F54-F582-4200-886E-915262EE91AC}" presName="rect3" presStyleLbl="node1" presStyleIdx="2" presStyleCnt="4" custScaleX="109888" custLinFactNeighborX="-4487" custLinFactNeighborY="-20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892F04-868A-413B-9705-ABF28DA01A20}" type="pres">
      <dgm:prSet presAssocID="{115A8F54-F582-4200-886E-915262EE91AC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BCB9DE-17BB-412F-888D-F39C83B11F1B}" type="presOf" srcId="{0EED55A6-1730-4DD1-906B-18D84FD5B8B0}" destId="{E5A90544-3D00-47DD-BDED-E3B4078CE7EC}" srcOrd="0" destOrd="0" presId="urn:microsoft.com/office/officeart/2005/8/layout/matrix2"/>
    <dgm:cxn modelId="{FBDC6CE7-ED60-489D-AA92-08D459060368}" type="presOf" srcId="{295A5E3F-00C9-4FC1-8503-EAD0231F03BC}" destId="{A4E1A8D7-1E6D-4760-B20A-42B30D6B0E5E}" srcOrd="0" destOrd="0" presId="urn:microsoft.com/office/officeart/2005/8/layout/matrix2"/>
    <dgm:cxn modelId="{4A9E7D0E-82A1-4278-B19F-59AF6FDDDCAD}" type="presOf" srcId="{115A8F54-F582-4200-886E-915262EE91AC}" destId="{87E17480-91BF-4D85-83AF-3672126B3E8C}" srcOrd="0" destOrd="0" presId="urn:microsoft.com/office/officeart/2005/8/layout/matrix2"/>
    <dgm:cxn modelId="{5FE4F5BA-3E2C-4CA3-9680-E1C803716039}" srcId="{115A8F54-F582-4200-886E-915262EE91AC}" destId="{0EED55A6-1730-4DD1-906B-18D84FD5B8B0}" srcOrd="1" destOrd="0" parTransId="{FB662978-F756-498C-820E-C09FCF6E1AE7}" sibTransId="{8AE3E98E-0BE6-43E1-8612-E098158D3E0D}"/>
    <dgm:cxn modelId="{AF1A4575-EC67-435C-82A9-52A9677B232E}" srcId="{115A8F54-F582-4200-886E-915262EE91AC}" destId="{DC4ADB6B-F524-46DA-A903-8691548A4F5B}" srcOrd="2" destOrd="0" parTransId="{08CA88E7-9175-419E-9B24-DDE884CB8CD5}" sibTransId="{2CF1B592-2C63-4591-8261-3C3738D5A5C5}"/>
    <dgm:cxn modelId="{6815CAD5-8675-4D2E-8B2D-01A17A8ECA2F}" srcId="{115A8F54-F582-4200-886E-915262EE91AC}" destId="{060E9F08-F2EF-4932-9E1E-EF7852F4099F}" srcOrd="3" destOrd="0" parTransId="{DEAF3597-E110-43A7-AC35-213B8FBF0905}" sibTransId="{42BBD82D-FA26-4C34-985C-BE1B27801D9F}"/>
    <dgm:cxn modelId="{7F763833-F984-4345-AC7C-599FC285E56C}" type="presOf" srcId="{DC4ADB6B-F524-46DA-A903-8691548A4F5B}" destId="{7EAC018D-4819-48EF-AB88-E99210BD5948}" srcOrd="0" destOrd="0" presId="urn:microsoft.com/office/officeart/2005/8/layout/matrix2"/>
    <dgm:cxn modelId="{03CF0D7D-3117-4BE8-849A-0ADD20AF8735}" type="presOf" srcId="{060E9F08-F2EF-4932-9E1E-EF7852F4099F}" destId="{05892F04-868A-413B-9705-ABF28DA01A20}" srcOrd="0" destOrd="0" presId="urn:microsoft.com/office/officeart/2005/8/layout/matrix2"/>
    <dgm:cxn modelId="{38C9FC28-9C16-4B3E-81A3-2888E9CBFBDC}" srcId="{115A8F54-F582-4200-886E-915262EE91AC}" destId="{295A5E3F-00C9-4FC1-8503-EAD0231F03BC}" srcOrd="0" destOrd="0" parTransId="{DDDB65CE-8CF0-48F1-A221-A301A4AE641C}" sibTransId="{CC583351-81F5-47EC-B61B-81FC3866CEB9}"/>
    <dgm:cxn modelId="{0721A508-548D-419F-9BFE-E12168CDB6F9}" type="presParOf" srcId="{87E17480-91BF-4D85-83AF-3672126B3E8C}" destId="{723EB59E-B6C4-4ADE-ABD1-188AD7E8A667}" srcOrd="0" destOrd="0" presId="urn:microsoft.com/office/officeart/2005/8/layout/matrix2"/>
    <dgm:cxn modelId="{34B50F8D-66A2-4CC4-94F3-B51BC4E791A3}" type="presParOf" srcId="{87E17480-91BF-4D85-83AF-3672126B3E8C}" destId="{A4E1A8D7-1E6D-4760-B20A-42B30D6B0E5E}" srcOrd="1" destOrd="0" presId="urn:microsoft.com/office/officeart/2005/8/layout/matrix2"/>
    <dgm:cxn modelId="{4DC08C0C-36FF-4F6B-AB9B-886E1C5A7EBB}" type="presParOf" srcId="{87E17480-91BF-4D85-83AF-3672126B3E8C}" destId="{E5A90544-3D00-47DD-BDED-E3B4078CE7EC}" srcOrd="2" destOrd="0" presId="urn:microsoft.com/office/officeart/2005/8/layout/matrix2"/>
    <dgm:cxn modelId="{A80747F6-54E3-46D3-A402-6DABD2CB1AE1}" type="presParOf" srcId="{87E17480-91BF-4D85-83AF-3672126B3E8C}" destId="{7EAC018D-4819-48EF-AB88-E99210BD5948}" srcOrd="3" destOrd="0" presId="urn:microsoft.com/office/officeart/2005/8/layout/matrix2"/>
    <dgm:cxn modelId="{FD84F32D-2CE6-46BF-A1CB-D91A92420DEE}" type="presParOf" srcId="{87E17480-91BF-4D85-83AF-3672126B3E8C}" destId="{05892F04-868A-413B-9705-ABF28DA01A2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C7AE-2C6A-4669-ACD2-F11E45F2F28A}">
      <dsp:nvSpPr>
        <dsp:cNvPr id="0" name=""/>
        <dsp:cNvSpPr/>
      </dsp:nvSpPr>
      <dsp:spPr>
        <a:xfrm rot="16200000">
          <a:off x="1242377" y="294289"/>
          <a:ext cx="3422869" cy="4771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27000" rIns="114300" bIns="1270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Эмоциональный менеджмент 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это система комплексного воздействия управляющей подсистемы на управляемую, направленная на создание нового качества жизни и труда субъектов деятельности, психологического благополучия личности, в основе которого лежит комфортное состояние коллектива предприятия и отдельных работников.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35308" y="1135601"/>
        <a:ext cx="4604129" cy="3088627"/>
      </dsp:txXfrm>
    </dsp:sp>
    <dsp:sp modelId="{8620CD82-95A7-4102-99E1-561F0BD241B1}">
      <dsp:nvSpPr>
        <dsp:cNvPr id="0" name=""/>
        <dsp:cNvSpPr/>
      </dsp:nvSpPr>
      <dsp:spPr>
        <a:xfrm rot="5400000">
          <a:off x="6459130" y="352438"/>
          <a:ext cx="3422869" cy="469006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27000" rIns="76200" bIns="12700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реализация стратегий развития предприятий, повышение их конкурентоспособности на основе механизма подкрепления и стимулирования деятельности работников, формирования положительных эмоций у отдельных работников и в целом у коллектива, обеспечения позитивного состояния социума, устранение и профилактики деструктивных воздействий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25531" y="1153159"/>
        <a:ext cx="4522948" cy="3088627"/>
      </dsp:txXfrm>
    </dsp:sp>
    <dsp:sp modelId="{5C6CBB9C-508C-4EDA-B47A-792CAAEB8D5F}">
      <dsp:nvSpPr>
        <dsp:cNvPr id="0" name=""/>
        <dsp:cNvSpPr/>
      </dsp:nvSpPr>
      <dsp:spPr>
        <a:xfrm>
          <a:off x="4184522" y="0"/>
          <a:ext cx="2186717" cy="218661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7B2F2-A5DA-45DF-B993-747908251430}">
      <dsp:nvSpPr>
        <dsp:cNvPr id="0" name=""/>
        <dsp:cNvSpPr/>
      </dsp:nvSpPr>
      <dsp:spPr>
        <a:xfrm rot="10800000">
          <a:off x="4184522" y="3137497"/>
          <a:ext cx="2186717" cy="218661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75F0-B874-4F93-8844-5AF55CA28B65}">
      <dsp:nvSpPr>
        <dsp:cNvPr id="0" name=""/>
        <dsp:cNvSpPr/>
      </dsp:nvSpPr>
      <dsp:spPr>
        <a:xfrm>
          <a:off x="387039" y="1189736"/>
          <a:ext cx="3855656" cy="18612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механизм психологической защиты в форме полного или частичного исключения эмоций в ответ на избранные психотравмирующие воздействия (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В.В.Бойко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3944" y="1189736"/>
        <a:ext cx="3238751" cy="1861281"/>
      </dsp:txXfrm>
    </dsp:sp>
    <dsp:sp modelId="{27B26F5D-53E3-4F52-A7D1-C724A0F238B7}">
      <dsp:nvSpPr>
        <dsp:cNvPr id="0" name=""/>
        <dsp:cNvSpPr/>
      </dsp:nvSpPr>
      <dsp:spPr>
        <a:xfrm>
          <a:off x="397397" y="3051018"/>
          <a:ext cx="3834940" cy="23563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ответная реакция на длительные профессиональные стрессы межличностных коммуникаций (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К.Маслач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0987" y="3051018"/>
        <a:ext cx="3221349" cy="2356380"/>
      </dsp:txXfrm>
    </dsp:sp>
    <dsp:sp modelId="{F3BA6FC6-E512-4BE6-A098-4CEF632E24B5}">
      <dsp:nvSpPr>
        <dsp:cNvPr id="0" name=""/>
        <dsp:cNvSpPr/>
      </dsp:nvSpPr>
      <dsp:spPr>
        <a:xfrm>
          <a:off x="926937" y="0"/>
          <a:ext cx="3120623" cy="945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ВЫГОРАНИЕ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3942" y="138484"/>
        <a:ext cx="2206613" cy="668658"/>
      </dsp:txXfrm>
    </dsp:sp>
    <dsp:sp modelId="{31EB45A1-002F-4DD3-BBEC-9296B36F2C28}">
      <dsp:nvSpPr>
        <dsp:cNvPr id="0" name=""/>
        <dsp:cNvSpPr/>
      </dsp:nvSpPr>
      <dsp:spPr>
        <a:xfrm>
          <a:off x="6247195" y="1150465"/>
          <a:ext cx="3837053" cy="15822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состояние физического, эмоционального и умственного истощения, проявляющееся в профессиях социальной сферы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61124" y="1150465"/>
        <a:ext cx="3223125" cy="1582238"/>
      </dsp:txXfrm>
    </dsp:sp>
    <dsp:sp modelId="{3C0CB3E6-0682-41FA-B4A8-885F045B13D0}">
      <dsp:nvSpPr>
        <dsp:cNvPr id="0" name=""/>
        <dsp:cNvSpPr/>
      </dsp:nvSpPr>
      <dsp:spPr>
        <a:xfrm>
          <a:off x="6186575" y="2748842"/>
          <a:ext cx="4030400" cy="26584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синдром, включающий в себя три основные составляющие: эмоциональную истощенность, деперсонализацию (цинизм) и редукцию профессиональных достижений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1439" y="2748842"/>
        <a:ext cx="3385536" cy="2658429"/>
      </dsp:txXfrm>
    </dsp:sp>
    <dsp:sp modelId="{929EC972-D42E-4A6A-8B73-C7FB554EAACE}">
      <dsp:nvSpPr>
        <dsp:cNvPr id="0" name=""/>
        <dsp:cNvSpPr/>
      </dsp:nvSpPr>
      <dsp:spPr>
        <a:xfrm>
          <a:off x="6383588" y="0"/>
          <a:ext cx="3379490" cy="863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ВЫГОРАНИЕ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78503" y="126385"/>
        <a:ext cx="2389660" cy="6102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27A00-354D-4D6E-B406-FC9AF295B934}">
      <dsp:nvSpPr>
        <dsp:cNvPr id="0" name=""/>
        <dsp:cNvSpPr/>
      </dsp:nvSpPr>
      <dsp:spPr>
        <a:xfrm>
          <a:off x="1283" y="0"/>
          <a:ext cx="3337470" cy="5095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истощенность</a:t>
          </a:r>
          <a:endParaRPr lang="ru-RU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3" y="0"/>
        <a:ext cx="3337470" cy="1528762"/>
      </dsp:txXfrm>
    </dsp:sp>
    <dsp:sp modelId="{1D463B98-4559-45E6-8953-29B7AEC8B325}">
      <dsp:nvSpPr>
        <dsp:cNvPr id="0" name=""/>
        <dsp:cNvSpPr/>
      </dsp:nvSpPr>
      <dsp:spPr>
        <a:xfrm>
          <a:off x="335030" y="1530255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опустошенность и усталость от собственной работы, чувство «приглушенности», «притупленности» эмоций, когда специалист уже не в силах отозваться, эмоционально откликнуться на чужую боль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032" y="1575257"/>
        <a:ext cx="2579972" cy="1446471"/>
      </dsp:txXfrm>
    </dsp:sp>
    <dsp:sp modelId="{929DC68D-C496-4949-B14E-938721CA8DD8}">
      <dsp:nvSpPr>
        <dsp:cNvPr id="0" name=""/>
        <dsp:cNvSpPr/>
      </dsp:nvSpPr>
      <dsp:spPr>
        <a:xfrm>
          <a:off x="335030" y="3303112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физические недомогания, нарушение сферы отношений, негативные или жесткие установки по отношению к клиентам (ученикам, пациентам и т.д.)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032" y="3348114"/>
        <a:ext cx="2579972" cy="1446471"/>
      </dsp:txXfrm>
    </dsp:sp>
    <dsp:sp modelId="{4B2E4D41-5731-4F6D-B3EE-FAD8896D6053}">
      <dsp:nvSpPr>
        <dsp:cNvPr id="0" name=""/>
        <dsp:cNvSpPr/>
      </dsp:nvSpPr>
      <dsp:spPr>
        <a:xfrm>
          <a:off x="3589064" y="0"/>
          <a:ext cx="3337470" cy="5095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Деперсонализация</a:t>
          </a:r>
          <a:endParaRPr lang="ru-RU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9064" y="0"/>
        <a:ext cx="3337470" cy="1528762"/>
      </dsp:txXfrm>
    </dsp:sp>
    <dsp:sp modelId="{2DB78A8E-F68E-4085-8679-E08C40539CD5}">
      <dsp:nvSpPr>
        <dsp:cNvPr id="0" name=""/>
        <dsp:cNvSpPr/>
      </dsp:nvSpPr>
      <dsp:spPr>
        <a:xfrm>
          <a:off x="3922811" y="1530255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постепенно нарастающее недовольство собой, уменьшение чувства личной успешности, развивающиеся безразличие и апатия, уменьшение ощущения ценности своей деятельности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7813" y="1575257"/>
        <a:ext cx="2579972" cy="1446471"/>
      </dsp:txXfrm>
    </dsp:sp>
    <dsp:sp modelId="{E89FD373-C31D-4EB8-898F-7B8B127C4925}">
      <dsp:nvSpPr>
        <dsp:cNvPr id="0" name=""/>
        <dsp:cNvSpPr/>
      </dsp:nvSpPr>
      <dsp:spPr>
        <a:xfrm>
          <a:off x="3922811" y="3303112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бесчувственное, негуманное отношение к людям, циниз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7813" y="3348114"/>
        <a:ext cx="2579972" cy="1446471"/>
      </dsp:txXfrm>
    </dsp:sp>
    <dsp:sp modelId="{AC5CA12E-0645-468A-A39F-12814F1D8F48}">
      <dsp:nvSpPr>
        <dsp:cNvPr id="0" name=""/>
        <dsp:cNvSpPr/>
      </dsp:nvSpPr>
      <dsp:spPr>
        <a:xfrm>
          <a:off x="7176845" y="0"/>
          <a:ext cx="3337470" cy="5095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Редукция профессиональных достижений</a:t>
          </a:r>
          <a:endParaRPr lang="ru-RU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76845" y="0"/>
        <a:ext cx="3337470" cy="1528762"/>
      </dsp:txXfrm>
    </dsp:sp>
    <dsp:sp modelId="{2298E2A5-998D-467E-8610-29835670B1E6}">
      <dsp:nvSpPr>
        <dsp:cNvPr id="0" name=""/>
        <dsp:cNvSpPr/>
      </dsp:nvSpPr>
      <dsp:spPr>
        <a:xfrm>
          <a:off x="7510592" y="1530255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возникновение у работников чувства некомпетентности в своей профессиональной сфере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55594" y="1575257"/>
        <a:ext cx="2579972" cy="1446471"/>
      </dsp:txXfrm>
    </dsp:sp>
    <dsp:sp modelId="{DCEE82AE-7E86-40A9-8262-E7F2753F284A}">
      <dsp:nvSpPr>
        <dsp:cNvPr id="0" name=""/>
        <dsp:cNvSpPr/>
      </dsp:nvSpPr>
      <dsp:spPr>
        <a:xfrm>
          <a:off x="7510592" y="3303112"/>
          <a:ext cx="2669976" cy="1536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осознание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неуспешности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в профессиональной деятельности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55594" y="3348114"/>
        <a:ext cx="2579972" cy="14464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01E47-1BC2-4ED9-BF1E-7B0FC630FC26}">
      <dsp:nvSpPr>
        <dsp:cNvPr id="0" name=""/>
        <dsp:cNvSpPr/>
      </dsp:nvSpPr>
      <dsp:spPr>
        <a:xfrm>
          <a:off x="3040792" y="130876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57014" y="1350998"/>
        <a:ext cx="34897" cy="6979"/>
      </dsp:txXfrm>
    </dsp:sp>
    <dsp:sp modelId="{F39AB680-339E-405F-B03A-33EC7D7A99FD}">
      <dsp:nvSpPr>
        <dsp:cNvPr id="0" name=""/>
        <dsp:cNvSpPr/>
      </dsp:nvSpPr>
      <dsp:spPr>
        <a:xfrm>
          <a:off x="8061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kern="1200" dirty="0" smtClean="0">
              <a:solidFill>
                <a:srgbClr val="7030A0"/>
              </a:solidFill>
            </a:rPr>
            <a:t>«медовый месяц»</a:t>
          </a:r>
          <a:endParaRPr lang="ru-RU" sz="3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1" y="444129"/>
        <a:ext cx="3034531" cy="1820718"/>
      </dsp:txXfrm>
    </dsp:sp>
    <dsp:sp modelId="{267FCAEC-2509-4541-B7AB-6AA439167F3A}">
      <dsp:nvSpPr>
        <dsp:cNvPr id="0" name=""/>
        <dsp:cNvSpPr/>
      </dsp:nvSpPr>
      <dsp:spPr>
        <a:xfrm>
          <a:off x="6773265" y="130876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089488" y="1350998"/>
        <a:ext cx="34897" cy="6979"/>
      </dsp:txXfrm>
    </dsp:sp>
    <dsp:sp modelId="{607FFE9C-22F9-4375-9CE5-477DDD3D0CF4}">
      <dsp:nvSpPr>
        <dsp:cNvPr id="0" name=""/>
        <dsp:cNvSpPr/>
      </dsp:nvSpPr>
      <dsp:spPr>
        <a:xfrm>
          <a:off x="3740534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kern="1200" dirty="0" smtClean="0">
              <a:solidFill>
                <a:srgbClr val="7030A0"/>
              </a:solidFill>
            </a:rPr>
            <a:t>«недостаток топлива»</a:t>
          </a:r>
          <a:endParaRPr lang="ru-RU" sz="3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444129"/>
        <a:ext cx="3034531" cy="1820718"/>
      </dsp:txXfrm>
    </dsp:sp>
    <dsp:sp modelId="{F5ED1CC9-499D-4FE6-8261-EC6321151A77}">
      <dsp:nvSpPr>
        <dsp:cNvPr id="0" name=""/>
        <dsp:cNvSpPr/>
      </dsp:nvSpPr>
      <dsp:spPr>
        <a:xfrm>
          <a:off x="1525326" y="226304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70362" y="2593229"/>
        <a:ext cx="374875" cy="6979"/>
      </dsp:txXfrm>
    </dsp:sp>
    <dsp:sp modelId="{84BFF55E-CA9F-4F28-B93E-6530D1C74AC5}">
      <dsp:nvSpPr>
        <dsp:cNvPr id="0" name=""/>
        <dsp:cNvSpPr/>
      </dsp:nvSpPr>
      <dsp:spPr>
        <a:xfrm>
          <a:off x="7473007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kern="1200" dirty="0" smtClean="0">
              <a:solidFill>
                <a:srgbClr val="7030A0"/>
              </a:solidFill>
            </a:rPr>
            <a:t>хронические симптомы</a:t>
          </a:r>
          <a:endParaRPr lang="ru-RU" sz="3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73007" y="444129"/>
        <a:ext cx="3034531" cy="1820718"/>
      </dsp:txXfrm>
    </dsp:sp>
    <dsp:sp modelId="{685D5EE2-D009-4F09-8738-7FFD4E91A336}">
      <dsp:nvSpPr>
        <dsp:cNvPr id="0" name=""/>
        <dsp:cNvSpPr/>
      </dsp:nvSpPr>
      <dsp:spPr>
        <a:xfrm>
          <a:off x="3040792" y="382742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57014" y="3869659"/>
        <a:ext cx="34897" cy="6979"/>
      </dsp:txXfrm>
    </dsp:sp>
    <dsp:sp modelId="{37FCF7E4-3C74-4EA5-A753-7DF866DBD306}">
      <dsp:nvSpPr>
        <dsp:cNvPr id="0" name=""/>
        <dsp:cNvSpPr/>
      </dsp:nvSpPr>
      <dsp:spPr>
        <a:xfrm>
          <a:off x="8061" y="296279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kern="1200" dirty="0" smtClean="0">
              <a:solidFill>
                <a:srgbClr val="7030A0"/>
              </a:solidFill>
            </a:rPr>
            <a:t>кризис</a:t>
          </a:r>
          <a:endParaRPr lang="ru-RU" sz="3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1" y="2962790"/>
        <a:ext cx="3034531" cy="1820718"/>
      </dsp:txXfrm>
    </dsp:sp>
    <dsp:sp modelId="{41778BD0-077A-4F60-9B1C-2691F4136267}">
      <dsp:nvSpPr>
        <dsp:cNvPr id="0" name=""/>
        <dsp:cNvSpPr/>
      </dsp:nvSpPr>
      <dsp:spPr>
        <a:xfrm>
          <a:off x="3740534" y="296279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isometricOffAxis2Lef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kern="1200" dirty="0" smtClean="0">
              <a:solidFill>
                <a:srgbClr val="7030A0"/>
              </a:solidFill>
            </a:rPr>
            <a:t>«пробивание стены»</a:t>
          </a:r>
          <a:endParaRPr lang="ru-RU" sz="3400" b="1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2962790"/>
        <a:ext cx="3034531" cy="18207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D3FC-A5B0-4EE7-91F9-95EB8AC05413}">
      <dsp:nvSpPr>
        <dsp:cNvPr id="0" name=""/>
        <dsp:cNvSpPr/>
      </dsp:nvSpPr>
      <dsp:spPr>
        <a:xfrm>
          <a:off x="1684" y="1374903"/>
          <a:ext cx="2832890" cy="23365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улучшение условий труда </a:t>
          </a:r>
          <a:endParaRPr lang="ru-RU" sz="2300" kern="1200" dirty="0"/>
        </a:p>
      </dsp:txBody>
      <dsp:txXfrm>
        <a:off x="55454" y="1428673"/>
        <a:ext cx="2725350" cy="1728314"/>
      </dsp:txXfrm>
    </dsp:sp>
    <dsp:sp modelId="{BB3B12E9-1ACF-4A08-BB30-D69B9E27C9EE}">
      <dsp:nvSpPr>
        <dsp:cNvPr id="0" name=""/>
        <dsp:cNvSpPr/>
      </dsp:nvSpPr>
      <dsp:spPr>
        <a:xfrm>
          <a:off x="1580284" y="1834046"/>
          <a:ext cx="3258045" cy="3258045"/>
        </a:xfrm>
        <a:prstGeom prst="leftCircularArrow">
          <a:avLst>
            <a:gd name="adj1" fmla="val 3177"/>
            <a:gd name="adj2" fmla="val 391200"/>
            <a:gd name="adj3" fmla="val 2166711"/>
            <a:gd name="adj4" fmla="val 9024489"/>
            <a:gd name="adj5" fmla="val 370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8C61-B9D0-4DAC-BCE9-0BBF5AAEC7C3}">
      <dsp:nvSpPr>
        <dsp:cNvPr id="0" name=""/>
        <dsp:cNvSpPr/>
      </dsp:nvSpPr>
      <dsp:spPr>
        <a:xfrm>
          <a:off x="547790" y="3210758"/>
          <a:ext cx="2684975" cy="10013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организационный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уровень</a:t>
          </a:r>
          <a:endParaRPr lang="ru-RU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119" y="3240087"/>
        <a:ext cx="2626317" cy="942717"/>
      </dsp:txXfrm>
    </dsp:sp>
    <dsp:sp modelId="{FBFC3FF2-996B-43A3-9167-70865C019FCE}">
      <dsp:nvSpPr>
        <dsp:cNvPr id="0" name=""/>
        <dsp:cNvSpPr/>
      </dsp:nvSpPr>
      <dsp:spPr>
        <a:xfrm>
          <a:off x="3725684" y="1374903"/>
          <a:ext cx="2832890" cy="23365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улучшение характера взаимоотношений в коллективе </a:t>
          </a:r>
          <a:endParaRPr lang="ru-RU" sz="2300" kern="1200" dirty="0"/>
        </a:p>
      </dsp:txBody>
      <dsp:txXfrm>
        <a:off x="3779454" y="1929361"/>
        <a:ext cx="2725350" cy="1728314"/>
      </dsp:txXfrm>
    </dsp:sp>
    <dsp:sp modelId="{7610CE3B-2513-4B09-B3A6-2EA682625947}">
      <dsp:nvSpPr>
        <dsp:cNvPr id="0" name=""/>
        <dsp:cNvSpPr/>
      </dsp:nvSpPr>
      <dsp:spPr>
        <a:xfrm>
          <a:off x="5286934" y="-73074"/>
          <a:ext cx="3524086" cy="3524086"/>
        </a:xfrm>
        <a:prstGeom prst="circularArrow">
          <a:avLst>
            <a:gd name="adj1" fmla="val 2937"/>
            <a:gd name="adj2" fmla="val 359631"/>
            <a:gd name="adj3" fmla="val 19464859"/>
            <a:gd name="adj4" fmla="val 12575511"/>
            <a:gd name="adj5" fmla="val 34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19880-B2F9-4C58-B20D-221C080442A9}">
      <dsp:nvSpPr>
        <dsp:cNvPr id="0" name=""/>
        <dsp:cNvSpPr/>
      </dsp:nvSpPr>
      <dsp:spPr>
        <a:xfrm>
          <a:off x="4355215" y="874216"/>
          <a:ext cx="2518124" cy="10013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межличностный уровень</a:t>
          </a:r>
          <a:endParaRPr lang="ru-RU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4544" y="903545"/>
        <a:ext cx="2459466" cy="942717"/>
      </dsp:txXfrm>
    </dsp:sp>
    <dsp:sp modelId="{1DFE054F-FC7F-4E7D-9E21-79AA9E1DC063}">
      <dsp:nvSpPr>
        <dsp:cNvPr id="0" name=""/>
        <dsp:cNvSpPr/>
      </dsp:nvSpPr>
      <dsp:spPr>
        <a:xfrm>
          <a:off x="7366259" y="1374903"/>
          <a:ext cx="2832890" cy="233654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smtClean="0"/>
            <a:t>личностные реакции и заболеваемость</a:t>
          </a:r>
          <a:endParaRPr lang="ru-RU" sz="2300" kern="1200"/>
        </a:p>
      </dsp:txBody>
      <dsp:txXfrm>
        <a:off x="7420029" y="1428673"/>
        <a:ext cx="2725350" cy="1728314"/>
      </dsp:txXfrm>
    </dsp:sp>
    <dsp:sp modelId="{F3F4271E-9AF3-4780-9E35-519735290C9C}">
      <dsp:nvSpPr>
        <dsp:cNvPr id="0" name=""/>
        <dsp:cNvSpPr/>
      </dsp:nvSpPr>
      <dsp:spPr>
        <a:xfrm>
          <a:off x="7995790" y="3210758"/>
          <a:ext cx="2518124" cy="10013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 уровень</a:t>
          </a:r>
          <a:endParaRPr lang="ru-RU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25119" y="3240087"/>
        <a:ext cx="2459466" cy="942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9DA74-2BF6-4DE3-A365-3F6D49AFAF42}">
      <dsp:nvSpPr>
        <dsp:cNvPr id="0" name=""/>
        <dsp:cNvSpPr/>
      </dsp:nvSpPr>
      <dsp:spPr>
        <a:xfrm>
          <a:off x="0" y="881196"/>
          <a:ext cx="10515600" cy="1461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30B75-DF31-4B7E-8BDB-1BFF35F86019}">
      <dsp:nvSpPr>
        <dsp:cNvPr id="0" name=""/>
        <dsp:cNvSpPr/>
      </dsp:nvSpPr>
      <dsp:spPr>
        <a:xfrm>
          <a:off x="525780" y="25116"/>
          <a:ext cx="7360920" cy="171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Эмоции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</a:t>
          </a:r>
          <a:r>
            <a:rPr lang="ru-RU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особый вид психических процессов или состояний человека, которые проявляются в переживании каких-либо значимых ситуаций (радость, страх, удовольствие), явлений и событий в течение жизни.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361" y="108697"/>
        <a:ext cx="7193758" cy="1544998"/>
      </dsp:txXfrm>
    </dsp:sp>
    <dsp:sp modelId="{8C938C15-8AF7-41BA-A91F-D15A439AF1CF}">
      <dsp:nvSpPr>
        <dsp:cNvPr id="0" name=""/>
        <dsp:cNvSpPr/>
      </dsp:nvSpPr>
      <dsp:spPr>
        <a:xfrm>
          <a:off x="0" y="3512077"/>
          <a:ext cx="10515600" cy="1461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3AEA5-E65B-4CBC-AE0E-83DF71894E04}">
      <dsp:nvSpPr>
        <dsp:cNvPr id="0" name=""/>
        <dsp:cNvSpPr/>
      </dsp:nvSpPr>
      <dsp:spPr>
        <a:xfrm>
          <a:off x="525780" y="2655996"/>
          <a:ext cx="7360920" cy="171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Эмоциональное отношение 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ru-RU" sz="2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это</a:t>
          </a:r>
          <a:r>
            <a:rPr lang="ru-RU" sz="2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восприятие ситуации, ее оценка и эмоциональное реагирование, т. е. появление эмоции.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361" y="2739577"/>
        <a:ext cx="7193758" cy="1544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885E6-2FFE-4DCE-ACC3-E94D4558438A}">
      <dsp:nvSpPr>
        <dsp:cNvPr id="0" name=""/>
        <dsp:cNvSpPr/>
      </dsp:nvSpPr>
      <dsp:spPr>
        <a:xfrm>
          <a:off x="1171195" y="672"/>
          <a:ext cx="3892004" cy="23352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 smtClean="0">
              <a:solidFill>
                <a:srgbClr val="7030A0"/>
              </a:solidFill>
            </a:rPr>
            <a:t>энергетические</a:t>
          </a:r>
          <a:endParaRPr lang="ru-RU" sz="3500" b="1" kern="1200" dirty="0">
            <a:solidFill>
              <a:srgbClr val="7030A0"/>
            </a:solidFill>
          </a:endParaRPr>
        </a:p>
      </dsp:txBody>
      <dsp:txXfrm>
        <a:off x="1171195" y="672"/>
        <a:ext cx="3892004" cy="2335202"/>
      </dsp:txXfrm>
    </dsp:sp>
    <dsp:sp modelId="{C8C6D835-9530-4610-9198-951939048C0A}">
      <dsp:nvSpPr>
        <dsp:cNvPr id="0" name=""/>
        <dsp:cNvSpPr/>
      </dsp:nvSpPr>
      <dsp:spPr>
        <a:xfrm>
          <a:off x="5452400" y="672"/>
          <a:ext cx="3892004" cy="23352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 smtClean="0">
              <a:solidFill>
                <a:srgbClr val="7030A0"/>
              </a:solidFill>
            </a:rPr>
            <a:t>ценностные</a:t>
          </a:r>
          <a:endParaRPr lang="ru-RU" sz="3500" b="1" kern="1200" dirty="0">
            <a:solidFill>
              <a:srgbClr val="7030A0"/>
            </a:solidFill>
          </a:endParaRPr>
        </a:p>
      </dsp:txBody>
      <dsp:txXfrm>
        <a:off x="5452400" y="672"/>
        <a:ext cx="3892004" cy="2335202"/>
      </dsp:txXfrm>
    </dsp:sp>
    <dsp:sp modelId="{B50C60E7-7A3E-43AA-A44C-1881686304C9}">
      <dsp:nvSpPr>
        <dsp:cNvPr id="0" name=""/>
        <dsp:cNvSpPr/>
      </dsp:nvSpPr>
      <dsp:spPr>
        <a:xfrm>
          <a:off x="1171195" y="2725075"/>
          <a:ext cx="3892004" cy="23352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 smtClean="0">
              <a:solidFill>
                <a:srgbClr val="7030A0"/>
              </a:solidFill>
            </a:rPr>
            <a:t>информационные</a:t>
          </a:r>
          <a:endParaRPr lang="ru-RU" sz="3500" b="1" kern="1200" dirty="0">
            <a:solidFill>
              <a:srgbClr val="7030A0"/>
            </a:solidFill>
          </a:endParaRPr>
        </a:p>
      </dsp:txBody>
      <dsp:txXfrm>
        <a:off x="1171195" y="2725075"/>
        <a:ext cx="3892004" cy="2335202"/>
      </dsp:txXfrm>
    </dsp:sp>
    <dsp:sp modelId="{C9BCAC69-FB25-41C4-B1D7-4D22FED8B8C0}">
      <dsp:nvSpPr>
        <dsp:cNvPr id="0" name=""/>
        <dsp:cNvSpPr/>
      </dsp:nvSpPr>
      <dsp:spPr>
        <a:xfrm>
          <a:off x="5452400" y="2725075"/>
          <a:ext cx="3892004" cy="23352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 prst="angle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 smtClean="0">
              <a:solidFill>
                <a:srgbClr val="7030A0"/>
              </a:solidFill>
            </a:rPr>
            <a:t>мотивирующие</a:t>
          </a:r>
          <a:endParaRPr lang="ru-RU" sz="3500" b="1" kern="1200" dirty="0">
            <a:solidFill>
              <a:srgbClr val="7030A0"/>
            </a:solidFill>
          </a:endParaRPr>
        </a:p>
      </dsp:txBody>
      <dsp:txXfrm>
        <a:off x="5452400" y="2725075"/>
        <a:ext cx="3892004" cy="2335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5350C-AC81-43D6-A898-3E45F3AA5E51}">
      <dsp:nvSpPr>
        <dsp:cNvPr id="0" name=""/>
        <dsp:cNvSpPr/>
      </dsp:nvSpPr>
      <dsp:spPr>
        <a:xfrm>
          <a:off x="0" y="475968"/>
          <a:ext cx="10952285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1DDD6-010B-4C26-B1DF-352C9B33A337}">
      <dsp:nvSpPr>
        <dsp:cNvPr id="0" name=""/>
        <dsp:cNvSpPr/>
      </dsp:nvSpPr>
      <dsp:spPr>
        <a:xfrm>
          <a:off x="521410" y="47928"/>
          <a:ext cx="1042819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9" tIns="0" rIns="2897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и возрастание числа психосоматических заболеваний. Согласно современным представлениям и исследованиям, одним из важных факторов психосоматических заболеваний являются подавленные,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неотреагированные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во внешнем плане эмоции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00" y="89718"/>
        <a:ext cx="10344610" cy="772500"/>
      </dsp:txXfrm>
    </dsp:sp>
    <dsp:sp modelId="{BE171E77-EAB5-46C7-958B-8AC6D54C64E9}">
      <dsp:nvSpPr>
        <dsp:cNvPr id="0" name=""/>
        <dsp:cNvSpPr/>
      </dsp:nvSpPr>
      <dsp:spPr>
        <a:xfrm>
          <a:off x="0" y="1791408"/>
          <a:ext cx="10952285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60F39-A5A7-48A8-90F4-F7849F506984}">
      <dsp:nvSpPr>
        <dsp:cNvPr id="0" name=""/>
        <dsp:cNvSpPr/>
      </dsp:nvSpPr>
      <dsp:spPr>
        <a:xfrm>
          <a:off x="521410" y="1363368"/>
          <a:ext cx="1042819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9" tIns="0" rIns="2897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и развитие тяжелых душевных состояний – тревоги, страха, тоски, депрессивных расстройств, негативно влияющих на все сферы человеческой жизни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00" y="1405158"/>
        <a:ext cx="10344610" cy="772500"/>
      </dsp:txXfrm>
    </dsp:sp>
    <dsp:sp modelId="{8C2AD6D5-BA35-4630-BA6F-9CC9ABFDBD35}">
      <dsp:nvSpPr>
        <dsp:cNvPr id="0" name=""/>
        <dsp:cNvSpPr/>
      </dsp:nvSpPr>
      <dsp:spPr>
        <a:xfrm>
          <a:off x="0" y="3106848"/>
          <a:ext cx="10952285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ED528-2A06-4B3B-8DCC-D591D6946231}">
      <dsp:nvSpPr>
        <dsp:cNvPr id="0" name=""/>
        <dsp:cNvSpPr/>
      </dsp:nvSpPr>
      <dsp:spPr>
        <a:xfrm>
          <a:off x="521410" y="2678808"/>
          <a:ext cx="1042819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9" tIns="0" rIns="2897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возрастание эмоциональных «взрывов» и конфликтов. Такая ситуация приводит к нездоровому психологическому климату в рабочем коллективе и, как следствие, к низкой эффективности труда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00" y="2720598"/>
        <a:ext cx="10344610" cy="772500"/>
      </dsp:txXfrm>
    </dsp:sp>
    <dsp:sp modelId="{64ACF78F-F64A-4F3C-AFEE-D98D51D37790}">
      <dsp:nvSpPr>
        <dsp:cNvPr id="0" name=""/>
        <dsp:cNvSpPr/>
      </dsp:nvSpPr>
      <dsp:spPr>
        <a:xfrm>
          <a:off x="0" y="4422288"/>
          <a:ext cx="10952285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CA845-5F6A-48B3-A845-B9CC3E246D1D}">
      <dsp:nvSpPr>
        <dsp:cNvPr id="0" name=""/>
        <dsp:cNvSpPr/>
      </dsp:nvSpPr>
      <dsp:spPr>
        <a:xfrm>
          <a:off x="521410" y="3994248"/>
          <a:ext cx="1042819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9" tIns="0" rIns="28977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появление состояния неудовлетворенности собой и окружающими, трудности с установлением доверительных отношений. Все это мешает раскрыться потенциалу личности на работе, использовать ее ресурсы и развить профессиональные навыки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00" y="4036038"/>
        <a:ext cx="1034461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BC4A7-4E6C-484B-8FB4-0324D2BB2BB9}">
      <dsp:nvSpPr>
        <dsp:cNvPr id="0" name=""/>
        <dsp:cNvSpPr/>
      </dsp:nvSpPr>
      <dsp:spPr>
        <a:xfrm rot="5400000">
          <a:off x="1663878" y="1121932"/>
          <a:ext cx="1753757" cy="2114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8930F-D603-4415-980C-35D3BCAF1F9C}">
      <dsp:nvSpPr>
        <dsp:cNvPr id="0" name=""/>
        <dsp:cNvSpPr/>
      </dsp:nvSpPr>
      <dsp:spPr>
        <a:xfrm>
          <a:off x="1787759" y="2104"/>
          <a:ext cx="2907391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сдержанность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9040" y="43385"/>
        <a:ext cx="2824829" cy="1326877"/>
      </dsp:txXfrm>
    </dsp:sp>
    <dsp:sp modelId="{7F4B7C1E-47B7-4254-9FE6-EC8E1BDDAB64}">
      <dsp:nvSpPr>
        <dsp:cNvPr id="0" name=""/>
        <dsp:cNvSpPr/>
      </dsp:nvSpPr>
      <dsp:spPr>
        <a:xfrm rot="5400000">
          <a:off x="1663878" y="2883731"/>
          <a:ext cx="1753757" cy="2114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30FA-1AF8-44B2-A439-0E09B047EE02}">
      <dsp:nvSpPr>
        <dsp:cNvPr id="0" name=""/>
        <dsp:cNvSpPr/>
      </dsp:nvSpPr>
      <dsp:spPr>
        <a:xfrm>
          <a:off x="1770177" y="1763904"/>
          <a:ext cx="2942557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эмоциональная уравновешенность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1458" y="1805185"/>
        <a:ext cx="2859995" cy="1326877"/>
      </dsp:txXfrm>
    </dsp:sp>
    <dsp:sp modelId="{EAA0BDFE-DB4D-4A06-9D4F-9D730B05CACA}">
      <dsp:nvSpPr>
        <dsp:cNvPr id="0" name=""/>
        <dsp:cNvSpPr/>
      </dsp:nvSpPr>
      <dsp:spPr>
        <a:xfrm>
          <a:off x="2545753" y="3764631"/>
          <a:ext cx="3865007" cy="2114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1B3EB-32AD-483F-A150-3935E4593CA3}">
      <dsp:nvSpPr>
        <dsp:cNvPr id="0" name=""/>
        <dsp:cNvSpPr/>
      </dsp:nvSpPr>
      <dsp:spPr>
        <a:xfrm>
          <a:off x="1781957" y="3525703"/>
          <a:ext cx="2918996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эмпатия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3238" y="3566984"/>
        <a:ext cx="2836434" cy="1326877"/>
      </dsp:txXfrm>
    </dsp:sp>
    <dsp:sp modelId="{CE544F42-9960-4289-A140-1DD5C32B9955}">
      <dsp:nvSpPr>
        <dsp:cNvPr id="0" name=""/>
        <dsp:cNvSpPr/>
      </dsp:nvSpPr>
      <dsp:spPr>
        <a:xfrm rot="16200000">
          <a:off x="5539097" y="2883731"/>
          <a:ext cx="1753757" cy="2114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17313-45D4-4EE3-A74A-24F4602713D5}">
      <dsp:nvSpPr>
        <dsp:cNvPr id="0" name=""/>
        <dsp:cNvSpPr/>
      </dsp:nvSpPr>
      <dsp:spPr>
        <a:xfrm>
          <a:off x="5593434" y="3525703"/>
          <a:ext cx="3046480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экспрессивная </a:t>
          </a:r>
          <a:r>
            <a:rPr lang="ru-RU" sz="24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сензитивность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4715" y="3566984"/>
        <a:ext cx="2963918" cy="1326877"/>
      </dsp:txXfrm>
    </dsp:sp>
    <dsp:sp modelId="{46727564-B1DF-45C6-95FE-DA92AB57EAB0}">
      <dsp:nvSpPr>
        <dsp:cNvPr id="0" name=""/>
        <dsp:cNvSpPr/>
      </dsp:nvSpPr>
      <dsp:spPr>
        <a:xfrm rot="16200000">
          <a:off x="5539097" y="1121932"/>
          <a:ext cx="1753757" cy="2114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0FF15-ABA0-4A1D-BFCC-35F6318550E0}">
      <dsp:nvSpPr>
        <dsp:cNvPr id="0" name=""/>
        <dsp:cNvSpPr/>
      </dsp:nvSpPr>
      <dsp:spPr>
        <a:xfrm>
          <a:off x="5487926" y="1763904"/>
          <a:ext cx="3257496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действенность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9207" y="1805185"/>
        <a:ext cx="3174934" cy="1326877"/>
      </dsp:txXfrm>
    </dsp:sp>
    <dsp:sp modelId="{9D1D819B-E5E4-4C38-AFF7-491F70EB97F5}">
      <dsp:nvSpPr>
        <dsp:cNvPr id="0" name=""/>
        <dsp:cNvSpPr/>
      </dsp:nvSpPr>
      <dsp:spPr>
        <a:xfrm>
          <a:off x="5496723" y="2104"/>
          <a:ext cx="3239902" cy="140943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коммуникативные управленческие способности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8004" y="43385"/>
        <a:ext cx="3157340" cy="1326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5763D-43C9-4BE8-A859-4E4592D6D0F3}">
      <dsp:nvSpPr>
        <dsp:cNvPr id="0" name=""/>
        <dsp:cNvSpPr/>
      </dsp:nvSpPr>
      <dsp:spPr>
        <a:xfrm>
          <a:off x="2748611" y="2556669"/>
          <a:ext cx="636082" cy="181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041" y="0"/>
              </a:lnTo>
              <a:lnTo>
                <a:pt x="318041" y="1818070"/>
              </a:lnTo>
              <a:lnTo>
                <a:pt x="636082" y="18180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3018499" y="3417550"/>
        <a:ext cx="96306" cy="96306"/>
      </dsp:txXfrm>
    </dsp:sp>
    <dsp:sp modelId="{ECD595A2-C821-464C-8E71-663E4B0A8355}">
      <dsp:nvSpPr>
        <dsp:cNvPr id="0" name=""/>
        <dsp:cNvSpPr/>
      </dsp:nvSpPr>
      <dsp:spPr>
        <a:xfrm>
          <a:off x="2748611" y="2556669"/>
          <a:ext cx="636082" cy="60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041" y="0"/>
              </a:lnTo>
              <a:lnTo>
                <a:pt x="318041" y="606023"/>
              </a:lnTo>
              <a:lnTo>
                <a:pt x="636082" y="6060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44688" y="2837716"/>
        <a:ext cx="43927" cy="43927"/>
      </dsp:txXfrm>
    </dsp:sp>
    <dsp:sp modelId="{AA21E2E6-ED3E-4640-82FC-77C897B94101}">
      <dsp:nvSpPr>
        <dsp:cNvPr id="0" name=""/>
        <dsp:cNvSpPr/>
      </dsp:nvSpPr>
      <dsp:spPr>
        <a:xfrm>
          <a:off x="2748611" y="1950645"/>
          <a:ext cx="636082" cy="606023"/>
        </a:xfrm>
        <a:custGeom>
          <a:avLst/>
          <a:gdLst/>
          <a:ahLst/>
          <a:cxnLst/>
          <a:rect l="0" t="0" r="0" b="0"/>
          <a:pathLst>
            <a:path>
              <a:moveTo>
                <a:pt x="0" y="606023"/>
              </a:moveTo>
              <a:lnTo>
                <a:pt x="318041" y="606023"/>
              </a:lnTo>
              <a:lnTo>
                <a:pt x="318041" y="0"/>
              </a:lnTo>
              <a:lnTo>
                <a:pt x="63608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44688" y="2231693"/>
        <a:ext cx="43927" cy="43927"/>
      </dsp:txXfrm>
    </dsp:sp>
    <dsp:sp modelId="{7C848BA3-CADC-430F-8AD4-1E36F669A393}">
      <dsp:nvSpPr>
        <dsp:cNvPr id="0" name=""/>
        <dsp:cNvSpPr/>
      </dsp:nvSpPr>
      <dsp:spPr>
        <a:xfrm>
          <a:off x="2748611" y="738598"/>
          <a:ext cx="636082" cy="1818070"/>
        </a:xfrm>
        <a:custGeom>
          <a:avLst/>
          <a:gdLst/>
          <a:ahLst/>
          <a:cxnLst/>
          <a:rect l="0" t="0" r="0" b="0"/>
          <a:pathLst>
            <a:path>
              <a:moveTo>
                <a:pt x="0" y="1818070"/>
              </a:moveTo>
              <a:lnTo>
                <a:pt x="318041" y="1818070"/>
              </a:lnTo>
              <a:lnTo>
                <a:pt x="318041" y="0"/>
              </a:lnTo>
              <a:lnTo>
                <a:pt x="63608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3018499" y="1599480"/>
        <a:ext cx="96306" cy="96306"/>
      </dsp:txXfrm>
    </dsp:sp>
    <dsp:sp modelId="{91DB08D4-C0D2-43E7-9C79-60EFD00868F1}">
      <dsp:nvSpPr>
        <dsp:cNvPr id="0" name=""/>
        <dsp:cNvSpPr/>
      </dsp:nvSpPr>
      <dsp:spPr>
        <a:xfrm rot="16200000">
          <a:off x="-287885" y="2071850"/>
          <a:ext cx="5103355" cy="969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ЭМОЦИОНАЛЬНЫЕ ОТНОШЕНИЯ</a:t>
          </a:r>
          <a:endParaRPr lang="ru-RU" sz="20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287885" y="2071850"/>
        <a:ext cx="5103355" cy="969637"/>
      </dsp:txXfrm>
    </dsp:sp>
    <dsp:sp modelId="{6972EC22-4D6B-4612-A88B-8FE19B2B0C4E}">
      <dsp:nvSpPr>
        <dsp:cNvPr id="0" name=""/>
        <dsp:cNvSpPr/>
      </dsp:nvSpPr>
      <dsp:spPr>
        <a:xfrm>
          <a:off x="3384693" y="253779"/>
          <a:ext cx="3690008" cy="969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Непрерывность переживания эмоций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4693" y="253779"/>
        <a:ext cx="3690008" cy="969637"/>
      </dsp:txXfrm>
    </dsp:sp>
    <dsp:sp modelId="{8D04F654-80C5-4CE9-A22E-7B4228D177DA}">
      <dsp:nvSpPr>
        <dsp:cNvPr id="0" name=""/>
        <dsp:cNvSpPr/>
      </dsp:nvSpPr>
      <dsp:spPr>
        <a:xfrm>
          <a:off x="3384693" y="1465826"/>
          <a:ext cx="4182368" cy="969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Потенциальная </a:t>
          </a:r>
          <a:r>
            <a:rPr lang="ru-RU" sz="20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осознаваемость</a:t>
          </a: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эмоций 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4693" y="1465826"/>
        <a:ext cx="4182368" cy="969637"/>
      </dsp:txXfrm>
    </dsp:sp>
    <dsp:sp modelId="{CB5B5B52-A7AA-420F-92DB-5EED8346C664}">
      <dsp:nvSpPr>
        <dsp:cNvPr id="0" name=""/>
        <dsp:cNvSpPr/>
      </dsp:nvSpPr>
      <dsp:spPr>
        <a:xfrm>
          <a:off x="3384693" y="2677873"/>
          <a:ext cx="4789222" cy="969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Управляемость эмоций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4693" y="2677873"/>
        <a:ext cx="4789222" cy="969637"/>
      </dsp:txXfrm>
    </dsp:sp>
    <dsp:sp modelId="{CA5E2EB6-2869-4DE2-9CD9-00DF53BDE9E0}">
      <dsp:nvSpPr>
        <dsp:cNvPr id="0" name=""/>
        <dsp:cNvSpPr/>
      </dsp:nvSpPr>
      <dsp:spPr>
        <a:xfrm>
          <a:off x="3384693" y="3889920"/>
          <a:ext cx="5351932" cy="969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Учет гендерных особенностей в опознании, определении и интерпретации эмоций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4693" y="3889920"/>
        <a:ext cx="5351932" cy="969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01E47-1BC2-4ED9-BF1E-7B0FC630FC26}">
      <dsp:nvSpPr>
        <dsp:cNvPr id="0" name=""/>
        <dsp:cNvSpPr/>
      </dsp:nvSpPr>
      <dsp:spPr>
        <a:xfrm>
          <a:off x="3040792" y="130876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57014" y="1350998"/>
        <a:ext cx="34897" cy="6979"/>
      </dsp:txXfrm>
    </dsp:sp>
    <dsp:sp modelId="{F39AB680-339E-405F-B03A-33EC7D7A99FD}">
      <dsp:nvSpPr>
        <dsp:cNvPr id="0" name=""/>
        <dsp:cNvSpPr/>
      </dsp:nvSpPr>
      <dsp:spPr>
        <a:xfrm>
          <a:off x="8061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совершенствование управления трудовым потенциалом организации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1" y="444129"/>
        <a:ext cx="3034531" cy="1820718"/>
      </dsp:txXfrm>
    </dsp:sp>
    <dsp:sp modelId="{267FCAEC-2509-4541-B7AB-6AA439167F3A}">
      <dsp:nvSpPr>
        <dsp:cNvPr id="0" name=""/>
        <dsp:cNvSpPr/>
      </dsp:nvSpPr>
      <dsp:spPr>
        <a:xfrm>
          <a:off x="6773265" y="130876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089488" y="1350998"/>
        <a:ext cx="34897" cy="6979"/>
      </dsp:txXfrm>
    </dsp:sp>
    <dsp:sp modelId="{607FFE9C-22F9-4375-9CE5-477DDD3D0CF4}">
      <dsp:nvSpPr>
        <dsp:cNvPr id="0" name=""/>
        <dsp:cNvSpPr/>
      </dsp:nvSpPr>
      <dsp:spPr>
        <a:xfrm>
          <a:off x="3740534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атмосферы комфорта, позитивных эмоций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444129"/>
        <a:ext cx="3034531" cy="1820718"/>
      </dsp:txXfrm>
    </dsp:sp>
    <dsp:sp modelId="{F5ED1CC9-499D-4FE6-8261-EC6321151A77}">
      <dsp:nvSpPr>
        <dsp:cNvPr id="0" name=""/>
        <dsp:cNvSpPr/>
      </dsp:nvSpPr>
      <dsp:spPr>
        <a:xfrm>
          <a:off x="1525326" y="226304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70362" y="2593229"/>
        <a:ext cx="374875" cy="6979"/>
      </dsp:txXfrm>
    </dsp:sp>
    <dsp:sp modelId="{84BFF55E-CA9F-4F28-B93E-6530D1C74AC5}">
      <dsp:nvSpPr>
        <dsp:cNvPr id="0" name=""/>
        <dsp:cNvSpPr/>
      </dsp:nvSpPr>
      <dsp:spPr>
        <a:xfrm>
          <a:off x="7473007" y="444129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снижение социальной напряженности и механизмов снятия деструктивных процессов в коллективе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73007" y="444129"/>
        <a:ext cx="3034531" cy="1820718"/>
      </dsp:txXfrm>
    </dsp:sp>
    <dsp:sp modelId="{685D5EE2-D009-4F09-8738-7FFD4E91A336}">
      <dsp:nvSpPr>
        <dsp:cNvPr id="0" name=""/>
        <dsp:cNvSpPr/>
      </dsp:nvSpPr>
      <dsp:spPr>
        <a:xfrm>
          <a:off x="3040792" y="382742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57014" y="3869659"/>
        <a:ext cx="34897" cy="6979"/>
      </dsp:txXfrm>
    </dsp:sp>
    <dsp:sp modelId="{37FCF7E4-3C74-4EA5-A753-7DF866DBD306}">
      <dsp:nvSpPr>
        <dsp:cNvPr id="0" name=""/>
        <dsp:cNvSpPr/>
      </dsp:nvSpPr>
      <dsp:spPr>
        <a:xfrm>
          <a:off x="8061" y="296279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стимулирование интереса, активности, лояльности, приверженности организации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1" y="2962790"/>
        <a:ext cx="3034531" cy="1820718"/>
      </dsp:txXfrm>
    </dsp:sp>
    <dsp:sp modelId="{41778BD0-077A-4F60-9B1C-2691F4136267}">
      <dsp:nvSpPr>
        <dsp:cNvPr id="0" name=""/>
        <dsp:cNvSpPr/>
      </dsp:nvSpPr>
      <dsp:spPr>
        <a:xfrm>
          <a:off x="3740534" y="2962790"/>
          <a:ext cx="3034531" cy="1820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мотивация работника, залог его успешности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534" y="2962790"/>
        <a:ext cx="3034531" cy="1820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1D76E-8828-493C-A32C-ED215EE95970}">
      <dsp:nvSpPr>
        <dsp:cNvPr id="0" name=""/>
        <dsp:cNvSpPr/>
      </dsp:nvSpPr>
      <dsp:spPr>
        <a:xfrm rot="5400000">
          <a:off x="5753855" y="-3215123"/>
          <a:ext cx="1786160" cy="82353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переживание эмоции и называние её (определение)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функции называния эмоций: закрепление опыта, межличностная коммуникация, эмоциональная экспрессия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алекситемия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трудности в идентификации и описании своих чувств; неспособность к дифференциации чувств и телесных ощущений; недостаток воображения, ригидность и конкретность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29263" y="96662"/>
        <a:ext cx="8148153" cy="1611774"/>
      </dsp:txXfrm>
    </dsp:sp>
    <dsp:sp modelId="{275BCCEE-2ECB-4733-A948-1ACBE1EE8DE2}">
      <dsp:nvSpPr>
        <dsp:cNvPr id="0" name=""/>
        <dsp:cNvSpPr/>
      </dsp:nvSpPr>
      <dsp:spPr>
        <a:xfrm>
          <a:off x="0" y="223170"/>
          <a:ext cx="2526228" cy="12532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Распознавание эмоций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79" y="284349"/>
        <a:ext cx="2403870" cy="1130901"/>
      </dsp:txXfrm>
    </dsp:sp>
    <dsp:sp modelId="{B002FA62-A674-45FB-8E79-0510F2B4CC05}">
      <dsp:nvSpPr>
        <dsp:cNvPr id="0" name=""/>
        <dsp:cNvSpPr/>
      </dsp:nvSpPr>
      <dsp:spPr>
        <a:xfrm rot="5400000">
          <a:off x="5419777" y="-1199914"/>
          <a:ext cx="1786160" cy="79477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адекватность эмоциональной экспрессии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самоконтроль эмоциональной экспрессивности: сдерживание эмоций, бесконтрольность – неблагоприятны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эмоциями и чувством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338962" y="1968094"/>
        <a:ext cx="7860599" cy="1611774"/>
      </dsp:txXfrm>
    </dsp:sp>
    <dsp:sp modelId="{9B16BF9A-3E8E-49C9-872B-B9E04C424059}">
      <dsp:nvSpPr>
        <dsp:cNvPr id="0" name=""/>
        <dsp:cNvSpPr/>
      </dsp:nvSpPr>
      <dsp:spPr>
        <a:xfrm>
          <a:off x="0" y="2173211"/>
          <a:ext cx="2327133" cy="11135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Владение эмоциями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61" y="2227572"/>
        <a:ext cx="2218411" cy="1004859"/>
      </dsp:txXfrm>
    </dsp:sp>
    <dsp:sp modelId="{A6B05E8F-BC3B-49CF-974D-D83CCCC4488E}">
      <dsp:nvSpPr>
        <dsp:cNvPr id="0" name=""/>
        <dsp:cNvSpPr/>
      </dsp:nvSpPr>
      <dsp:spPr>
        <a:xfrm rot="5400000">
          <a:off x="4897104" y="1111122"/>
          <a:ext cx="1786160" cy="7138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уровнем развития эмоциональных способностей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осознание эмоций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эмпатия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самомотивация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20742" y="3874678"/>
        <a:ext cx="7051692" cy="1611774"/>
      </dsp:txXfrm>
    </dsp:sp>
    <dsp:sp modelId="{4E89F7FF-A97D-4E66-B7F1-17E90D670F51}">
      <dsp:nvSpPr>
        <dsp:cNvPr id="0" name=""/>
        <dsp:cNvSpPr/>
      </dsp:nvSpPr>
      <dsp:spPr>
        <a:xfrm>
          <a:off x="0" y="4030159"/>
          <a:ext cx="2208913" cy="131838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Понимание эмоций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58" y="4094517"/>
        <a:ext cx="2080197" cy="1189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EB59E-B6C4-4ADE-ABD1-188AD7E8A667}">
      <dsp:nvSpPr>
        <dsp:cNvPr id="0" name=""/>
        <dsp:cNvSpPr/>
      </dsp:nvSpPr>
      <dsp:spPr>
        <a:xfrm>
          <a:off x="2563019" y="0"/>
          <a:ext cx="5389562" cy="53895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1A8D7-1E6D-4760-B20A-42B30D6B0E5E}">
      <dsp:nvSpPr>
        <dsp:cNvPr id="0" name=""/>
        <dsp:cNvSpPr/>
      </dsp:nvSpPr>
      <dsp:spPr>
        <a:xfrm>
          <a:off x="2913340" y="350321"/>
          <a:ext cx="2155824" cy="215582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люди не усвоили принятых в обществе форм выражения</a:t>
          </a:r>
          <a:endParaRPr lang="ru-RU" sz="1700" kern="1200" dirty="0"/>
        </a:p>
      </dsp:txBody>
      <dsp:txXfrm>
        <a:off x="3018579" y="455560"/>
        <a:ext cx="1945346" cy="1945346"/>
      </dsp:txXfrm>
    </dsp:sp>
    <dsp:sp modelId="{E5A90544-3D00-47DD-BDED-E3B4078CE7EC}">
      <dsp:nvSpPr>
        <dsp:cNvPr id="0" name=""/>
        <dsp:cNvSpPr/>
      </dsp:nvSpPr>
      <dsp:spPr>
        <a:xfrm>
          <a:off x="5525413" y="341525"/>
          <a:ext cx="2578172" cy="215582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боязнь выдать собственные чувства, связанная со страхом перед утратой самоконтроля или боязнью порицания со стороны окружающих </a:t>
          </a:r>
          <a:endParaRPr lang="ru-RU" sz="1700" kern="1200" dirty="0"/>
        </a:p>
      </dsp:txBody>
      <dsp:txXfrm>
        <a:off x="5630652" y="446764"/>
        <a:ext cx="2367694" cy="1945346"/>
      </dsp:txXfrm>
    </dsp:sp>
    <dsp:sp modelId="{7EAC018D-4819-48EF-AB88-E99210BD5948}">
      <dsp:nvSpPr>
        <dsp:cNvPr id="0" name=""/>
        <dsp:cNvSpPr/>
      </dsp:nvSpPr>
      <dsp:spPr>
        <a:xfrm>
          <a:off x="2710024" y="2839458"/>
          <a:ext cx="2368992" cy="215582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усвоение норм поведения, господствующих в семье и ближайшем окружении</a:t>
          </a:r>
          <a:endParaRPr lang="ru-RU" sz="1700" kern="1200" dirty="0"/>
        </a:p>
      </dsp:txBody>
      <dsp:txXfrm>
        <a:off x="2815263" y="2944697"/>
        <a:ext cx="2158514" cy="1945346"/>
      </dsp:txXfrm>
    </dsp:sp>
    <dsp:sp modelId="{05892F04-868A-413B-9705-ABF28DA01A20}">
      <dsp:nvSpPr>
        <dsp:cNvPr id="0" name=""/>
        <dsp:cNvSpPr/>
      </dsp:nvSpPr>
      <dsp:spPr>
        <a:xfrm>
          <a:off x="5446434" y="2883415"/>
          <a:ext cx="2155824" cy="215582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700" kern="1200" dirty="0" smtClean="0"/>
            <a:t>врожденные факторы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dirty="0"/>
        </a:p>
      </dsp:txBody>
      <dsp:txXfrm>
        <a:off x="5551673" y="2988654"/>
        <a:ext cx="1945346" cy="194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3F30D-FC3B-4E97-9512-AE90A59659CA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376A-E53F-4FDA-959C-90EFFFC56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8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B376A-E53F-4FDA-959C-90EFFFC5683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8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8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1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8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1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3C8F-8D1B-4194-8E8E-306D95E2D3B0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CF7C-1F68-401D-97AA-6C2BF2418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8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793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Тема 13. Управление эмоциональными состояниями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34308"/>
            <a:ext cx="9144000" cy="3323492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Способы управления эмоциональной средой организации.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Понятие и структура «эмоционального интеллекта»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Техники регуляции эмоционального состояния.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Техники и методы профилактики эмоционального выгорания.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23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uplbiz-a.akamaihd.net/media/post_images/2018/6/19/13521_pasted_image_0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29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Эмоциональный менеджмент и межличностное взаимодействие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118"/>
              </p:ext>
            </p:extLst>
          </p:nvPr>
        </p:nvGraphicFramePr>
        <p:xfrm>
          <a:off x="838200" y="1143000"/>
          <a:ext cx="11154508" cy="5583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46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Причины 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трудностей в выражении </a:t>
            </a:r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эмоций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Рейковский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51125"/>
              </p:ext>
            </p:extLst>
          </p:nvPr>
        </p:nvGraphicFramePr>
        <p:xfrm>
          <a:off x="838200" y="1468438"/>
          <a:ext cx="10515600" cy="5389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57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регуляции эмоционального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напряжения</a:t>
            </a:r>
            <a:b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03686"/>
              </p:ext>
            </p:extLst>
          </p:nvPr>
        </p:nvGraphicFramePr>
        <p:xfrm>
          <a:off x="0" y="650636"/>
          <a:ext cx="12192000" cy="6220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621040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49415864"/>
                    </a:ext>
                  </a:extLst>
                </a:gridCol>
              </a:tblGrid>
              <a:tr h="48711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Снижают напряжение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Повышают напряжение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93353"/>
                  </a:ext>
                </a:extLst>
              </a:tr>
              <a:tr h="853076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Подчеркивание общности с партнером (сходства целей, интересов, мнении личностных черт и др.)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Подчеркивание различий между собой и партнером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8508323"/>
                  </a:ext>
                </a:extLst>
              </a:tr>
              <a:tr h="835577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Подчеркивание значимости партнера его мнения в ваших глазах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Принижение партнера негативная оценка личности партнера, приуменьшение вклада партера в общее дело и преувеличение своего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8391365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Вербализация эмоционального состояния (своего или партнера)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Игнорирование эмоционального состояния (своего или партнера)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3955692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Проявление интереса к проблемам партера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Демонстрация незаинтересованности в проблеме партнера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4446631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Предоставление партеру возможности выговориться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Перебивание партнера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2254504"/>
                  </a:ext>
                </a:extLst>
              </a:tr>
              <a:tr h="554460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В случае вашей неправоты немедленное признание ее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Оттягивание момента признания своей неправоты или отрицание ее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3838874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Предложение конкретного выхода из сложившейся ситуации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Поиск виноватых и обвинение партнера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886910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Обращение к фактам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Переход на «личности»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016904"/>
                  </a:ext>
                </a:extLst>
              </a:tr>
              <a:tr h="487113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Спокойный уверенный темп речи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Резкое убыстрение темпа речи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943254"/>
                  </a:ext>
                </a:extLst>
              </a:tr>
              <a:tr h="554460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Поддержание оптимальной дистанции угла поворота и наклона тела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Избегание пространственной близости и контакта глаз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4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22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796208"/>
              </p:ext>
            </p:extLst>
          </p:nvPr>
        </p:nvGraphicFramePr>
        <p:xfrm>
          <a:off x="838200" y="870438"/>
          <a:ext cx="10515600" cy="598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86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Симптомы эмоционального выгорания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63183"/>
              </p:ext>
            </p:extLst>
          </p:nvPr>
        </p:nvGraphicFramePr>
        <p:xfrm>
          <a:off x="0" y="826477"/>
          <a:ext cx="12192000" cy="644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034">
                  <a:extLst>
                    <a:ext uri="{9D8B030D-6E8A-4147-A177-3AD203B41FA5}">
                      <a16:colId xmlns:a16="http://schemas.microsoft.com/office/drawing/2014/main" val="1775579489"/>
                    </a:ext>
                  </a:extLst>
                </a:gridCol>
                <a:gridCol w="8861966">
                  <a:extLst>
                    <a:ext uri="{9D8B030D-6E8A-4147-A177-3AD203B41FA5}">
                      <a16:colId xmlns:a16="http://schemas.microsoft.com/office/drawing/2014/main" val="116853844"/>
                    </a:ext>
                  </a:extLst>
                </a:gridCol>
              </a:tblGrid>
              <a:tr h="39148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66671"/>
                  </a:ext>
                </a:extLst>
              </a:tr>
              <a:tr h="1126182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физические симптомы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усталость, физическое утомление, истощение; уменьшенный или увеличенный вес; недостаточный сон, бессонница; жалобы на общее плохое самочувствие; затрудненное дыхание, одышка; тошнота, головокружение, чрезмерная потливость, дрожание; артериальная гипертензия (повышенное артериальное давление); боли в области сердца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33125"/>
                  </a:ext>
                </a:extLst>
              </a:tr>
              <a:tr h="158909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эмоциональные симптомы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недостаток эмоций,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неэмоциональность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пессимизм, цинизм, черствость в работе и личной жизни; безразличие и усталость; раздражительность, агрессивность; тревога, усиление иррационального беспокойства, неспособность сосредоточиться; депрессия, чувство вины; потеря идеалов, надежд или профессиональных перспектив; увеличение деперсонализации - своей или других (люди начинают восприниматься безликими, как манекены); преобладание чувства одиночества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55173"/>
                  </a:ext>
                </a:extLst>
              </a:tr>
              <a:tr h="868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поведенческие симптомы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рабочее время больше 45 часов в неделю; во время рабочего дня появляются усталость и желание прерваться, отдохнуть; безразличие к еде; отсутствие физических нагрузок; частое употребление табака, алкоголя, лекарств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21023"/>
                  </a:ext>
                </a:extLst>
              </a:tr>
              <a:tr h="1126182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интеллектуальное состояние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уменьшение интереса к новым теориям и идеям в работе; уменьшение интереса к альтернативным подходам в решении проблем (например, в работе); безразличие к новшествам, нововведениям; отказ от участия в развивающих экспериментах (тренингах, образовании); формальное выполнение работы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77781"/>
                  </a:ext>
                </a:extLst>
              </a:tr>
              <a:tr h="133982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социальные симптомы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 времени или энергии для социальной активности; уменьшение активности и интереса в области досуга, хобби; социальные контакты ограничиваются работой; скудные взаимоотношения с другими, как дома, так и на работе; ощущение изоляции, непонимания окружающих и со стороны окружающих; ощущение недостатка поддержки со стороны семьи, друзей, коллег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8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Эмоциональное выгорание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8585"/>
              </p:ext>
            </p:extLst>
          </p:nvPr>
        </p:nvGraphicFramePr>
        <p:xfrm>
          <a:off x="838200" y="1081088"/>
          <a:ext cx="10515600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33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80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</a:t>
            </a:r>
            <a:r>
              <a:rPr lang="ru-RU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эмоциональньго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выгорания</a:t>
            </a:r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857917"/>
              </p:ext>
            </p:extLst>
          </p:nvPr>
        </p:nvGraphicFramePr>
        <p:xfrm>
          <a:off x="838200" y="949325"/>
          <a:ext cx="10515600" cy="522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89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 и преодоление СЭВ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26657"/>
              </p:ext>
            </p:extLst>
          </p:nvPr>
        </p:nvGraphicFramePr>
        <p:xfrm>
          <a:off x="838200" y="1090613"/>
          <a:ext cx="10515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Эмоциональный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 человеческих ресурсов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367457"/>
              </p:ext>
            </p:extLst>
          </p:nvPr>
        </p:nvGraphicFramePr>
        <p:xfrm>
          <a:off x="838200" y="852854"/>
          <a:ext cx="10515600" cy="532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Эмоциональная среда организации</a:t>
            </a: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57962"/>
              </p:ext>
            </p:extLst>
          </p:nvPr>
        </p:nvGraphicFramePr>
        <p:xfrm>
          <a:off x="838200" y="1178169"/>
          <a:ext cx="10515600" cy="49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58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эмоций и эмоциональных отношений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57466"/>
              </p:ext>
            </p:extLst>
          </p:nvPr>
        </p:nvGraphicFramePr>
        <p:xfrm>
          <a:off x="838200" y="1116013"/>
          <a:ext cx="10515600" cy="506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7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80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егативные последствия подавления эмоций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982348"/>
              </p:ext>
            </p:extLst>
          </p:nvPr>
        </p:nvGraphicFramePr>
        <p:xfrm>
          <a:off x="838199" y="975946"/>
          <a:ext cx="10952285" cy="5201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Эмоциональные компоненты профессионально важных качеств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99039"/>
              </p:ext>
            </p:extLst>
          </p:nvPr>
        </p:nvGraphicFramePr>
        <p:xfrm>
          <a:off x="838200" y="1239715"/>
          <a:ext cx="10515600" cy="493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3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закономерности 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эмоциональной жизни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862924"/>
              </p:ext>
            </p:extLst>
          </p:nvPr>
        </p:nvGraphicFramePr>
        <p:xfrm>
          <a:off x="838200" y="1063625"/>
          <a:ext cx="10515600" cy="511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84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80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эмоционального менеджмента</a:t>
            </a:r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39784"/>
              </p:ext>
            </p:extLst>
          </p:nvPr>
        </p:nvGraphicFramePr>
        <p:xfrm>
          <a:off x="838200" y="949325"/>
          <a:ext cx="10515600" cy="522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dubrawin.com/uploads/2017/10/emotsionalnyj-intellekt-1024x8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0805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111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1128</Words>
  <Application>Microsoft Office PowerPoint</Application>
  <PresentationFormat>Широкоэкранный</PresentationFormat>
  <Paragraphs>128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Тема Office</vt:lpstr>
      <vt:lpstr>Тема 13. Управление эмоциональными состояниями </vt:lpstr>
      <vt:lpstr>Эмоциональный менеджмент человеческих ресурсов</vt:lpstr>
      <vt:lpstr>Эмоциональная среда организации</vt:lpstr>
      <vt:lpstr>Ресурсы эмоций и эмоциональных отношений </vt:lpstr>
      <vt:lpstr>Негативные последствия подавления эмоций</vt:lpstr>
      <vt:lpstr>Эмоциональные компоненты профессионально важных качеств</vt:lpstr>
      <vt:lpstr>Принципы и закономерности эмоциональной жизни</vt:lpstr>
      <vt:lpstr>Задачи эмоционального менеджмента</vt:lpstr>
      <vt:lpstr>Презентация PowerPoint</vt:lpstr>
      <vt:lpstr>Презентация PowerPoint</vt:lpstr>
      <vt:lpstr>Эмоциональный менеджмент и межличностное взаимодействие</vt:lpstr>
      <vt:lpstr>Причины трудностей в выражении эмоций (Я. Рейковский  ) </vt:lpstr>
      <vt:lpstr>Техники регуляции эмоционального напряжения </vt:lpstr>
      <vt:lpstr>ОПРЕДЕЛЕНИЯ</vt:lpstr>
      <vt:lpstr>Симптомы эмоционального выгорания </vt:lpstr>
      <vt:lpstr>Эмоциональное выгорание</vt:lpstr>
      <vt:lpstr>Стадии эмоциональньго выгорания</vt:lpstr>
      <vt:lpstr>Профилактика и преодоление СЭВ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13. Управление эмоциональными состояниями </dc:title>
  <dc:creator>Пользователь Windows</dc:creator>
  <cp:lastModifiedBy>Пользователь Windows</cp:lastModifiedBy>
  <cp:revision>20</cp:revision>
  <dcterms:created xsi:type="dcterms:W3CDTF">2021-11-24T03:52:08Z</dcterms:created>
  <dcterms:modified xsi:type="dcterms:W3CDTF">2021-11-24T07:55:23Z</dcterms:modified>
</cp:coreProperties>
</file>