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4" r:id="rId4"/>
    <p:sldId id="274" r:id="rId5"/>
    <p:sldId id="281" r:id="rId6"/>
    <p:sldId id="262" r:id="rId7"/>
    <p:sldId id="263" r:id="rId8"/>
    <p:sldId id="273" r:id="rId9"/>
    <p:sldId id="265" r:id="rId10"/>
    <p:sldId id="266" r:id="rId11"/>
    <p:sldId id="267" r:id="rId12"/>
    <p:sldId id="277" r:id="rId13"/>
    <p:sldId id="279" r:id="rId14"/>
    <p:sldId id="278" r:id="rId15"/>
    <p:sldId id="280" r:id="rId16"/>
    <p:sldId id="257" r:id="rId17"/>
    <p:sldId id="258" r:id="rId18"/>
    <p:sldId id="259" r:id="rId19"/>
    <p:sldId id="260" r:id="rId20"/>
    <p:sldId id="271" r:id="rId21"/>
    <p:sldId id="272" r:id="rId22"/>
    <p:sldId id="269"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54DDA-AC7D-4EDB-AA99-F72F5BF258F6}" type="doc">
      <dgm:prSet loTypeId="urn:microsoft.com/office/officeart/2005/8/layout/orgChart1" loCatId="hierarchy" qsTypeId="urn:microsoft.com/office/officeart/2005/8/quickstyle/simple1" qsCatId="simple" csTypeId="urn:microsoft.com/office/officeart/2005/8/colors/accent1_2" csCatId="accent1" phldr="1"/>
      <dgm:spPr/>
    </dgm:pt>
    <dgm:pt modelId="{14EEF9D3-B507-4AC9-8822-00334C701310}">
      <dgm:prSet/>
      <dgm:spPr>
        <a:solidFill>
          <a:srgbClr val="0070C0"/>
        </a:solidFill>
        <a:scene3d>
          <a:camera prst="orthographicFront"/>
          <a:lightRig rig="threePt" dir="t"/>
        </a:scene3d>
        <a:sp3d>
          <a:bevelT/>
        </a:sp3d>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rgbClr val="FFCC00"/>
              </a:solidFill>
              <a:effectLst/>
              <a:latin typeface="Times New Roman" panose="02020603050405020304" pitchFamily="18" charset="0"/>
            </a:rPr>
            <a:t>Причины</a:t>
          </a:r>
          <a:r>
            <a:rPr kumimoji="0" lang="ru-RU" altLang="ru-RU" b="0" i="0" u="none" strike="noStrike" cap="none" normalizeH="0" baseline="0" dirty="0" smtClean="0">
              <a:ln>
                <a:noFill/>
              </a:ln>
              <a:solidFill>
                <a:srgbClr val="FFCC00"/>
              </a:solidFill>
              <a:effectLst/>
              <a:latin typeface="Times New Roman" panose="02020603050405020304"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rgbClr val="FFCC00"/>
              </a:solidFill>
              <a:effectLst/>
              <a:latin typeface="Times New Roman" panose="02020603050405020304" pitchFamily="18" charset="0"/>
            </a:rPr>
            <a:t>возникновения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FFCC00"/>
              </a:solidFill>
              <a:effectLst/>
              <a:latin typeface="Times New Roman" panose="02020603050405020304" pitchFamily="18" charset="0"/>
            </a:rPr>
            <a:t> </a:t>
          </a:r>
          <a:r>
            <a:rPr kumimoji="0" lang="ru-RU" altLang="ru-RU" b="1" i="0" u="none" strike="noStrike" cap="none" normalizeH="0" baseline="0" dirty="0" smtClean="0">
              <a:ln>
                <a:noFill/>
              </a:ln>
              <a:solidFill>
                <a:srgbClr val="FFCC00"/>
              </a:solidFill>
              <a:effectLst/>
              <a:latin typeface="Times New Roman" panose="02020603050405020304" pitchFamily="18" charset="0"/>
            </a:rPr>
            <a:t>конфликтов</a:t>
          </a:r>
        </a:p>
      </dgm:t>
    </dgm:pt>
    <dgm:pt modelId="{4589C88F-39E9-4C61-BDB4-113BDBA52163}" type="parTrans" cxnId="{27D5A3C6-7DF6-452B-8D6B-1290722F0DB7}">
      <dgm:prSet/>
      <dgm:spPr/>
      <dgm:t>
        <a:bodyPr/>
        <a:lstStyle/>
        <a:p>
          <a:endParaRPr lang="ru-RU"/>
        </a:p>
      </dgm:t>
    </dgm:pt>
    <dgm:pt modelId="{58440253-D2B4-4E99-AE96-F418C0600783}" type="sibTrans" cxnId="{27D5A3C6-7DF6-452B-8D6B-1290722F0DB7}">
      <dgm:prSet/>
      <dgm:spPr/>
      <dgm:t>
        <a:bodyPr/>
        <a:lstStyle/>
        <a:p>
          <a:endParaRPr lang="ru-RU"/>
        </a:p>
      </dgm:t>
    </dgm:pt>
    <dgm:pt modelId="{E2453F39-A49C-4A67-B8ED-C36F61670598}">
      <dgm:prSet/>
      <dgm:spPr>
        <a:solidFill>
          <a:srgbClr val="FFC000"/>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Объективные</a:t>
          </a:r>
        </a:p>
      </dgm:t>
    </dgm:pt>
    <dgm:pt modelId="{8A4F1B7C-FFFD-4FED-BE7E-466AB786D3C5}" type="parTrans" cxnId="{C9F50EBF-E1A1-4385-BD49-6B0FE11F6FF8}">
      <dgm:prSet/>
      <dgm:spPr/>
      <dgm:t>
        <a:bodyPr/>
        <a:lstStyle/>
        <a:p>
          <a:endParaRPr lang="ru-RU"/>
        </a:p>
      </dgm:t>
    </dgm:pt>
    <dgm:pt modelId="{40AF9892-8E95-47CB-9277-74EE7D5E74B0}" type="sibTrans" cxnId="{C9F50EBF-E1A1-4385-BD49-6B0FE11F6FF8}">
      <dgm:prSet/>
      <dgm:spPr/>
      <dgm:t>
        <a:bodyPr/>
        <a:lstStyle/>
        <a:p>
          <a:endParaRPr lang="ru-RU"/>
        </a:p>
      </dgm:t>
    </dgm:pt>
    <dgm:pt modelId="{92CFE6B8-169C-408B-AB7C-8ECEF2741303}">
      <dgm:prSet/>
      <dgm:spPr>
        <a:solidFill>
          <a:srgbClr val="FFC000"/>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Организационно-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управленческие</a:t>
          </a:r>
        </a:p>
      </dgm:t>
    </dgm:pt>
    <dgm:pt modelId="{FC8B2F3A-753B-4DEA-9239-19D0382DEC08}" type="parTrans" cxnId="{7A0DD65F-3996-4ED3-9BDC-68059AFC7CB6}">
      <dgm:prSet/>
      <dgm:spPr/>
      <dgm:t>
        <a:bodyPr/>
        <a:lstStyle/>
        <a:p>
          <a:endParaRPr lang="ru-RU"/>
        </a:p>
      </dgm:t>
    </dgm:pt>
    <dgm:pt modelId="{08AD7701-2885-4BAD-AA3A-DEA432C1C025}" type="sibTrans" cxnId="{7A0DD65F-3996-4ED3-9BDC-68059AFC7CB6}">
      <dgm:prSet/>
      <dgm:spPr/>
      <dgm:t>
        <a:bodyPr/>
        <a:lstStyle/>
        <a:p>
          <a:endParaRPr lang="ru-RU"/>
        </a:p>
      </dgm:t>
    </dgm:pt>
    <dgm:pt modelId="{4FF3C945-EDF2-4CB9-B2CA-0468850AA073}">
      <dgm:prSet/>
      <dgm:spPr>
        <a:solidFill>
          <a:srgbClr val="FFC000"/>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Социально-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психологические</a:t>
          </a:r>
        </a:p>
      </dgm:t>
    </dgm:pt>
    <dgm:pt modelId="{34E969A9-725E-4A48-BB64-B45E2C85D1F2}" type="parTrans" cxnId="{06FB682A-8F52-4689-B465-8576280B54C2}">
      <dgm:prSet/>
      <dgm:spPr/>
      <dgm:t>
        <a:bodyPr/>
        <a:lstStyle/>
        <a:p>
          <a:endParaRPr lang="ru-RU"/>
        </a:p>
      </dgm:t>
    </dgm:pt>
    <dgm:pt modelId="{BF30F2F2-F79A-433A-B613-0B36CFDBE3E2}" type="sibTrans" cxnId="{06FB682A-8F52-4689-B465-8576280B54C2}">
      <dgm:prSet/>
      <dgm:spPr/>
      <dgm:t>
        <a:bodyPr/>
        <a:lstStyle/>
        <a:p>
          <a:endParaRPr lang="ru-RU"/>
        </a:p>
      </dgm:t>
    </dgm:pt>
    <dgm:pt modelId="{28E0E357-F6EC-4E6E-96FA-422912704E9C}">
      <dgm:prSet/>
      <dgm:spPr>
        <a:solidFill>
          <a:srgbClr val="FFC000"/>
        </a:solidFill>
        <a:ln>
          <a:noFill/>
        </a:ln>
        <a:effectLst>
          <a:glow rad="1016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anose="02020603050405020304" pitchFamily="18" charset="0"/>
            </a:rPr>
            <a:t>Личностные</a:t>
          </a:r>
        </a:p>
      </dgm:t>
    </dgm:pt>
    <dgm:pt modelId="{DBD10C09-C4A5-4559-A595-A835C57BDE43}" type="parTrans" cxnId="{AC835902-DA89-4BE1-ABD0-716AA09F87C9}">
      <dgm:prSet/>
      <dgm:spPr/>
      <dgm:t>
        <a:bodyPr/>
        <a:lstStyle/>
        <a:p>
          <a:endParaRPr lang="ru-RU"/>
        </a:p>
      </dgm:t>
    </dgm:pt>
    <dgm:pt modelId="{F3287874-0BC6-4C3B-A5B6-1480C564DEE2}" type="sibTrans" cxnId="{AC835902-DA89-4BE1-ABD0-716AA09F87C9}">
      <dgm:prSet/>
      <dgm:spPr/>
      <dgm:t>
        <a:bodyPr/>
        <a:lstStyle/>
        <a:p>
          <a:endParaRPr lang="ru-RU"/>
        </a:p>
      </dgm:t>
    </dgm:pt>
    <dgm:pt modelId="{D1D07078-6315-4B16-85E4-A9A9901DBB27}" type="pres">
      <dgm:prSet presAssocID="{A1854DDA-AC7D-4EDB-AA99-F72F5BF258F6}" presName="hierChild1" presStyleCnt="0">
        <dgm:presLayoutVars>
          <dgm:orgChart val="1"/>
          <dgm:chPref val="1"/>
          <dgm:dir/>
          <dgm:animOne val="branch"/>
          <dgm:animLvl val="lvl"/>
          <dgm:resizeHandles/>
        </dgm:presLayoutVars>
      </dgm:prSet>
      <dgm:spPr/>
    </dgm:pt>
    <dgm:pt modelId="{C04AE333-4FFF-4475-956C-ABCA03701053}" type="pres">
      <dgm:prSet presAssocID="{14EEF9D3-B507-4AC9-8822-00334C701310}" presName="hierRoot1" presStyleCnt="0">
        <dgm:presLayoutVars>
          <dgm:hierBranch/>
        </dgm:presLayoutVars>
      </dgm:prSet>
      <dgm:spPr/>
    </dgm:pt>
    <dgm:pt modelId="{789A45E5-22E9-4E51-9D0A-65E3DD775EE8}" type="pres">
      <dgm:prSet presAssocID="{14EEF9D3-B507-4AC9-8822-00334C701310}" presName="rootComposite1" presStyleCnt="0"/>
      <dgm:spPr/>
    </dgm:pt>
    <dgm:pt modelId="{844BEFA0-1289-4F46-8A0D-03ADE0C327E3}" type="pres">
      <dgm:prSet presAssocID="{14EEF9D3-B507-4AC9-8822-00334C701310}" presName="rootText1" presStyleLbl="node0" presStyleIdx="0" presStyleCnt="1" custScaleX="115660" custScaleY="159909">
        <dgm:presLayoutVars>
          <dgm:chPref val="3"/>
        </dgm:presLayoutVars>
      </dgm:prSet>
      <dgm:spPr/>
    </dgm:pt>
    <dgm:pt modelId="{2FD60A21-4F3D-4492-BBE7-76E3799B616F}" type="pres">
      <dgm:prSet presAssocID="{14EEF9D3-B507-4AC9-8822-00334C701310}" presName="rootConnector1" presStyleLbl="node1" presStyleIdx="0" presStyleCnt="0"/>
      <dgm:spPr/>
    </dgm:pt>
    <dgm:pt modelId="{D00646BA-4069-4E29-8CCB-6EE21837C156}" type="pres">
      <dgm:prSet presAssocID="{14EEF9D3-B507-4AC9-8822-00334C701310}" presName="hierChild2" presStyleCnt="0"/>
      <dgm:spPr/>
    </dgm:pt>
    <dgm:pt modelId="{884C4FD4-F294-49B3-BAD8-8EAE23CCDA58}" type="pres">
      <dgm:prSet presAssocID="{8A4F1B7C-FFFD-4FED-BE7E-466AB786D3C5}" presName="Name35" presStyleLbl="parChTrans1D2" presStyleIdx="0" presStyleCnt="4"/>
      <dgm:spPr/>
    </dgm:pt>
    <dgm:pt modelId="{28047715-1AF9-431F-A25B-51D692E8D495}" type="pres">
      <dgm:prSet presAssocID="{E2453F39-A49C-4A67-B8ED-C36F61670598}" presName="hierRoot2" presStyleCnt="0">
        <dgm:presLayoutVars>
          <dgm:hierBranch/>
        </dgm:presLayoutVars>
      </dgm:prSet>
      <dgm:spPr/>
    </dgm:pt>
    <dgm:pt modelId="{457D973A-81C8-45B3-A193-7A4903E1EBF2}" type="pres">
      <dgm:prSet presAssocID="{E2453F39-A49C-4A67-B8ED-C36F61670598}" presName="rootComposite" presStyleCnt="0"/>
      <dgm:spPr/>
    </dgm:pt>
    <dgm:pt modelId="{86571939-5A82-4CAD-B746-38518848A615}" type="pres">
      <dgm:prSet presAssocID="{E2453F39-A49C-4A67-B8ED-C36F61670598}" presName="rootText" presStyleLbl="node2" presStyleIdx="0" presStyleCnt="4" custScaleY="141905">
        <dgm:presLayoutVars>
          <dgm:chPref val="3"/>
        </dgm:presLayoutVars>
      </dgm:prSet>
      <dgm:spPr/>
    </dgm:pt>
    <dgm:pt modelId="{67D7663F-6040-4268-95E5-8BF002813A6A}" type="pres">
      <dgm:prSet presAssocID="{E2453F39-A49C-4A67-B8ED-C36F61670598}" presName="rootConnector" presStyleLbl="node2" presStyleIdx="0" presStyleCnt="4"/>
      <dgm:spPr/>
    </dgm:pt>
    <dgm:pt modelId="{680DE0F4-5D09-469B-BB5D-97F4115FBA31}" type="pres">
      <dgm:prSet presAssocID="{E2453F39-A49C-4A67-B8ED-C36F61670598}" presName="hierChild4" presStyleCnt="0"/>
      <dgm:spPr/>
    </dgm:pt>
    <dgm:pt modelId="{F48FC214-DD5D-4C9B-8EA6-83EFDE9DFF4C}" type="pres">
      <dgm:prSet presAssocID="{E2453F39-A49C-4A67-B8ED-C36F61670598}" presName="hierChild5" presStyleCnt="0"/>
      <dgm:spPr/>
    </dgm:pt>
    <dgm:pt modelId="{C79D7C73-12A9-4974-AB37-DAD571194631}" type="pres">
      <dgm:prSet presAssocID="{FC8B2F3A-753B-4DEA-9239-19D0382DEC08}" presName="Name35" presStyleLbl="parChTrans1D2" presStyleIdx="1" presStyleCnt="4"/>
      <dgm:spPr/>
    </dgm:pt>
    <dgm:pt modelId="{E6A63AE3-6F22-494F-85CC-26758E91F64F}" type="pres">
      <dgm:prSet presAssocID="{92CFE6B8-169C-408B-AB7C-8ECEF2741303}" presName="hierRoot2" presStyleCnt="0">
        <dgm:presLayoutVars>
          <dgm:hierBranch/>
        </dgm:presLayoutVars>
      </dgm:prSet>
      <dgm:spPr/>
    </dgm:pt>
    <dgm:pt modelId="{DC784B84-8FA5-4865-9242-D225EEE89317}" type="pres">
      <dgm:prSet presAssocID="{92CFE6B8-169C-408B-AB7C-8ECEF2741303}" presName="rootComposite" presStyleCnt="0"/>
      <dgm:spPr/>
    </dgm:pt>
    <dgm:pt modelId="{4BA10602-DD1C-424F-AFAD-87661E2F6A7F}" type="pres">
      <dgm:prSet presAssocID="{92CFE6B8-169C-408B-AB7C-8ECEF2741303}" presName="rootText" presStyleLbl="node2" presStyleIdx="1" presStyleCnt="4" custScaleY="138181">
        <dgm:presLayoutVars>
          <dgm:chPref val="3"/>
        </dgm:presLayoutVars>
      </dgm:prSet>
      <dgm:spPr/>
    </dgm:pt>
    <dgm:pt modelId="{E0501436-C2D0-49B6-9519-57761C639391}" type="pres">
      <dgm:prSet presAssocID="{92CFE6B8-169C-408B-AB7C-8ECEF2741303}" presName="rootConnector" presStyleLbl="node2" presStyleIdx="1" presStyleCnt="4"/>
      <dgm:spPr/>
    </dgm:pt>
    <dgm:pt modelId="{D0AB5B26-30CA-437F-9546-79C1E136CE3D}" type="pres">
      <dgm:prSet presAssocID="{92CFE6B8-169C-408B-AB7C-8ECEF2741303}" presName="hierChild4" presStyleCnt="0"/>
      <dgm:spPr/>
    </dgm:pt>
    <dgm:pt modelId="{3AA32B7B-6520-4CA0-B797-52B6E0CDD06D}" type="pres">
      <dgm:prSet presAssocID="{92CFE6B8-169C-408B-AB7C-8ECEF2741303}" presName="hierChild5" presStyleCnt="0"/>
      <dgm:spPr/>
    </dgm:pt>
    <dgm:pt modelId="{8BAA3AEE-C2F9-4543-B92D-0EA9192E3F5F}" type="pres">
      <dgm:prSet presAssocID="{34E969A9-725E-4A48-BB64-B45E2C85D1F2}" presName="Name35" presStyleLbl="parChTrans1D2" presStyleIdx="2" presStyleCnt="4"/>
      <dgm:spPr/>
    </dgm:pt>
    <dgm:pt modelId="{64D8C1D0-2086-401E-8E1E-A0F398B71566}" type="pres">
      <dgm:prSet presAssocID="{4FF3C945-EDF2-4CB9-B2CA-0468850AA073}" presName="hierRoot2" presStyleCnt="0">
        <dgm:presLayoutVars>
          <dgm:hierBranch/>
        </dgm:presLayoutVars>
      </dgm:prSet>
      <dgm:spPr/>
    </dgm:pt>
    <dgm:pt modelId="{4402D351-9FAE-4F6B-927E-2CF93B82BA09}" type="pres">
      <dgm:prSet presAssocID="{4FF3C945-EDF2-4CB9-B2CA-0468850AA073}" presName="rootComposite" presStyleCnt="0"/>
      <dgm:spPr/>
    </dgm:pt>
    <dgm:pt modelId="{B952BA8F-8880-4537-A1DD-DE2D163E4DA9}" type="pres">
      <dgm:prSet presAssocID="{4FF3C945-EDF2-4CB9-B2CA-0468850AA073}" presName="rootText" presStyleLbl="node2" presStyleIdx="2" presStyleCnt="4" custScaleY="139857">
        <dgm:presLayoutVars>
          <dgm:chPref val="3"/>
        </dgm:presLayoutVars>
      </dgm:prSet>
      <dgm:spPr/>
    </dgm:pt>
    <dgm:pt modelId="{EEADFBB1-E275-40F3-A04E-B24ABE1675BC}" type="pres">
      <dgm:prSet presAssocID="{4FF3C945-EDF2-4CB9-B2CA-0468850AA073}" presName="rootConnector" presStyleLbl="node2" presStyleIdx="2" presStyleCnt="4"/>
      <dgm:spPr/>
    </dgm:pt>
    <dgm:pt modelId="{3065E04F-C40F-47F1-AAD6-5A8FCC2F9C81}" type="pres">
      <dgm:prSet presAssocID="{4FF3C945-EDF2-4CB9-B2CA-0468850AA073}" presName="hierChild4" presStyleCnt="0"/>
      <dgm:spPr/>
    </dgm:pt>
    <dgm:pt modelId="{F83FF3C1-B729-4AE0-82F9-3D85ED9CE49C}" type="pres">
      <dgm:prSet presAssocID="{4FF3C945-EDF2-4CB9-B2CA-0468850AA073}" presName="hierChild5" presStyleCnt="0"/>
      <dgm:spPr/>
    </dgm:pt>
    <dgm:pt modelId="{7F5A7FF8-D7C9-4BF0-AD7E-EF3EBD4E1AEE}" type="pres">
      <dgm:prSet presAssocID="{DBD10C09-C4A5-4559-A595-A835C57BDE43}" presName="Name35" presStyleLbl="parChTrans1D2" presStyleIdx="3" presStyleCnt="4"/>
      <dgm:spPr/>
    </dgm:pt>
    <dgm:pt modelId="{2A117D5E-11F8-46D5-A0C4-48C19410BDCF}" type="pres">
      <dgm:prSet presAssocID="{28E0E357-F6EC-4E6E-96FA-422912704E9C}" presName="hierRoot2" presStyleCnt="0">
        <dgm:presLayoutVars>
          <dgm:hierBranch/>
        </dgm:presLayoutVars>
      </dgm:prSet>
      <dgm:spPr/>
    </dgm:pt>
    <dgm:pt modelId="{0DE3CDE3-1108-4A70-817D-CC5192DD5D84}" type="pres">
      <dgm:prSet presAssocID="{28E0E357-F6EC-4E6E-96FA-422912704E9C}" presName="rootComposite" presStyleCnt="0"/>
      <dgm:spPr/>
    </dgm:pt>
    <dgm:pt modelId="{EE5902A6-EA9A-4271-B282-B22F458292EE}" type="pres">
      <dgm:prSet presAssocID="{28E0E357-F6EC-4E6E-96FA-422912704E9C}" presName="rootText" presStyleLbl="node2" presStyleIdx="3" presStyleCnt="4" custScaleY="136132">
        <dgm:presLayoutVars>
          <dgm:chPref val="3"/>
        </dgm:presLayoutVars>
      </dgm:prSet>
      <dgm:spPr/>
    </dgm:pt>
    <dgm:pt modelId="{AD105248-7FE4-4E11-A0B8-B878CCFE78D4}" type="pres">
      <dgm:prSet presAssocID="{28E0E357-F6EC-4E6E-96FA-422912704E9C}" presName="rootConnector" presStyleLbl="node2" presStyleIdx="3" presStyleCnt="4"/>
      <dgm:spPr/>
    </dgm:pt>
    <dgm:pt modelId="{D73DF8BF-64A6-40AE-8A1E-404B4746B0A6}" type="pres">
      <dgm:prSet presAssocID="{28E0E357-F6EC-4E6E-96FA-422912704E9C}" presName="hierChild4" presStyleCnt="0"/>
      <dgm:spPr/>
    </dgm:pt>
    <dgm:pt modelId="{601BA45A-C85A-4A62-9FC7-92A5138499FA}" type="pres">
      <dgm:prSet presAssocID="{28E0E357-F6EC-4E6E-96FA-422912704E9C}" presName="hierChild5" presStyleCnt="0"/>
      <dgm:spPr/>
    </dgm:pt>
    <dgm:pt modelId="{67ECD747-14F3-48BE-A3A7-C11B49B578F2}" type="pres">
      <dgm:prSet presAssocID="{14EEF9D3-B507-4AC9-8822-00334C701310}" presName="hierChild3" presStyleCnt="0"/>
      <dgm:spPr/>
    </dgm:pt>
  </dgm:ptLst>
  <dgm:cxnLst>
    <dgm:cxn modelId="{116C3D4A-1111-47C7-83B6-56F0CF97E0A4}" type="presOf" srcId="{A1854DDA-AC7D-4EDB-AA99-F72F5BF258F6}" destId="{D1D07078-6315-4B16-85E4-A9A9901DBB27}" srcOrd="0" destOrd="0" presId="urn:microsoft.com/office/officeart/2005/8/layout/orgChart1"/>
    <dgm:cxn modelId="{27D5A3C6-7DF6-452B-8D6B-1290722F0DB7}" srcId="{A1854DDA-AC7D-4EDB-AA99-F72F5BF258F6}" destId="{14EEF9D3-B507-4AC9-8822-00334C701310}" srcOrd="0" destOrd="0" parTransId="{4589C88F-39E9-4C61-BDB4-113BDBA52163}" sibTransId="{58440253-D2B4-4E99-AE96-F418C0600783}"/>
    <dgm:cxn modelId="{189EC555-8682-4132-8C17-590FCF548956}" type="presOf" srcId="{DBD10C09-C4A5-4559-A595-A835C57BDE43}" destId="{7F5A7FF8-D7C9-4BF0-AD7E-EF3EBD4E1AEE}" srcOrd="0" destOrd="0" presId="urn:microsoft.com/office/officeart/2005/8/layout/orgChart1"/>
    <dgm:cxn modelId="{D29D6273-B69F-42C5-8C69-AE2C919B8E4D}" type="presOf" srcId="{FC8B2F3A-753B-4DEA-9239-19D0382DEC08}" destId="{C79D7C73-12A9-4974-AB37-DAD571194631}" srcOrd="0" destOrd="0" presId="urn:microsoft.com/office/officeart/2005/8/layout/orgChart1"/>
    <dgm:cxn modelId="{06FB682A-8F52-4689-B465-8576280B54C2}" srcId="{14EEF9D3-B507-4AC9-8822-00334C701310}" destId="{4FF3C945-EDF2-4CB9-B2CA-0468850AA073}" srcOrd="2" destOrd="0" parTransId="{34E969A9-725E-4A48-BB64-B45E2C85D1F2}" sibTransId="{BF30F2F2-F79A-433A-B613-0B36CFDBE3E2}"/>
    <dgm:cxn modelId="{D75023CB-DB42-4A35-B296-F1D9527CC383}" type="presOf" srcId="{28E0E357-F6EC-4E6E-96FA-422912704E9C}" destId="{AD105248-7FE4-4E11-A0B8-B878CCFE78D4}" srcOrd="1" destOrd="0" presId="urn:microsoft.com/office/officeart/2005/8/layout/orgChart1"/>
    <dgm:cxn modelId="{7A0DD65F-3996-4ED3-9BDC-68059AFC7CB6}" srcId="{14EEF9D3-B507-4AC9-8822-00334C701310}" destId="{92CFE6B8-169C-408B-AB7C-8ECEF2741303}" srcOrd="1" destOrd="0" parTransId="{FC8B2F3A-753B-4DEA-9239-19D0382DEC08}" sibTransId="{08AD7701-2885-4BAD-AA3A-DEA432C1C025}"/>
    <dgm:cxn modelId="{A20545DA-C3A9-408D-8553-F17FA2BD43AE}" type="presOf" srcId="{4FF3C945-EDF2-4CB9-B2CA-0468850AA073}" destId="{EEADFBB1-E275-40F3-A04E-B24ABE1675BC}" srcOrd="1" destOrd="0" presId="urn:microsoft.com/office/officeart/2005/8/layout/orgChart1"/>
    <dgm:cxn modelId="{107D8E9C-276A-4609-8936-82AA5FFB2ECA}" type="presOf" srcId="{E2453F39-A49C-4A67-B8ED-C36F61670598}" destId="{67D7663F-6040-4268-95E5-8BF002813A6A}" srcOrd="1" destOrd="0" presId="urn:microsoft.com/office/officeart/2005/8/layout/orgChart1"/>
    <dgm:cxn modelId="{5C0B7AB1-42EC-44A2-AC1F-A64163F3CE82}" type="presOf" srcId="{92CFE6B8-169C-408B-AB7C-8ECEF2741303}" destId="{E0501436-C2D0-49B6-9519-57761C639391}" srcOrd="1" destOrd="0" presId="urn:microsoft.com/office/officeart/2005/8/layout/orgChart1"/>
    <dgm:cxn modelId="{AC835902-DA89-4BE1-ABD0-716AA09F87C9}" srcId="{14EEF9D3-B507-4AC9-8822-00334C701310}" destId="{28E0E357-F6EC-4E6E-96FA-422912704E9C}" srcOrd="3" destOrd="0" parTransId="{DBD10C09-C4A5-4559-A595-A835C57BDE43}" sibTransId="{F3287874-0BC6-4C3B-A5B6-1480C564DEE2}"/>
    <dgm:cxn modelId="{D6A3305C-3391-4C5A-B7CF-A7AABE74158A}" type="presOf" srcId="{92CFE6B8-169C-408B-AB7C-8ECEF2741303}" destId="{4BA10602-DD1C-424F-AFAD-87661E2F6A7F}" srcOrd="0" destOrd="0" presId="urn:microsoft.com/office/officeart/2005/8/layout/orgChart1"/>
    <dgm:cxn modelId="{85760DE3-97EA-47F1-A46B-9A2616123543}" type="presOf" srcId="{8A4F1B7C-FFFD-4FED-BE7E-466AB786D3C5}" destId="{884C4FD4-F294-49B3-BAD8-8EAE23CCDA58}" srcOrd="0" destOrd="0" presId="urn:microsoft.com/office/officeart/2005/8/layout/orgChart1"/>
    <dgm:cxn modelId="{DA2320D5-C91F-4301-B958-25D6277056A5}" type="presOf" srcId="{E2453F39-A49C-4A67-B8ED-C36F61670598}" destId="{86571939-5A82-4CAD-B746-38518848A615}" srcOrd="0" destOrd="0" presId="urn:microsoft.com/office/officeart/2005/8/layout/orgChart1"/>
    <dgm:cxn modelId="{D93097C7-0E27-4195-AA3D-EEA8174793B5}" type="presOf" srcId="{14EEF9D3-B507-4AC9-8822-00334C701310}" destId="{844BEFA0-1289-4F46-8A0D-03ADE0C327E3}" srcOrd="0" destOrd="0" presId="urn:microsoft.com/office/officeart/2005/8/layout/orgChart1"/>
    <dgm:cxn modelId="{C9F50EBF-E1A1-4385-BD49-6B0FE11F6FF8}" srcId="{14EEF9D3-B507-4AC9-8822-00334C701310}" destId="{E2453F39-A49C-4A67-B8ED-C36F61670598}" srcOrd="0" destOrd="0" parTransId="{8A4F1B7C-FFFD-4FED-BE7E-466AB786D3C5}" sibTransId="{40AF9892-8E95-47CB-9277-74EE7D5E74B0}"/>
    <dgm:cxn modelId="{8583AB2D-5431-4C26-ABEA-494593957AE9}" type="presOf" srcId="{14EEF9D3-B507-4AC9-8822-00334C701310}" destId="{2FD60A21-4F3D-4492-BBE7-76E3799B616F}" srcOrd="1" destOrd="0" presId="urn:microsoft.com/office/officeart/2005/8/layout/orgChart1"/>
    <dgm:cxn modelId="{2099514B-02BE-4D58-8F64-AA09AE1F7AE3}" type="presOf" srcId="{34E969A9-725E-4A48-BB64-B45E2C85D1F2}" destId="{8BAA3AEE-C2F9-4543-B92D-0EA9192E3F5F}" srcOrd="0" destOrd="0" presId="urn:microsoft.com/office/officeart/2005/8/layout/orgChart1"/>
    <dgm:cxn modelId="{0C563028-89B8-4936-83FE-828A717FDD79}" type="presOf" srcId="{28E0E357-F6EC-4E6E-96FA-422912704E9C}" destId="{EE5902A6-EA9A-4271-B282-B22F458292EE}" srcOrd="0" destOrd="0" presId="urn:microsoft.com/office/officeart/2005/8/layout/orgChart1"/>
    <dgm:cxn modelId="{CDB710FB-F009-4F13-A6A7-F13586B8B129}" type="presOf" srcId="{4FF3C945-EDF2-4CB9-B2CA-0468850AA073}" destId="{B952BA8F-8880-4537-A1DD-DE2D163E4DA9}" srcOrd="0" destOrd="0" presId="urn:microsoft.com/office/officeart/2005/8/layout/orgChart1"/>
    <dgm:cxn modelId="{186178A3-0460-493E-A89A-516E4FEC2CAA}" type="presParOf" srcId="{D1D07078-6315-4B16-85E4-A9A9901DBB27}" destId="{C04AE333-4FFF-4475-956C-ABCA03701053}" srcOrd="0" destOrd="0" presId="urn:microsoft.com/office/officeart/2005/8/layout/orgChart1"/>
    <dgm:cxn modelId="{A91414FB-13F4-4757-8069-0BB2FF04F7E9}" type="presParOf" srcId="{C04AE333-4FFF-4475-956C-ABCA03701053}" destId="{789A45E5-22E9-4E51-9D0A-65E3DD775EE8}" srcOrd="0" destOrd="0" presId="urn:microsoft.com/office/officeart/2005/8/layout/orgChart1"/>
    <dgm:cxn modelId="{C0326F27-6F42-43EA-B42D-7A179482DB3D}" type="presParOf" srcId="{789A45E5-22E9-4E51-9D0A-65E3DD775EE8}" destId="{844BEFA0-1289-4F46-8A0D-03ADE0C327E3}" srcOrd="0" destOrd="0" presId="urn:microsoft.com/office/officeart/2005/8/layout/orgChart1"/>
    <dgm:cxn modelId="{EDBB68EF-B65D-4D26-8886-CB09AB83D912}" type="presParOf" srcId="{789A45E5-22E9-4E51-9D0A-65E3DD775EE8}" destId="{2FD60A21-4F3D-4492-BBE7-76E3799B616F}" srcOrd="1" destOrd="0" presId="urn:microsoft.com/office/officeart/2005/8/layout/orgChart1"/>
    <dgm:cxn modelId="{F07747EE-5D93-43DD-8400-602DB6408C0B}" type="presParOf" srcId="{C04AE333-4FFF-4475-956C-ABCA03701053}" destId="{D00646BA-4069-4E29-8CCB-6EE21837C156}" srcOrd="1" destOrd="0" presId="urn:microsoft.com/office/officeart/2005/8/layout/orgChart1"/>
    <dgm:cxn modelId="{0101B70A-5617-4BC7-A7B5-8E111437FEF1}" type="presParOf" srcId="{D00646BA-4069-4E29-8CCB-6EE21837C156}" destId="{884C4FD4-F294-49B3-BAD8-8EAE23CCDA58}" srcOrd="0" destOrd="0" presId="urn:microsoft.com/office/officeart/2005/8/layout/orgChart1"/>
    <dgm:cxn modelId="{F14DCBA2-64F7-4F6B-846D-4A242EFD758D}" type="presParOf" srcId="{D00646BA-4069-4E29-8CCB-6EE21837C156}" destId="{28047715-1AF9-431F-A25B-51D692E8D495}" srcOrd="1" destOrd="0" presId="urn:microsoft.com/office/officeart/2005/8/layout/orgChart1"/>
    <dgm:cxn modelId="{8CC9EED9-E893-4CF1-B204-E1437272D84A}" type="presParOf" srcId="{28047715-1AF9-431F-A25B-51D692E8D495}" destId="{457D973A-81C8-45B3-A193-7A4903E1EBF2}" srcOrd="0" destOrd="0" presId="urn:microsoft.com/office/officeart/2005/8/layout/orgChart1"/>
    <dgm:cxn modelId="{C81FD6C3-1B88-40D1-8FBE-72B094854728}" type="presParOf" srcId="{457D973A-81C8-45B3-A193-7A4903E1EBF2}" destId="{86571939-5A82-4CAD-B746-38518848A615}" srcOrd="0" destOrd="0" presId="urn:microsoft.com/office/officeart/2005/8/layout/orgChart1"/>
    <dgm:cxn modelId="{8AEDED0A-B090-439E-8DDF-EB12290711E0}" type="presParOf" srcId="{457D973A-81C8-45B3-A193-7A4903E1EBF2}" destId="{67D7663F-6040-4268-95E5-8BF002813A6A}" srcOrd="1" destOrd="0" presId="urn:microsoft.com/office/officeart/2005/8/layout/orgChart1"/>
    <dgm:cxn modelId="{99BBE766-FC3A-458B-91FC-A20CF5C8950F}" type="presParOf" srcId="{28047715-1AF9-431F-A25B-51D692E8D495}" destId="{680DE0F4-5D09-469B-BB5D-97F4115FBA31}" srcOrd="1" destOrd="0" presId="urn:microsoft.com/office/officeart/2005/8/layout/orgChart1"/>
    <dgm:cxn modelId="{9C108823-7BD7-4F62-BFE3-24674BCBC1E6}" type="presParOf" srcId="{28047715-1AF9-431F-A25B-51D692E8D495}" destId="{F48FC214-DD5D-4C9B-8EA6-83EFDE9DFF4C}" srcOrd="2" destOrd="0" presId="urn:microsoft.com/office/officeart/2005/8/layout/orgChart1"/>
    <dgm:cxn modelId="{01EDF780-635C-4862-AEAA-E194CEE50FDC}" type="presParOf" srcId="{D00646BA-4069-4E29-8CCB-6EE21837C156}" destId="{C79D7C73-12A9-4974-AB37-DAD571194631}" srcOrd="2" destOrd="0" presId="urn:microsoft.com/office/officeart/2005/8/layout/orgChart1"/>
    <dgm:cxn modelId="{4A41D9D2-0ED5-4EA4-B7DF-CF26A5ED9E4E}" type="presParOf" srcId="{D00646BA-4069-4E29-8CCB-6EE21837C156}" destId="{E6A63AE3-6F22-494F-85CC-26758E91F64F}" srcOrd="3" destOrd="0" presId="urn:microsoft.com/office/officeart/2005/8/layout/orgChart1"/>
    <dgm:cxn modelId="{74A06E0B-E11E-4A96-83D4-97012633B941}" type="presParOf" srcId="{E6A63AE3-6F22-494F-85CC-26758E91F64F}" destId="{DC784B84-8FA5-4865-9242-D225EEE89317}" srcOrd="0" destOrd="0" presId="urn:microsoft.com/office/officeart/2005/8/layout/orgChart1"/>
    <dgm:cxn modelId="{479462F3-FE60-4DE8-A50E-3508654EDD42}" type="presParOf" srcId="{DC784B84-8FA5-4865-9242-D225EEE89317}" destId="{4BA10602-DD1C-424F-AFAD-87661E2F6A7F}" srcOrd="0" destOrd="0" presId="urn:microsoft.com/office/officeart/2005/8/layout/orgChart1"/>
    <dgm:cxn modelId="{24157909-CE05-41D2-B9E3-B78198EB760C}" type="presParOf" srcId="{DC784B84-8FA5-4865-9242-D225EEE89317}" destId="{E0501436-C2D0-49B6-9519-57761C639391}" srcOrd="1" destOrd="0" presId="urn:microsoft.com/office/officeart/2005/8/layout/orgChart1"/>
    <dgm:cxn modelId="{B54A0CF5-9E89-4372-B92E-E453E7149C67}" type="presParOf" srcId="{E6A63AE3-6F22-494F-85CC-26758E91F64F}" destId="{D0AB5B26-30CA-437F-9546-79C1E136CE3D}" srcOrd="1" destOrd="0" presId="urn:microsoft.com/office/officeart/2005/8/layout/orgChart1"/>
    <dgm:cxn modelId="{D24D51CF-70B8-4258-870C-60A1357E1A8D}" type="presParOf" srcId="{E6A63AE3-6F22-494F-85CC-26758E91F64F}" destId="{3AA32B7B-6520-4CA0-B797-52B6E0CDD06D}" srcOrd="2" destOrd="0" presId="urn:microsoft.com/office/officeart/2005/8/layout/orgChart1"/>
    <dgm:cxn modelId="{73F39CE2-6E54-4E4B-8C64-45533C6FC301}" type="presParOf" srcId="{D00646BA-4069-4E29-8CCB-6EE21837C156}" destId="{8BAA3AEE-C2F9-4543-B92D-0EA9192E3F5F}" srcOrd="4" destOrd="0" presId="urn:microsoft.com/office/officeart/2005/8/layout/orgChart1"/>
    <dgm:cxn modelId="{4594378B-08AB-423B-AE68-0495471ED161}" type="presParOf" srcId="{D00646BA-4069-4E29-8CCB-6EE21837C156}" destId="{64D8C1D0-2086-401E-8E1E-A0F398B71566}" srcOrd="5" destOrd="0" presId="urn:microsoft.com/office/officeart/2005/8/layout/orgChart1"/>
    <dgm:cxn modelId="{8D0BE6BC-32E8-483D-858B-5CD6218386B2}" type="presParOf" srcId="{64D8C1D0-2086-401E-8E1E-A0F398B71566}" destId="{4402D351-9FAE-4F6B-927E-2CF93B82BA09}" srcOrd="0" destOrd="0" presId="urn:microsoft.com/office/officeart/2005/8/layout/orgChart1"/>
    <dgm:cxn modelId="{464E6055-7264-472C-A037-C3483CB56786}" type="presParOf" srcId="{4402D351-9FAE-4F6B-927E-2CF93B82BA09}" destId="{B952BA8F-8880-4537-A1DD-DE2D163E4DA9}" srcOrd="0" destOrd="0" presId="urn:microsoft.com/office/officeart/2005/8/layout/orgChart1"/>
    <dgm:cxn modelId="{BFDCBEAE-199E-42F3-BE3A-302A3C390652}" type="presParOf" srcId="{4402D351-9FAE-4F6B-927E-2CF93B82BA09}" destId="{EEADFBB1-E275-40F3-A04E-B24ABE1675BC}" srcOrd="1" destOrd="0" presId="urn:microsoft.com/office/officeart/2005/8/layout/orgChart1"/>
    <dgm:cxn modelId="{77F9C0A7-775B-4712-A6E7-93A1BED9905A}" type="presParOf" srcId="{64D8C1D0-2086-401E-8E1E-A0F398B71566}" destId="{3065E04F-C40F-47F1-AAD6-5A8FCC2F9C81}" srcOrd="1" destOrd="0" presId="urn:microsoft.com/office/officeart/2005/8/layout/orgChart1"/>
    <dgm:cxn modelId="{67E4762F-221C-4497-BAEF-6FEA89D89597}" type="presParOf" srcId="{64D8C1D0-2086-401E-8E1E-A0F398B71566}" destId="{F83FF3C1-B729-4AE0-82F9-3D85ED9CE49C}" srcOrd="2" destOrd="0" presId="urn:microsoft.com/office/officeart/2005/8/layout/orgChart1"/>
    <dgm:cxn modelId="{713CFDFB-EEEA-474B-9E9D-DAF4EA5B27C1}" type="presParOf" srcId="{D00646BA-4069-4E29-8CCB-6EE21837C156}" destId="{7F5A7FF8-D7C9-4BF0-AD7E-EF3EBD4E1AEE}" srcOrd="6" destOrd="0" presId="urn:microsoft.com/office/officeart/2005/8/layout/orgChart1"/>
    <dgm:cxn modelId="{36F793BB-5219-4B56-8FF6-60AE06862AE3}" type="presParOf" srcId="{D00646BA-4069-4E29-8CCB-6EE21837C156}" destId="{2A117D5E-11F8-46D5-A0C4-48C19410BDCF}" srcOrd="7" destOrd="0" presId="urn:microsoft.com/office/officeart/2005/8/layout/orgChart1"/>
    <dgm:cxn modelId="{FE20D376-0C85-4A33-A0B0-1531E630702A}" type="presParOf" srcId="{2A117D5E-11F8-46D5-A0C4-48C19410BDCF}" destId="{0DE3CDE3-1108-4A70-817D-CC5192DD5D84}" srcOrd="0" destOrd="0" presId="urn:microsoft.com/office/officeart/2005/8/layout/orgChart1"/>
    <dgm:cxn modelId="{D18732F7-6F9A-4CB1-A717-C26169804DF7}" type="presParOf" srcId="{0DE3CDE3-1108-4A70-817D-CC5192DD5D84}" destId="{EE5902A6-EA9A-4271-B282-B22F458292EE}" srcOrd="0" destOrd="0" presId="urn:microsoft.com/office/officeart/2005/8/layout/orgChart1"/>
    <dgm:cxn modelId="{06D16B37-E015-4724-984C-FBD24B74556A}" type="presParOf" srcId="{0DE3CDE3-1108-4A70-817D-CC5192DD5D84}" destId="{AD105248-7FE4-4E11-A0B8-B878CCFE78D4}" srcOrd="1" destOrd="0" presId="urn:microsoft.com/office/officeart/2005/8/layout/orgChart1"/>
    <dgm:cxn modelId="{328BD8D4-3DFA-4491-9920-A5D6F1DD5106}" type="presParOf" srcId="{2A117D5E-11F8-46D5-A0C4-48C19410BDCF}" destId="{D73DF8BF-64A6-40AE-8A1E-404B4746B0A6}" srcOrd="1" destOrd="0" presId="urn:microsoft.com/office/officeart/2005/8/layout/orgChart1"/>
    <dgm:cxn modelId="{0EDECAB8-BC21-40D5-8FC5-898900FC1AAE}" type="presParOf" srcId="{2A117D5E-11F8-46D5-A0C4-48C19410BDCF}" destId="{601BA45A-C85A-4A62-9FC7-92A5138499FA}" srcOrd="2" destOrd="0" presId="urn:microsoft.com/office/officeart/2005/8/layout/orgChart1"/>
    <dgm:cxn modelId="{1C614C77-3DEE-4B5C-89A2-93BAF0B68D6D}" type="presParOf" srcId="{C04AE333-4FFF-4475-956C-ABCA03701053}" destId="{67ECD747-14F3-48BE-A3A7-C11B49B578F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47D556-08CD-41AB-8298-8C0EFECE5203}" type="doc">
      <dgm:prSet loTypeId="urn:microsoft.com/office/officeart/2005/8/layout/list1" loCatId="list" qsTypeId="urn:microsoft.com/office/officeart/2005/8/quickstyle/simple5" qsCatId="simple" csTypeId="urn:microsoft.com/office/officeart/2005/8/colors/accent3_1" csCatId="accent3" phldr="1"/>
      <dgm:spPr/>
      <dgm:t>
        <a:bodyPr/>
        <a:lstStyle/>
        <a:p>
          <a:endParaRPr lang="ru-RU"/>
        </a:p>
      </dgm:t>
    </dgm:pt>
    <dgm:pt modelId="{D553F1D0-BB27-4B49-AAD4-B33960D2C5BC}">
      <dgm:prSet phldrT="[Текст]" custT="1"/>
      <dgm:spPr/>
      <dgm:t>
        <a:bodyPr/>
        <a:lstStyle/>
        <a:p>
          <a:r>
            <a:rPr lang="ru-RU" altLang="ru-RU" sz="2000" b="1" u="none" dirty="0" smtClean="0">
              <a:latin typeface="Times New Roman" panose="02020603050405020304" pitchFamily="18" charset="0"/>
              <a:cs typeface="Times New Roman" panose="02020603050405020304" pitchFamily="18" charset="0"/>
            </a:rPr>
            <a:t>Переговоры</a:t>
          </a:r>
          <a:r>
            <a:rPr lang="ru-RU" altLang="ru-RU" sz="2000" dirty="0" smtClean="0">
              <a:latin typeface="Times New Roman" panose="02020603050405020304" pitchFamily="18" charset="0"/>
              <a:cs typeface="Times New Roman" panose="02020603050405020304" pitchFamily="18" charset="0"/>
            </a:rPr>
            <a:t> – мирная беседа обеих сторон по решению проблемы</a:t>
          </a:r>
          <a:endParaRPr lang="ru-RU" sz="2000" dirty="0">
            <a:latin typeface="Times New Roman" panose="02020603050405020304" pitchFamily="18" charset="0"/>
            <a:cs typeface="Times New Roman" panose="02020603050405020304" pitchFamily="18" charset="0"/>
          </a:endParaRPr>
        </a:p>
      </dgm:t>
    </dgm:pt>
    <dgm:pt modelId="{6FE1F685-64A1-4CD2-9523-D9D24418FD61}" type="parTrans" cxnId="{B1622272-8CAB-4AFE-BBA7-F6ADDC41A5A0}">
      <dgm:prSet/>
      <dgm:spPr/>
      <dgm:t>
        <a:bodyPr/>
        <a:lstStyle/>
        <a:p>
          <a:endParaRPr lang="ru-RU"/>
        </a:p>
      </dgm:t>
    </dgm:pt>
    <dgm:pt modelId="{33CAE97C-90CD-4848-B744-783A2061D79B}" type="sibTrans" cxnId="{B1622272-8CAB-4AFE-BBA7-F6ADDC41A5A0}">
      <dgm:prSet/>
      <dgm:spPr/>
      <dgm:t>
        <a:bodyPr/>
        <a:lstStyle/>
        <a:p>
          <a:endParaRPr lang="ru-RU"/>
        </a:p>
      </dgm:t>
    </dgm:pt>
    <dgm:pt modelId="{0728A68F-1CAE-4ABA-88CD-FFFC9643B318}">
      <dgm:prSet phldrT="[Текст]" custT="1"/>
      <dgm:spPr/>
      <dgm:t>
        <a:bodyPr/>
        <a:lstStyle/>
        <a:p>
          <a:r>
            <a:rPr lang="ru-RU" altLang="ru-RU" sz="2000" b="1" u="none" dirty="0" smtClean="0">
              <a:latin typeface="Times New Roman" panose="02020603050405020304" pitchFamily="18" charset="0"/>
              <a:cs typeface="Times New Roman" panose="02020603050405020304" pitchFamily="18" charset="0"/>
            </a:rPr>
            <a:t>Посредничество</a:t>
          </a:r>
          <a:r>
            <a:rPr lang="ru-RU" altLang="ru-RU" sz="2000" u="none" dirty="0" smtClean="0">
              <a:latin typeface="Times New Roman" panose="02020603050405020304" pitchFamily="18" charset="0"/>
              <a:cs typeface="Times New Roman" panose="02020603050405020304" pitchFamily="18" charset="0"/>
            </a:rPr>
            <a:t> – </a:t>
          </a:r>
          <a:r>
            <a:rPr lang="ru-RU" altLang="ru-RU" sz="2000" dirty="0" smtClean="0">
              <a:latin typeface="Times New Roman" panose="02020603050405020304" pitchFamily="18" charset="0"/>
              <a:cs typeface="Times New Roman" panose="02020603050405020304" pitchFamily="18" charset="0"/>
            </a:rPr>
            <a:t>использование третьей стороны  в решении проблемы</a:t>
          </a:r>
          <a:endParaRPr lang="ru-RU" sz="2000" dirty="0">
            <a:latin typeface="Times New Roman" panose="02020603050405020304" pitchFamily="18" charset="0"/>
            <a:cs typeface="Times New Roman" panose="02020603050405020304" pitchFamily="18" charset="0"/>
          </a:endParaRPr>
        </a:p>
      </dgm:t>
    </dgm:pt>
    <dgm:pt modelId="{53B98160-0C28-48B6-9263-3D45715DEE48}" type="parTrans" cxnId="{9CEB8235-0001-411D-B141-185F76C82F8B}">
      <dgm:prSet/>
      <dgm:spPr/>
      <dgm:t>
        <a:bodyPr/>
        <a:lstStyle/>
        <a:p>
          <a:endParaRPr lang="ru-RU"/>
        </a:p>
      </dgm:t>
    </dgm:pt>
    <dgm:pt modelId="{0CEAA161-78D2-4C76-A185-4C4841D056D5}" type="sibTrans" cxnId="{9CEB8235-0001-411D-B141-185F76C82F8B}">
      <dgm:prSet/>
      <dgm:spPr/>
      <dgm:t>
        <a:bodyPr/>
        <a:lstStyle/>
        <a:p>
          <a:endParaRPr lang="ru-RU"/>
        </a:p>
      </dgm:t>
    </dgm:pt>
    <dgm:pt modelId="{5B83EC1A-0B31-4B46-85B8-DD4DB0977B1C}">
      <dgm:prSet phldrT="[Текст]" custT="1"/>
      <dgm:spPr/>
      <dgm:t>
        <a:bodyPr/>
        <a:lstStyle/>
        <a:p>
          <a:r>
            <a:rPr lang="ru-RU" altLang="ru-RU" sz="2000" b="1" u="none" dirty="0" smtClean="0">
              <a:latin typeface="Times New Roman" panose="02020603050405020304" pitchFamily="18" charset="0"/>
              <a:cs typeface="Times New Roman" panose="02020603050405020304" pitchFamily="18" charset="0"/>
            </a:rPr>
            <a:t>Арбитраж</a:t>
          </a:r>
          <a:r>
            <a:rPr lang="ru-RU" altLang="ru-RU" sz="2000" dirty="0" smtClean="0">
              <a:latin typeface="Times New Roman" panose="02020603050405020304" pitchFamily="18" charset="0"/>
              <a:cs typeface="Times New Roman" panose="02020603050405020304" pitchFamily="18" charset="0"/>
            </a:rPr>
            <a:t> – обращение к наделенному специальными полномочиями органу власти за помощью в решении проблемы</a:t>
          </a:r>
          <a:endParaRPr lang="ru-RU" sz="2000" dirty="0">
            <a:latin typeface="Times New Roman" panose="02020603050405020304" pitchFamily="18" charset="0"/>
            <a:cs typeface="Times New Roman" panose="02020603050405020304" pitchFamily="18" charset="0"/>
          </a:endParaRPr>
        </a:p>
      </dgm:t>
    </dgm:pt>
    <dgm:pt modelId="{6FFAD3A5-8CED-4677-BBCC-E87E38A6FDD5}" type="parTrans" cxnId="{1B8FDE0B-17EC-4309-BD69-C24AD4052C5D}">
      <dgm:prSet/>
      <dgm:spPr/>
      <dgm:t>
        <a:bodyPr/>
        <a:lstStyle/>
        <a:p>
          <a:endParaRPr lang="ru-RU"/>
        </a:p>
      </dgm:t>
    </dgm:pt>
    <dgm:pt modelId="{C026F6A5-4539-47D6-BA9F-87DF49DD748B}" type="sibTrans" cxnId="{1B8FDE0B-17EC-4309-BD69-C24AD4052C5D}">
      <dgm:prSet/>
      <dgm:spPr/>
      <dgm:t>
        <a:bodyPr/>
        <a:lstStyle/>
        <a:p>
          <a:endParaRPr lang="ru-RU"/>
        </a:p>
      </dgm:t>
    </dgm:pt>
    <dgm:pt modelId="{53FEEAC8-EA51-443C-BBE4-304A33EBEEED}">
      <dgm:prSet phldrT="[Текст]" custT="1"/>
      <dgm:spPr/>
      <dgm:t>
        <a:bodyPr/>
        <a:lstStyle/>
        <a:p>
          <a:r>
            <a:rPr lang="ru-RU" altLang="ru-RU" sz="2000" b="1" u="none" dirty="0" smtClean="0">
              <a:latin typeface="Times New Roman" panose="02020603050405020304" pitchFamily="18" charset="0"/>
              <a:cs typeface="Times New Roman" panose="02020603050405020304" pitchFamily="18" charset="0"/>
            </a:rPr>
            <a:t>Применение силы, власти, закона</a:t>
          </a:r>
          <a:r>
            <a:rPr lang="ru-RU" altLang="ru-RU" sz="2000" u="none" dirty="0" smtClean="0">
              <a:latin typeface="Times New Roman" panose="02020603050405020304" pitchFamily="18" charset="0"/>
              <a:cs typeface="Times New Roman" panose="02020603050405020304" pitchFamily="18" charset="0"/>
            </a:rPr>
            <a:t> </a:t>
          </a:r>
          <a:r>
            <a:rPr lang="ru-RU" altLang="ru-RU" sz="2000" dirty="0" smtClean="0">
              <a:latin typeface="Times New Roman" panose="02020603050405020304" pitchFamily="18" charset="0"/>
              <a:cs typeface="Times New Roman" panose="02020603050405020304" pitchFamily="18" charset="0"/>
            </a:rPr>
            <a:t>– одностороннее использование власти или силы той стороной, которая считает себя сильнее</a:t>
          </a:r>
          <a:endParaRPr lang="ru-RU" sz="2000" dirty="0">
            <a:latin typeface="Times New Roman" panose="02020603050405020304" pitchFamily="18" charset="0"/>
            <a:cs typeface="Times New Roman" panose="02020603050405020304" pitchFamily="18" charset="0"/>
          </a:endParaRPr>
        </a:p>
      </dgm:t>
    </dgm:pt>
    <dgm:pt modelId="{27577205-25FF-4DE0-9BB9-E48843DE2E02}" type="parTrans" cxnId="{AC928CF2-0C7C-47BE-8B63-1B1EE4CA8E6A}">
      <dgm:prSet/>
      <dgm:spPr/>
      <dgm:t>
        <a:bodyPr/>
        <a:lstStyle/>
        <a:p>
          <a:endParaRPr lang="ru-RU"/>
        </a:p>
      </dgm:t>
    </dgm:pt>
    <dgm:pt modelId="{65F77BBC-8719-4510-A255-BEDC7C2D5D71}" type="sibTrans" cxnId="{AC928CF2-0C7C-47BE-8B63-1B1EE4CA8E6A}">
      <dgm:prSet/>
      <dgm:spPr/>
      <dgm:t>
        <a:bodyPr/>
        <a:lstStyle/>
        <a:p>
          <a:endParaRPr lang="ru-RU"/>
        </a:p>
      </dgm:t>
    </dgm:pt>
    <dgm:pt modelId="{0CD5302B-4AC6-45FA-9572-1AC28C2ED83F}" type="pres">
      <dgm:prSet presAssocID="{1A47D556-08CD-41AB-8298-8C0EFECE5203}" presName="linear" presStyleCnt="0">
        <dgm:presLayoutVars>
          <dgm:dir/>
          <dgm:animLvl val="lvl"/>
          <dgm:resizeHandles val="exact"/>
        </dgm:presLayoutVars>
      </dgm:prSet>
      <dgm:spPr/>
    </dgm:pt>
    <dgm:pt modelId="{1B8B1F38-23D3-4861-94D9-DA166C46017F}" type="pres">
      <dgm:prSet presAssocID="{D553F1D0-BB27-4B49-AAD4-B33960D2C5BC}" presName="parentLin" presStyleCnt="0"/>
      <dgm:spPr/>
    </dgm:pt>
    <dgm:pt modelId="{638804D2-60EE-430A-AF97-F79AB81B95A6}" type="pres">
      <dgm:prSet presAssocID="{D553F1D0-BB27-4B49-AAD4-B33960D2C5BC}" presName="parentLeftMargin" presStyleLbl="node1" presStyleIdx="0" presStyleCnt="4"/>
      <dgm:spPr/>
    </dgm:pt>
    <dgm:pt modelId="{05DBFBE4-C79E-4726-A3EB-DAF211F51E8D}" type="pres">
      <dgm:prSet presAssocID="{D553F1D0-BB27-4B49-AAD4-B33960D2C5BC}" presName="parentText" presStyleLbl="node1" presStyleIdx="0" presStyleCnt="4">
        <dgm:presLayoutVars>
          <dgm:chMax val="0"/>
          <dgm:bulletEnabled val="1"/>
        </dgm:presLayoutVars>
      </dgm:prSet>
      <dgm:spPr/>
      <dgm:t>
        <a:bodyPr/>
        <a:lstStyle/>
        <a:p>
          <a:endParaRPr lang="ru-RU"/>
        </a:p>
      </dgm:t>
    </dgm:pt>
    <dgm:pt modelId="{25CEED10-A93E-4886-A58F-59843518F521}" type="pres">
      <dgm:prSet presAssocID="{D553F1D0-BB27-4B49-AAD4-B33960D2C5BC}" presName="negativeSpace" presStyleCnt="0"/>
      <dgm:spPr/>
    </dgm:pt>
    <dgm:pt modelId="{987FA4C9-ADAA-4238-93EB-14FA6AA93C08}" type="pres">
      <dgm:prSet presAssocID="{D553F1D0-BB27-4B49-AAD4-B33960D2C5BC}" presName="childText" presStyleLbl="conFgAcc1" presStyleIdx="0" presStyleCnt="4">
        <dgm:presLayoutVars>
          <dgm:bulletEnabled val="1"/>
        </dgm:presLayoutVars>
      </dgm:prSet>
      <dgm:spPr/>
    </dgm:pt>
    <dgm:pt modelId="{5794F10E-7B8C-4418-ABF6-458210E88EED}" type="pres">
      <dgm:prSet presAssocID="{33CAE97C-90CD-4848-B744-783A2061D79B}" presName="spaceBetweenRectangles" presStyleCnt="0"/>
      <dgm:spPr/>
    </dgm:pt>
    <dgm:pt modelId="{597B3D25-8DFE-4E60-B776-C21D767C4ADB}" type="pres">
      <dgm:prSet presAssocID="{0728A68F-1CAE-4ABA-88CD-FFFC9643B318}" presName="parentLin" presStyleCnt="0"/>
      <dgm:spPr/>
    </dgm:pt>
    <dgm:pt modelId="{29089F65-B384-4297-8270-837D34EC7B1F}" type="pres">
      <dgm:prSet presAssocID="{0728A68F-1CAE-4ABA-88CD-FFFC9643B318}" presName="parentLeftMargin" presStyleLbl="node1" presStyleIdx="0" presStyleCnt="4"/>
      <dgm:spPr/>
    </dgm:pt>
    <dgm:pt modelId="{0D8A0D1A-0CEA-473B-8C2F-0E6DCD2C3784}" type="pres">
      <dgm:prSet presAssocID="{0728A68F-1CAE-4ABA-88CD-FFFC9643B318}" presName="parentText" presStyleLbl="node1" presStyleIdx="1" presStyleCnt="4">
        <dgm:presLayoutVars>
          <dgm:chMax val="0"/>
          <dgm:bulletEnabled val="1"/>
        </dgm:presLayoutVars>
      </dgm:prSet>
      <dgm:spPr/>
      <dgm:t>
        <a:bodyPr/>
        <a:lstStyle/>
        <a:p>
          <a:endParaRPr lang="ru-RU"/>
        </a:p>
      </dgm:t>
    </dgm:pt>
    <dgm:pt modelId="{29B15EB3-A71D-496E-BF88-1DD02F9D3749}" type="pres">
      <dgm:prSet presAssocID="{0728A68F-1CAE-4ABA-88CD-FFFC9643B318}" presName="negativeSpace" presStyleCnt="0"/>
      <dgm:spPr/>
    </dgm:pt>
    <dgm:pt modelId="{080C1C4D-F56F-46A1-94DF-687DCE6707AA}" type="pres">
      <dgm:prSet presAssocID="{0728A68F-1CAE-4ABA-88CD-FFFC9643B318}" presName="childText" presStyleLbl="conFgAcc1" presStyleIdx="1" presStyleCnt="4">
        <dgm:presLayoutVars>
          <dgm:bulletEnabled val="1"/>
        </dgm:presLayoutVars>
      </dgm:prSet>
      <dgm:spPr/>
    </dgm:pt>
    <dgm:pt modelId="{340926D2-D4D8-48A0-ACB9-722F878292E6}" type="pres">
      <dgm:prSet presAssocID="{0CEAA161-78D2-4C76-A185-4C4841D056D5}" presName="spaceBetweenRectangles" presStyleCnt="0"/>
      <dgm:spPr/>
    </dgm:pt>
    <dgm:pt modelId="{826DFBF5-EC94-4DAD-ACF2-D7D2B2FBB0CD}" type="pres">
      <dgm:prSet presAssocID="{5B83EC1A-0B31-4B46-85B8-DD4DB0977B1C}" presName="parentLin" presStyleCnt="0"/>
      <dgm:spPr/>
    </dgm:pt>
    <dgm:pt modelId="{F0C19E40-A88B-4747-873F-C77591098A23}" type="pres">
      <dgm:prSet presAssocID="{5B83EC1A-0B31-4B46-85B8-DD4DB0977B1C}" presName="parentLeftMargin" presStyleLbl="node1" presStyleIdx="1" presStyleCnt="4"/>
      <dgm:spPr/>
    </dgm:pt>
    <dgm:pt modelId="{99C853E3-E13A-408B-AB2C-7A65F5CA3165}" type="pres">
      <dgm:prSet presAssocID="{5B83EC1A-0B31-4B46-85B8-DD4DB0977B1C}" presName="parentText" presStyleLbl="node1" presStyleIdx="2" presStyleCnt="4">
        <dgm:presLayoutVars>
          <dgm:chMax val="0"/>
          <dgm:bulletEnabled val="1"/>
        </dgm:presLayoutVars>
      </dgm:prSet>
      <dgm:spPr/>
      <dgm:t>
        <a:bodyPr/>
        <a:lstStyle/>
        <a:p>
          <a:endParaRPr lang="ru-RU"/>
        </a:p>
      </dgm:t>
    </dgm:pt>
    <dgm:pt modelId="{C6465531-3D10-4779-A136-64BABDDC5D85}" type="pres">
      <dgm:prSet presAssocID="{5B83EC1A-0B31-4B46-85B8-DD4DB0977B1C}" presName="negativeSpace" presStyleCnt="0"/>
      <dgm:spPr/>
    </dgm:pt>
    <dgm:pt modelId="{6CC6B747-E0A8-4B3B-81E1-52C5371A3BBE}" type="pres">
      <dgm:prSet presAssocID="{5B83EC1A-0B31-4B46-85B8-DD4DB0977B1C}" presName="childText" presStyleLbl="conFgAcc1" presStyleIdx="2" presStyleCnt="4">
        <dgm:presLayoutVars>
          <dgm:bulletEnabled val="1"/>
        </dgm:presLayoutVars>
      </dgm:prSet>
      <dgm:spPr/>
    </dgm:pt>
    <dgm:pt modelId="{21215414-3876-44B4-B568-BA8A8E554C45}" type="pres">
      <dgm:prSet presAssocID="{C026F6A5-4539-47D6-BA9F-87DF49DD748B}" presName="spaceBetweenRectangles" presStyleCnt="0"/>
      <dgm:spPr/>
    </dgm:pt>
    <dgm:pt modelId="{A61F4597-EC29-4EDB-B713-86C5040BE2C1}" type="pres">
      <dgm:prSet presAssocID="{53FEEAC8-EA51-443C-BBE4-304A33EBEEED}" presName="parentLin" presStyleCnt="0"/>
      <dgm:spPr/>
    </dgm:pt>
    <dgm:pt modelId="{3CA323F8-6A81-4569-BAD6-D67485E5E621}" type="pres">
      <dgm:prSet presAssocID="{53FEEAC8-EA51-443C-BBE4-304A33EBEEED}" presName="parentLeftMargin" presStyleLbl="node1" presStyleIdx="2" presStyleCnt="4"/>
      <dgm:spPr/>
    </dgm:pt>
    <dgm:pt modelId="{8D2D7F8E-880B-4284-A3CC-9857B6E037DC}" type="pres">
      <dgm:prSet presAssocID="{53FEEAC8-EA51-443C-BBE4-304A33EBEEED}" presName="parentText" presStyleLbl="node1" presStyleIdx="3" presStyleCnt="4">
        <dgm:presLayoutVars>
          <dgm:chMax val="0"/>
          <dgm:bulletEnabled val="1"/>
        </dgm:presLayoutVars>
      </dgm:prSet>
      <dgm:spPr/>
      <dgm:t>
        <a:bodyPr/>
        <a:lstStyle/>
        <a:p>
          <a:endParaRPr lang="ru-RU"/>
        </a:p>
      </dgm:t>
    </dgm:pt>
    <dgm:pt modelId="{2CBA85C5-13C4-4BE6-A69B-5AA81DA823C0}" type="pres">
      <dgm:prSet presAssocID="{53FEEAC8-EA51-443C-BBE4-304A33EBEEED}" presName="negativeSpace" presStyleCnt="0"/>
      <dgm:spPr/>
    </dgm:pt>
    <dgm:pt modelId="{94A2FF10-669C-4A32-AF2E-30168118E98F}" type="pres">
      <dgm:prSet presAssocID="{53FEEAC8-EA51-443C-BBE4-304A33EBEEED}" presName="childText" presStyleLbl="conFgAcc1" presStyleIdx="3" presStyleCnt="4">
        <dgm:presLayoutVars>
          <dgm:bulletEnabled val="1"/>
        </dgm:presLayoutVars>
      </dgm:prSet>
      <dgm:spPr/>
    </dgm:pt>
  </dgm:ptLst>
  <dgm:cxnLst>
    <dgm:cxn modelId="{9CEB8235-0001-411D-B141-185F76C82F8B}" srcId="{1A47D556-08CD-41AB-8298-8C0EFECE5203}" destId="{0728A68F-1CAE-4ABA-88CD-FFFC9643B318}" srcOrd="1" destOrd="0" parTransId="{53B98160-0C28-48B6-9263-3D45715DEE48}" sibTransId="{0CEAA161-78D2-4C76-A185-4C4841D056D5}"/>
    <dgm:cxn modelId="{F8BC6743-8A56-440F-8932-61EE8F3DF5FD}" type="presOf" srcId="{0728A68F-1CAE-4ABA-88CD-FFFC9643B318}" destId="{29089F65-B384-4297-8270-837D34EC7B1F}" srcOrd="0" destOrd="0" presId="urn:microsoft.com/office/officeart/2005/8/layout/list1"/>
    <dgm:cxn modelId="{1B8FDE0B-17EC-4309-BD69-C24AD4052C5D}" srcId="{1A47D556-08CD-41AB-8298-8C0EFECE5203}" destId="{5B83EC1A-0B31-4B46-85B8-DD4DB0977B1C}" srcOrd="2" destOrd="0" parTransId="{6FFAD3A5-8CED-4677-BBCC-E87E38A6FDD5}" sibTransId="{C026F6A5-4539-47D6-BA9F-87DF49DD748B}"/>
    <dgm:cxn modelId="{B1622272-8CAB-4AFE-BBA7-F6ADDC41A5A0}" srcId="{1A47D556-08CD-41AB-8298-8C0EFECE5203}" destId="{D553F1D0-BB27-4B49-AAD4-B33960D2C5BC}" srcOrd="0" destOrd="0" parTransId="{6FE1F685-64A1-4CD2-9523-D9D24418FD61}" sibTransId="{33CAE97C-90CD-4848-B744-783A2061D79B}"/>
    <dgm:cxn modelId="{7CB02BDD-57E1-4B1D-A46F-E9D0176FE577}" type="presOf" srcId="{5B83EC1A-0B31-4B46-85B8-DD4DB0977B1C}" destId="{99C853E3-E13A-408B-AB2C-7A65F5CA3165}" srcOrd="1" destOrd="0" presId="urn:microsoft.com/office/officeart/2005/8/layout/list1"/>
    <dgm:cxn modelId="{AA10A915-000E-4175-8B53-E65DAFC344EF}" type="presOf" srcId="{D553F1D0-BB27-4B49-AAD4-B33960D2C5BC}" destId="{638804D2-60EE-430A-AF97-F79AB81B95A6}" srcOrd="0" destOrd="0" presId="urn:microsoft.com/office/officeart/2005/8/layout/list1"/>
    <dgm:cxn modelId="{985BBA7F-AA80-4CC0-B4A3-C545B27B9D7C}" type="presOf" srcId="{53FEEAC8-EA51-443C-BBE4-304A33EBEEED}" destId="{8D2D7F8E-880B-4284-A3CC-9857B6E037DC}" srcOrd="1" destOrd="0" presId="urn:microsoft.com/office/officeart/2005/8/layout/list1"/>
    <dgm:cxn modelId="{D03ED0DE-E027-43E4-B7A4-DF68C4E3D49D}" type="presOf" srcId="{5B83EC1A-0B31-4B46-85B8-DD4DB0977B1C}" destId="{F0C19E40-A88B-4747-873F-C77591098A23}" srcOrd="0" destOrd="0" presId="urn:microsoft.com/office/officeart/2005/8/layout/list1"/>
    <dgm:cxn modelId="{83709596-51ED-4214-807D-4851CAD40DC6}" type="presOf" srcId="{53FEEAC8-EA51-443C-BBE4-304A33EBEEED}" destId="{3CA323F8-6A81-4569-BAD6-D67485E5E621}" srcOrd="0" destOrd="0" presId="urn:microsoft.com/office/officeart/2005/8/layout/list1"/>
    <dgm:cxn modelId="{AC928CF2-0C7C-47BE-8B63-1B1EE4CA8E6A}" srcId="{1A47D556-08CD-41AB-8298-8C0EFECE5203}" destId="{53FEEAC8-EA51-443C-BBE4-304A33EBEEED}" srcOrd="3" destOrd="0" parTransId="{27577205-25FF-4DE0-9BB9-E48843DE2E02}" sibTransId="{65F77BBC-8719-4510-A255-BEDC7C2D5D71}"/>
    <dgm:cxn modelId="{E01862F9-FDCA-4672-98A2-77E0C0BD0D45}" type="presOf" srcId="{0728A68F-1CAE-4ABA-88CD-FFFC9643B318}" destId="{0D8A0D1A-0CEA-473B-8C2F-0E6DCD2C3784}" srcOrd="1" destOrd="0" presId="urn:microsoft.com/office/officeart/2005/8/layout/list1"/>
    <dgm:cxn modelId="{15CA4C1A-FA3C-4C80-B46A-712CAE4EEC2E}" type="presOf" srcId="{D553F1D0-BB27-4B49-AAD4-B33960D2C5BC}" destId="{05DBFBE4-C79E-4726-A3EB-DAF211F51E8D}" srcOrd="1" destOrd="0" presId="urn:microsoft.com/office/officeart/2005/8/layout/list1"/>
    <dgm:cxn modelId="{11F821F1-42ED-4D56-9768-85A6986994C0}" type="presOf" srcId="{1A47D556-08CD-41AB-8298-8C0EFECE5203}" destId="{0CD5302B-4AC6-45FA-9572-1AC28C2ED83F}" srcOrd="0" destOrd="0" presId="urn:microsoft.com/office/officeart/2005/8/layout/list1"/>
    <dgm:cxn modelId="{68D4EE99-3EA1-4BA2-9216-2B4FBA20197E}" type="presParOf" srcId="{0CD5302B-4AC6-45FA-9572-1AC28C2ED83F}" destId="{1B8B1F38-23D3-4861-94D9-DA166C46017F}" srcOrd="0" destOrd="0" presId="urn:microsoft.com/office/officeart/2005/8/layout/list1"/>
    <dgm:cxn modelId="{790881DC-A9BC-4C51-B519-5F0F69E2BFEA}" type="presParOf" srcId="{1B8B1F38-23D3-4861-94D9-DA166C46017F}" destId="{638804D2-60EE-430A-AF97-F79AB81B95A6}" srcOrd="0" destOrd="0" presId="urn:microsoft.com/office/officeart/2005/8/layout/list1"/>
    <dgm:cxn modelId="{0E544227-776A-479D-9C3A-F253383A086B}" type="presParOf" srcId="{1B8B1F38-23D3-4861-94D9-DA166C46017F}" destId="{05DBFBE4-C79E-4726-A3EB-DAF211F51E8D}" srcOrd="1" destOrd="0" presId="urn:microsoft.com/office/officeart/2005/8/layout/list1"/>
    <dgm:cxn modelId="{FDCD81E1-B2CF-4B51-AEB6-4A278387871C}" type="presParOf" srcId="{0CD5302B-4AC6-45FA-9572-1AC28C2ED83F}" destId="{25CEED10-A93E-4886-A58F-59843518F521}" srcOrd="1" destOrd="0" presId="urn:microsoft.com/office/officeart/2005/8/layout/list1"/>
    <dgm:cxn modelId="{942DE963-B568-480C-B92D-CC5D98DF3CC0}" type="presParOf" srcId="{0CD5302B-4AC6-45FA-9572-1AC28C2ED83F}" destId="{987FA4C9-ADAA-4238-93EB-14FA6AA93C08}" srcOrd="2" destOrd="0" presId="urn:microsoft.com/office/officeart/2005/8/layout/list1"/>
    <dgm:cxn modelId="{FC43A824-6D98-4DE4-94E5-66FD9ACD2110}" type="presParOf" srcId="{0CD5302B-4AC6-45FA-9572-1AC28C2ED83F}" destId="{5794F10E-7B8C-4418-ABF6-458210E88EED}" srcOrd="3" destOrd="0" presId="urn:microsoft.com/office/officeart/2005/8/layout/list1"/>
    <dgm:cxn modelId="{1A9D8059-B9D2-4AC9-BC16-342EB65D93AB}" type="presParOf" srcId="{0CD5302B-4AC6-45FA-9572-1AC28C2ED83F}" destId="{597B3D25-8DFE-4E60-B776-C21D767C4ADB}" srcOrd="4" destOrd="0" presId="urn:microsoft.com/office/officeart/2005/8/layout/list1"/>
    <dgm:cxn modelId="{98088B75-9A12-470A-A4EF-8B84E3BF8C34}" type="presParOf" srcId="{597B3D25-8DFE-4E60-B776-C21D767C4ADB}" destId="{29089F65-B384-4297-8270-837D34EC7B1F}" srcOrd="0" destOrd="0" presId="urn:microsoft.com/office/officeart/2005/8/layout/list1"/>
    <dgm:cxn modelId="{99C0494E-7246-4380-9FD2-FF4C60C3C206}" type="presParOf" srcId="{597B3D25-8DFE-4E60-B776-C21D767C4ADB}" destId="{0D8A0D1A-0CEA-473B-8C2F-0E6DCD2C3784}" srcOrd="1" destOrd="0" presId="urn:microsoft.com/office/officeart/2005/8/layout/list1"/>
    <dgm:cxn modelId="{25E273DE-EBB2-471D-A841-5A7C83A41E33}" type="presParOf" srcId="{0CD5302B-4AC6-45FA-9572-1AC28C2ED83F}" destId="{29B15EB3-A71D-496E-BF88-1DD02F9D3749}" srcOrd="5" destOrd="0" presId="urn:microsoft.com/office/officeart/2005/8/layout/list1"/>
    <dgm:cxn modelId="{466A48F4-C3CB-4807-B0E6-67F83CE70E9B}" type="presParOf" srcId="{0CD5302B-4AC6-45FA-9572-1AC28C2ED83F}" destId="{080C1C4D-F56F-46A1-94DF-687DCE6707AA}" srcOrd="6" destOrd="0" presId="urn:microsoft.com/office/officeart/2005/8/layout/list1"/>
    <dgm:cxn modelId="{CCB323A6-5BED-4565-B414-495021185E4D}" type="presParOf" srcId="{0CD5302B-4AC6-45FA-9572-1AC28C2ED83F}" destId="{340926D2-D4D8-48A0-ACB9-722F878292E6}" srcOrd="7" destOrd="0" presId="urn:microsoft.com/office/officeart/2005/8/layout/list1"/>
    <dgm:cxn modelId="{096258AA-25F3-4C48-9152-7D7769E2CDED}" type="presParOf" srcId="{0CD5302B-4AC6-45FA-9572-1AC28C2ED83F}" destId="{826DFBF5-EC94-4DAD-ACF2-D7D2B2FBB0CD}" srcOrd="8" destOrd="0" presId="urn:microsoft.com/office/officeart/2005/8/layout/list1"/>
    <dgm:cxn modelId="{91BE1C90-F735-4EAE-A1B1-9A4D10D7B07E}" type="presParOf" srcId="{826DFBF5-EC94-4DAD-ACF2-D7D2B2FBB0CD}" destId="{F0C19E40-A88B-4747-873F-C77591098A23}" srcOrd="0" destOrd="0" presId="urn:microsoft.com/office/officeart/2005/8/layout/list1"/>
    <dgm:cxn modelId="{A033C090-C89C-4F1B-9EAF-FB9194AA91F3}" type="presParOf" srcId="{826DFBF5-EC94-4DAD-ACF2-D7D2B2FBB0CD}" destId="{99C853E3-E13A-408B-AB2C-7A65F5CA3165}" srcOrd="1" destOrd="0" presId="urn:microsoft.com/office/officeart/2005/8/layout/list1"/>
    <dgm:cxn modelId="{EC558CB5-A7F9-4D76-A9BA-5CB317143B3B}" type="presParOf" srcId="{0CD5302B-4AC6-45FA-9572-1AC28C2ED83F}" destId="{C6465531-3D10-4779-A136-64BABDDC5D85}" srcOrd="9" destOrd="0" presId="urn:microsoft.com/office/officeart/2005/8/layout/list1"/>
    <dgm:cxn modelId="{0F86CC0E-66F8-4B35-BCBC-FDEF1F2A6273}" type="presParOf" srcId="{0CD5302B-4AC6-45FA-9572-1AC28C2ED83F}" destId="{6CC6B747-E0A8-4B3B-81E1-52C5371A3BBE}" srcOrd="10" destOrd="0" presId="urn:microsoft.com/office/officeart/2005/8/layout/list1"/>
    <dgm:cxn modelId="{7D0FA1D0-DAE0-4675-AA45-7DD045FC6DA1}" type="presParOf" srcId="{0CD5302B-4AC6-45FA-9572-1AC28C2ED83F}" destId="{21215414-3876-44B4-B568-BA8A8E554C45}" srcOrd="11" destOrd="0" presId="urn:microsoft.com/office/officeart/2005/8/layout/list1"/>
    <dgm:cxn modelId="{04E0A1FC-2944-4B23-A1AD-77EB4C581D5C}" type="presParOf" srcId="{0CD5302B-4AC6-45FA-9572-1AC28C2ED83F}" destId="{A61F4597-EC29-4EDB-B713-86C5040BE2C1}" srcOrd="12" destOrd="0" presId="urn:microsoft.com/office/officeart/2005/8/layout/list1"/>
    <dgm:cxn modelId="{9F84CF37-C696-4CD5-9584-CCC6210D1148}" type="presParOf" srcId="{A61F4597-EC29-4EDB-B713-86C5040BE2C1}" destId="{3CA323F8-6A81-4569-BAD6-D67485E5E621}" srcOrd="0" destOrd="0" presId="urn:microsoft.com/office/officeart/2005/8/layout/list1"/>
    <dgm:cxn modelId="{4E4D4C37-FCB0-439D-844B-C0EB4955F814}" type="presParOf" srcId="{A61F4597-EC29-4EDB-B713-86C5040BE2C1}" destId="{8D2D7F8E-880B-4284-A3CC-9857B6E037DC}" srcOrd="1" destOrd="0" presId="urn:microsoft.com/office/officeart/2005/8/layout/list1"/>
    <dgm:cxn modelId="{BF1B4911-5751-4578-8A3D-6573DFF96ED2}" type="presParOf" srcId="{0CD5302B-4AC6-45FA-9572-1AC28C2ED83F}" destId="{2CBA85C5-13C4-4BE6-A69B-5AA81DA823C0}" srcOrd="13" destOrd="0" presId="urn:microsoft.com/office/officeart/2005/8/layout/list1"/>
    <dgm:cxn modelId="{DC2DB5FC-8A05-4332-9349-D96BDAC6C5DC}" type="presParOf" srcId="{0CD5302B-4AC6-45FA-9572-1AC28C2ED83F}" destId="{94A2FF10-669C-4A32-AF2E-30168118E98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9F01A1-B03D-440A-AEDD-5ADF3D7DFF76}" type="doc">
      <dgm:prSet loTypeId="urn:microsoft.com/office/officeart/2005/8/layout/list1" loCatId="list" qsTypeId="urn:microsoft.com/office/officeart/2005/8/quickstyle/3d2" qsCatId="3D" csTypeId="urn:microsoft.com/office/officeart/2005/8/colors/accent0_1" csCatId="mainScheme" phldr="1"/>
      <dgm:spPr/>
      <dgm:t>
        <a:bodyPr/>
        <a:lstStyle/>
        <a:p>
          <a:endParaRPr lang="ru-RU"/>
        </a:p>
      </dgm:t>
    </dgm:pt>
    <dgm:pt modelId="{2E4A86FA-EDD4-485B-A67D-9064C6B6D9AD}">
      <dgm:prSet phldrT="[Текст]" custT="1"/>
      <dgm:spPr/>
      <dgm:t>
        <a:bodyPr/>
        <a:lstStyle/>
        <a:p>
          <a:pPr algn="just"/>
          <a:r>
            <a:rPr lang="ru-RU" sz="2000" b="1" dirty="0" smtClean="0">
              <a:latin typeface="Times New Roman" panose="02020603050405020304" pitchFamily="18" charset="0"/>
              <a:cs typeface="Times New Roman" panose="02020603050405020304" pitchFamily="18" charset="0"/>
            </a:rPr>
            <a:t>Психологическое манипулирование</a:t>
          </a:r>
          <a:r>
            <a:rPr lang="ru-RU" sz="2000" dirty="0" smtClean="0">
              <a:latin typeface="Times New Roman" panose="02020603050405020304" pitchFamily="18" charset="0"/>
              <a:cs typeface="Times New Roman" panose="02020603050405020304" pitchFamily="18" charset="0"/>
            </a:rPr>
            <a:t> представляет собой управляющее воздействие на человека (адресата воздействия) и его психику со стороны управляющего субъекта (манипулятора)</a:t>
          </a:r>
          <a:endParaRPr lang="ru-RU" sz="2000" dirty="0">
            <a:latin typeface="Times New Roman" panose="02020603050405020304" pitchFamily="18" charset="0"/>
            <a:cs typeface="Times New Roman" panose="02020603050405020304" pitchFamily="18" charset="0"/>
          </a:endParaRPr>
        </a:p>
      </dgm:t>
    </dgm:pt>
    <dgm:pt modelId="{A95C352F-B467-41F1-A134-484AADDFABC2}" type="parTrans" cxnId="{27F7AFFD-2472-4FD9-B4C3-C222F76BBE33}">
      <dgm:prSet/>
      <dgm:spPr/>
      <dgm:t>
        <a:bodyPr/>
        <a:lstStyle/>
        <a:p>
          <a:endParaRPr lang="ru-RU"/>
        </a:p>
      </dgm:t>
    </dgm:pt>
    <dgm:pt modelId="{ABC46CC7-C1E6-492D-ADD6-7ACB2C1CF4E6}" type="sibTrans" cxnId="{27F7AFFD-2472-4FD9-B4C3-C222F76BBE33}">
      <dgm:prSet/>
      <dgm:spPr/>
      <dgm:t>
        <a:bodyPr/>
        <a:lstStyle/>
        <a:p>
          <a:endParaRPr lang="ru-RU"/>
        </a:p>
      </dgm:t>
    </dgm:pt>
    <dgm:pt modelId="{873E8269-2DEF-4CF2-B052-F7039614C4D4}">
      <dgm:prSet phldrT="[Текст]" custT="1"/>
      <dgm:spPr/>
      <dgm:t>
        <a:bodyPr/>
        <a:lstStyle/>
        <a:p>
          <a:pPr algn="just"/>
          <a:r>
            <a:rPr lang="ru-RU" sz="2000" b="1" dirty="0" smtClean="0">
              <a:latin typeface="Times New Roman" panose="02020603050405020304" pitchFamily="18" charset="0"/>
              <a:cs typeface="Times New Roman" panose="02020603050405020304" pitchFamily="18" charset="0"/>
            </a:rPr>
            <a:t>Манипуляция</a:t>
          </a:r>
          <a:r>
            <a:rPr lang="ru-RU" sz="2000" dirty="0" smtClean="0">
              <a:latin typeface="Times New Roman" panose="02020603050405020304" pitchFamily="18" charset="0"/>
              <a:cs typeface="Times New Roman" panose="02020603050405020304" pitchFamily="18" charset="0"/>
            </a:rPr>
            <a:t> – это способность, по усмотрению манипулирующего, воздействовать на сознание либо одного человека, либо группы людей с целью достижения определенной цели, установленной самим манипулирующим.</a:t>
          </a:r>
          <a:endParaRPr lang="ru-RU" sz="2000" dirty="0">
            <a:latin typeface="Times New Roman" panose="02020603050405020304" pitchFamily="18" charset="0"/>
            <a:cs typeface="Times New Roman" panose="02020603050405020304" pitchFamily="18" charset="0"/>
          </a:endParaRPr>
        </a:p>
      </dgm:t>
    </dgm:pt>
    <dgm:pt modelId="{287AD4AE-98E3-4BD0-8E92-ED93A6C480D5}" type="parTrans" cxnId="{DA0A9737-A879-4DDC-90C9-276AA9BDC11C}">
      <dgm:prSet/>
      <dgm:spPr/>
      <dgm:t>
        <a:bodyPr/>
        <a:lstStyle/>
        <a:p>
          <a:endParaRPr lang="ru-RU"/>
        </a:p>
      </dgm:t>
    </dgm:pt>
    <dgm:pt modelId="{EEDB66E8-05F3-4D8C-A8F3-8E9B22D6488E}" type="sibTrans" cxnId="{DA0A9737-A879-4DDC-90C9-276AA9BDC11C}">
      <dgm:prSet/>
      <dgm:spPr/>
      <dgm:t>
        <a:bodyPr/>
        <a:lstStyle/>
        <a:p>
          <a:endParaRPr lang="ru-RU"/>
        </a:p>
      </dgm:t>
    </dgm:pt>
    <dgm:pt modelId="{75F19CF9-CB24-411C-8679-DAA1BB751A75}">
      <dgm:prSet phldrT="[Текст]" custT="1"/>
      <dgm:spPr/>
      <dgm:t>
        <a:bodyPr/>
        <a:lstStyle/>
        <a:p>
          <a:pPr algn="just"/>
          <a:r>
            <a:rPr lang="ru-RU" sz="2000" b="1" dirty="0" smtClean="0">
              <a:latin typeface="Times New Roman" panose="02020603050405020304" pitchFamily="18" charset="0"/>
              <a:cs typeface="Times New Roman" panose="02020603050405020304" pitchFamily="18" charset="0"/>
            </a:rPr>
            <a:t>Манипулятор</a:t>
          </a:r>
          <a:r>
            <a:rPr lang="ru-RU" sz="2000" dirty="0" smtClean="0">
              <a:latin typeface="Times New Roman" panose="02020603050405020304" pitchFamily="18" charset="0"/>
              <a:cs typeface="Times New Roman" panose="02020603050405020304" pitchFamily="18" charset="0"/>
            </a:rPr>
            <a:t> - человек, относящийся к себе и к другим людям как к таким, которых надо постоянно контролировать и использовать в корыстных целях. Профессиональный манипулятор сочетает рыночный и технический подходы - чтобы манипулировать человеком о нем необходимо знать как можно больше</a:t>
          </a:r>
          <a:endParaRPr lang="ru-RU" sz="2000" dirty="0">
            <a:latin typeface="Times New Roman" panose="02020603050405020304" pitchFamily="18" charset="0"/>
            <a:cs typeface="Times New Roman" panose="02020603050405020304" pitchFamily="18" charset="0"/>
          </a:endParaRPr>
        </a:p>
      </dgm:t>
    </dgm:pt>
    <dgm:pt modelId="{B229FC8E-4978-4E88-81D2-006FA9BC7EAE}" type="parTrans" cxnId="{A00BAB19-DD75-412F-9579-9228E46A6A09}">
      <dgm:prSet/>
      <dgm:spPr/>
      <dgm:t>
        <a:bodyPr/>
        <a:lstStyle/>
        <a:p>
          <a:endParaRPr lang="ru-RU"/>
        </a:p>
      </dgm:t>
    </dgm:pt>
    <dgm:pt modelId="{E6654AAF-9226-4D83-8953-EC8E28A59325}" type="sibTrans" cxnId="{A00BAB19-DD75-412F-9579-9228E46A6A09}">
      <dgm:prSet/>
      <dgm:spPr/>
      <dgm:t>
        <a:bodyPr/>
        <a:lstStyle/>
        <a:p>
          <a:endParaRPr lang="ru-RU"/>
        </a:p>
      </dgm:t>
    </dgm:pt>
    <dgm:pt modelId="{7BCFFADB-670D-4755-A780-3F1517070711}" type="pres">
      <dgm:prSet presAssocID="{AD9F01A1-B03D-440A-AEDD-5ADF3D7DFF76}" presName="linear" presStyleCnt="0">
        <dgm:presLayoutVars>
          <dgm:dir/>
          <dgm:animLvl val="lvl"/>
          <dgm:resizeHandles val="exact"/>
        </dgm:presLayoutVars>
      </dgm:prSet>
      <dgm:spPr/>
      <dgm:t>
        <a:bodyPr/>
        <a:lstStyle/>
        <a:p>
          <a:endParaRPr lang="ru-RU"/>
        </a:p>
      </dgm:t>
    </dgm:pt>
    <dgm:pt modelId="{CDCFF168-9DE9-41D6-82E4-4001449FBAF1}" type="pres">
      <dgm:prSet presAssocID="{2E4A86FA-EDD4-485B-A67D-9064C6B6D9AD}" presName="parentLin" presStyleCnt="0"/>
      <dgm:spPr/>
    </dgm:pt>
    <dgm:pt modelId="{B133BD15-A617-4036-A2DF-1326C3FC92E8}" type="pres">
      <dgm:prSet presAssocID="{2E4A86FA-EDD4-485B-A67D-9064C6B6D9AD}" presName="parentLeftMargin" presStyleLbl="node1" presStyleIdx="0" presStyleCnt="3"/>
      <dgm:spPr/>
      <dgm:t>
        <a:bodyPr/>
        <a:lstStyle/>
        <a:p>
          <a:endParaRPr lang="ru-RU"/>
        </a:p>
      </dgm:t>
    </dgm:pt>
    <dgm:pt modelId="{91DECB03-2ABB-41B8-997F-6E3CAA799E19}" type="pres">
      <dgm:prSet presAssocID="{2E4A86FA-EDD4-485B-A67D-9064C6B6D9AD}" presName="parentText" presStyleLbl="node1" presStyleIdx="0" presStyleCnt="3">
        <dgm:presLayoutVars>
          <dgm:chMax val="0"/>
          <dgm:bulletEnabled val="1"/>
        </dgm:presLayoutVars>
      </dgm:prSet>
      <dgm:spPr/>
      <dgm:t>
        <a:bodyPr/>
        <a:lstStyle/>
        <a:p>
          <a:endParaRPr lang="ru-RU"/>
        </a:p>
      </dgm:t>
    </dgm:pt>
    <dgm:pt modelId="{33C930F3-23C5-493F-BD9A-A71FDB4E72B2}" type="pres">
      <dgm:prSet presAssocID="{2E4A86FA-EDD4-485B-A67D-9064C6B6D9AD}" presName="negativeSpace" presStyleCnt="0"/>
      <dgm:spPr/>
    </dgm:pt>
    <dgm:pt modelId="{A5707753-C05C-4AFA-AA4B-8D46DD59A994}" type="pres">
      <dgm:prSet presAssocID="{2E4A86FA-EDD4-485B-A67D-9064C6B6D9AD}" presName="childText" presStyleLbl="conFgAcc1" presStyleIdx="0" presStyleCnt="3">
        <dgm:presLayoutVars>
          <dgm:bulletEnabled val="1"/>
        </dgm:presLayoutVars>
      </dgm:prSet>
      <dgm:spPr/>
    </dgm:pt>
    <dgm:pt modelId="{B8731D3F-0CA4-46A8-A2AC-DE99FDA23CED}" type="pres">
      <dgm:prSet presAssocID="{ABC46CC7-C1E6-492D-ADD6-7ACB2C1CF4E6}" presName="spaceBetweenRectangles" presStyleCnt="0"/>
      <dgm:spPr/>
    </dgm:pt>
    <dgm:pt modelId="{EDFD0F36-BA40-42BD-9484-BAB94CE99A69}" type="pres">
      <dgm:prSet presAssocID="{873E8269-2DEF-4CF2-B052-F7039614C4D4}" presName="parentLin" presStyleCnt="0"/>
      <dgm:spPr/>
    </dgm:pt>
    <dgm:pt modelId="{EBA097AD-0A45-4B0A-BB5B-739A240165DF}" type="pres">
      <dgm:prSet presAssocID="{873E8269-2DEF-4CF2-B052-F7039614C4D4}" presName="parentLeftMargin" presStyleLbl="node1" presStyleIdx="0" presStyleCnt="3"/>
      <dgm:spPr/>
      <dgm:t>
        <a:bodyPr/>
        <a:lstStyle/>
        <a:p>
          <a:endParaRPr lang="ru-RU"/>
        </a:p>
      </dgm:t>
    </dgm:pt>
    <dgm:pt modelId="{87914233-56C7-4188-9E98-EB4862A0CFAC}" type="pres">
      <dgm:prSet presAssocID="{873E8269-2DEF-4CF2-B052-F7039614C4D4}" presName="parentText" presStyleLbl="node1" presStyleIdx="1" presStyleCnt="3" custScaleX="113537">
        <dgm:presLayoutVars>
          <dgm:chMax val="0"/>
          <dgm:bulletEnabled val="1"/>
        </dgm:presLayoutVars>
      </dgm:prSet>
      <dgm:spPr/>
      <dgm:t>
        <a:bodyPr/>
        <a:lstStyle/>
        <a:p>
          <a:endParaRPr lang="ru-RU"/>
        </a:p>
      </dgm:t>
    </dgm:pt>
    <dgm:pt modelId="{95BCB759-94E7-4ACB-B4A7-553A6FF5CFF8}" type="pres">
      <dgm:prSet presAssocID="{873E8269-2DEF-4CF2-B052-F7039614C4D4}" presName="negativeSpace" presStyleCnt="0"/>
      <dgm:spPr/>
    </dgm:pt>
    <dgm:pt modelId="{8E86BAC8-D00D-48C9-A6AD-38188BC38F26}" type="pres">
      <dgm:prSet presAssocID="{873E8269-2DEF-4CF2-B052-F7039614C4D4}" presName="childText" presStyleLbl="conFgAcc1" presStyleIdx="1" presStyleCnt="3">
        <dgm:presLayoutVars>
          <dgm:bulletEnabled val="1"/>
        </dgm:presLayoutVars>
      </dgm:prSet>
      <dgm:spPr/>
    </dgm:pt>
    <dgm:pt modelId="{73C511B9-5922-4A94-8DDE-063A300AC5BB}" type="pres">
      <dgm:prSet presAssocID="{EEDB66E8-05F3-4D8C-A8F3-8E9B22D6488E}" presName="spaceBetweenRectangles" presStyleCnt="0"/>
      <dgm:spPr/>
    </dgm:pt>
    <dgm:pt modelId="{CA419825-3CB8-4B32-93B0-CE3DED60BA07}" type="pres">
      <dgm:prSet presAssocID="{75F19CF9-CB24-411C-8679-DAA1BB751A75}" presName="parentLin" presStyleCnt="0"/>
      <dgm:spPr/>
    </dgm:pt>
    <dgm:pt modelId="{9BB241FF-C324-4442-861C-18EEEE46C264}" type="pres">
      <dgm:prSet presAssocID="{75F19CF9-CB24-411C-8679-DAA1BB751A75}" presName="parentLeftMargin" presStyleLbl="node1" presStyleIdx="1" presStyleCnt="3"/>
      <dgm:spPr/>
      <dgm:t>
        <a:bodyPr/>
        <a:lstStyle/>
        <a:p>
          <a:endParaRPr lang="ru-RU"/>
        </a:p>
      </dgm:t>
    </dgm:pt>
    <dgm:pt modelId="{008400B3-7BCB-4416-A296-553B0BC8786E}" type="pres">
      <dgm:prSet presAssocID="{75F19CF9-CB24-411C-8679-DAA1BB751A75}" presName="parentText" presStyleLbl="node1" presStyleIdx="2" presStyleCnt="3" custScaleX="139815">
        <dgm:presLayoutVars>
          <dgm:chMax val="0"/>
          <dgm:bulletEnabled val="1"/>
        </dgm:presLayoutVars>
      </dgm:prSet>
      <dgm:spPr/>
      <dgm:t>
        <a:bodyPr/>
        <a:lstStyle/>
        <a:p>
          <a:endParaRPr lang="ru-RU"/>
        </a:p>
      </dgm:t>
    </dgm:pt>
    <dgm:pt modelId="{8BEBD2CE-4DA8-424B-873D-191CD0729C05}" type="pres">
      <dgm:prSet presAssocID="{75F19CF9-CB24-411C-8679-DAA1BB751A75}" presName="negativeSpace" presStyleCnt="0"/>
      <dgm:spPr/>
    </dgm:pt>
    <dgm:pt modelId="{0ABF8F1C-49B4-4136-A370-FCA8D705C27F}" type="pres">
      <dgm:prSet presAssocID="{75F19CF9-CB24-411C-8679-DAA1BB751A75}" presName="childText" presStyleLbl="conFgAcc1" presStyleIdx="2" presStyleCnt="3">
        <dgm:presLayoutVars>
          <dgm:bulletEnabled val="1"/>
        </dgm:presLayoutVars>
      </dgm:prSet>
      <dgm:spPr/>
    </dgm:pt>
  </dgm:ptLst>
  <dgm:cxnLst>
    <dgm:cxn modelId="{8739750D-78A4-46A6-824E-A7B0CB5C6768}" type="presOf" srcId="{873E8269-2DEF-4CF2-B052-F7039614C4D4}" destId="{87914233-56C7-4188-9E98-EB4862A0CFAC}" srcOrd="1" destOrd="0" presId="urn:microsoft.com/office/officeart/2005/8/layout/list1"/>
    <dgm:cxn modelId="{88AFC105-FAD7-4F8A-96E7-6DBCB4A1FB78}" type="presOf" srcId="{AD9F01A1-B03D-440A-AEDD-5ADF3D7DFF76}" destId="{7BCFFADB-670D-4755-A780-3F1517070711}" srcOrd="0" destOrd="0" presId="urn:microsoft.com/office/officeart/2005/8/layout/list1"/>
    <dgm:cxn modelId="{2E6132DE-1351-4351-8AC1-4FF7EFDE812C}" type="presOf" srcId="{2E4A86FA-EDD4-485B-A67D-9064C6B6D9AD}" destId="{B133BD15-A617-4036-A2DF-1326C3FC92E8}" srcOrd="0" destOrd="0" presId="urn:microsoft.com/office/officeart/2005/8/layout/list1"/>
    <dgm:cxn modelId="{05942940-8F71-4BC1-AA5F-4AE5698A9C6F}" type="presOf" srcId="{75F19CF9-CB24-411C-8679-DAA1BB751A75}" destId="{008400B3-7BCB-4416-A296-553B0BC8786E}" srcOrd="1" destOrd="0" presId="urn:microsoft.com/office/officeart/2005/8/layout/list1"/>
    <dgm:cxn modelId="{56106775-EE52-49D5-B301-002751A2ED33}" type="presOf" srcId="{873E8269-2DEF-4CF2-B052-F7039614C4D4}" destId="{EBA097AD-0A45-4B0A-BB5B-739A240165DF}" srcOrd="0" destOrd="0" presId="urn:microsoft.com/office/officeart/2005/8/layout/list1"/>
    <dgm:cxn modelId="{27F7AFFD-2472-4FD9-B4C3-C222F76BBE33}" srcId="{AD9F01A1-B03D-440A-AEDD-5ADF3D7DFF76}" destId="{2E4A86FA-EDD4-485B-A67D-9064C6B6D9AD}" srcOrd="0" destOrd="0" parTransId="{A95C352F-B467-41F1-A134-484AADDFABC2}" sibTransId="{ABC46CC7-C1E6-492D-ADD6-7ACB2C1CF4E6}"/>
    <dgm:cxn modelId="{A8597B5D-5393-4F9F-A860-28E068447612}" type="presOf" srcId="{75F19CF9-CB24-411C-8679-DAA1BB751A75}" destId="{9BB241FF-C324-4442-861C-18EEEE46C264}" srcOrd="0" destOrd="0" presId="urn:microsoft.com/office/officeart/2005/8/layout/list1"/>
    <dgm:cxn modelId="{DA0A9737-A879-4DDC-90C9-276AA9BDC11C}" srcId="{AD9F01A1-B03D-440A-AEDD-5ADF3D7DFF76}" destId="{873E8269-2DEF-4CF2-B052-F7039614C4D4}" srcOrd="1" destOrd="0" parTransId="{287AD4AE-98E3-4BD0-8E92-ED93A6C480D5}" sibTransId="{EEDB66E8-05F3-4D8C-A8F3-8E9B22D6488E}"/>
    <dgm:cxn modelId="{78A07BFE-99F6-4F8E-9843-C803899A635F}" type="presOf" srcId="{2E4A86FA-EDD4-485B-A67D-9064C6B6D9AD}" destId="{91DECB03-2ABB-41B8-997F-6E3CAA799E19}" srcOrd="1" destOrd="0" presId="urn:microsoft.com/office/officeart/2005/8/layout/list1"/>
    <dgm:cxn modelId="{A00BAB19-DD75-412F-9579-9228E46A6A09}" srcId="{AD9F01A1-B03D-440A-AEDD-5ADF3D7DFF76}" destId="{75F19CF9-CB24-411C-8679-DAA1BB751A75}" srcOrd="2" destOrd="0" parTransId="{B229FC8E-4978-4E88-81D2-006FA9BC7EAE}" sibTransId="{E6654AAF-9226-4D83-8953-EC8E28A59325}"/>
    <dgm:cxn modelId="{4D2F1E91-71D7-4C53-B9C7-9F262CC4C1C3}" type="presParOf" srcId="{7BCFFADB-670D-4755-A780-3F1517070711}" destId="{CDCFF168-9DE9-41D6-82E4-4001449FBAF1}" srcOrd="0" destOrd="0" presId="urn:microsoft.com/office/officeart/2005/8/layout/list1"/>
    <dgm:cxn modelId="{BC94F27C-FD78-4469-A88D-E296BDA8819E}" type="presParOf" srcId="{CDCFF168-9DE9-41D6-82E4-4001449FBAF1}" destId="{B133BD15-A617-4036-A2DF-1326C3FC92E8}" srcOrd="0" destOrd="0" presId="urn:microsoft.com/office/officeart/2005/8/layout/list1"/>
    <dgm:cxn modelId="{7FAD3FF4-008A-4E34-AC80-26B0058471F8}" type="presParOf" srcId="{CDCFF168-9DE9-41D6-82E4-4001449FBAF1}" destId="{91DECB03-2ABB-41B8-997F-6E3CAA799E19}" srcOrd="1" destOrd="0" presId="urn:microsoft.com/office/officeart/2005/8/layout/list1"/>
    <dgm:cxn modelId="{07AAE438-5BC8-4376-8C00-BF8379028F85}" type="presParOf" srcId="{7BCFFADB-670D-4755-A780-3F1517070711}" destId="{33C930F3-23C5-493F-BD9A-A71FDB4E72B2}" srcOrd="1" destOrd="0" presId="urn:microsoft.com/office/officeart/2005/8/layout/list1"/>
    <dgm:cxn modelId="{72B0E1DC-CDA8-4507-9C64-AC010825AA2C}" type="presParOf" srcId="{7BCFFADB-670D-4755-A780-3F1517070711}" destId="{A5707753-C05C-4AFA-AA4B-8D46DD59A994}" srcOrd="2" destOrd="0" presId="urn:microsoft.com/office/officeart/2005/8/layout/list1"/>
    <dgm:cxn modelId="{A7E55157-67D4-40A0-9B48-15F5750F3CAC}" type="presParOf" srcId="{7BCFFADB-670D-4755-A780-3F1517070711}" destId="{B8731D3F-0CA4-46A8-A2AC-DE99FDA23CED}" srcOrd="3" destOrd="0" presId="urn:microsoft.com/office/officeart/2005/8/layout/list1"/>
    <dgm:cxn modelId="{F0C92885-7C36-4FE0-A63B-ECD9ABDD8EF1}" type="presParOf" srcId="{7BCFFADB-670D-4755-A780-3F1517070711}" destId="{EDFD0F36-BA40-42BD-9484-BAB94CE99A69}" srcOrd="4" destOrd="0" presId="urn:microsoft.com/office/officeart/2005/8/layout/list1"/>
    <dgm:cxn modelId="{FC39DD18-4155-4C76-800F-B56DA1C41342}" type="presParOf" srcId="{EDFD0F36-BA40-42BD-9484-BAB94CE99A69}" destId="{EBA097AD-0A45-4B0A-BB5B-739A240165DF}" srcOrd="0" destOrd="0" presId="urn:microsoft.com/office/officeart/2005/8/layout/list1"/>
    <dgm:cxn modelId="{2C503838-4A91-43C7-A95D-C76BFE77D6DE}" type="presParOf" srcId="{EDFD0F36-BA40-42BD-9484-BAB94CE99A69}" destId="{87914233-56C7-4188-9E98-EB4862A0CFAC}" srcOrd="1" destOrd="0" presId="urn:microsoft.com/office/officeart/2005/8/layout/list1"/>
    <dgm:cxn modelId="{B422FF98-281C-4941-9FD0-BE43F6B75D1C}" type="presParOf" srcId="{7BCFFADB-670D-4755-A780-3F1517070711}" destId="{95BCB759-94E7-4ACB-B4A7-553A6FF5CFF8}" srcOrd="5" destOrd="0" presId="urn:microsoft.com/office/officeart/2005/8/layout/list1"/>
    <dgm:cxn modelId="{357B4E7F-6476-4B64-86F2-CCAD423212A5}" type="presParOf" srcId="{7BCFFADB-670D-4755-A780-3F1517070711}" destId="{8E86BAC8-D00D-48C9-A6AD-38188BC38F26}" srcOrd="6" destOrd="0" presId="urn:microsoft.com/office/officeart/2005/8/layout/list1"/>
    <dgm:cxn modelId="{DE85046A-C4AC-4D37-B736-F45601E785F5}" type="presParOf" srcId="{7BCFFADB-670D-4755-A780-3F1517070711}" destId="{73C511B9-5922-4A94-8DDE-063A300AC5BB}" srcOrd="7" destOrd="0" presId="urn:microsoft.com/office/officeart/2005/8/layout/list1"/>
    <dgm:cxn modelId="{0EDB8263-B535-4C0B-81D8-E67211F2814F}" type="presParOf" srcId="{7BCFFADB-670D-4755-A780-3F1517070711}" destId="{CA419825-3CB8-4B32-93B0-CE3DED60BA07}" srcOrd="8" destOrd="0" presId="urn:microsoft.com/office/officeart/2005/8/layout/list1"/>
    <dgm:cxn modelId="{B916794C-797F-4479-AB22-DEDF2847F558}" type="presParOf" srcId="{CA419825-3CB8-4B32-93B0-CE3DED60BA07}" destId="{9BB241FF-C324-4442-861C-18EEEE46C264}" srcOrd="0" destOrd="0" presId="urn:microsoft.com/office/officeart/2005/8/layout/list1"/>
    <dgm:cxn modelId="{928B766E-403D-4B87-B588-16C4861720C0}" type="presParOf" srcId="{CA419825-3CB8-4B32-93B0-CE3DED60BA07}" destId="{008400B3-7BCB-4416-A296-553B0BC8786E}" srcOrd="1" destOrd="0" presId="urn:microsoft.com/office/officeart/2005/8/layout/list1"/>
    <dgm:cxn modelId="{9CAF4D63-8BC0-45EF-97C4-ACECB60596A7}" type="presParOf" srcId="{7BCFFADB-670D-4755-A780-3F1517070711}" destId="{8BEBD2CE-4DA8-424B-873D-191CD0729C05}" srcOrd="9" destOrd="0" presId="urn:microsoft.com/office/officeart/2005/8/layout/list1"/>
    <dgm:cxn modelId="{C90769B5-033F-472E-8284-3AF083A84506}" type="presParOf" srcId="{7BCFFADB-670D-4755-A780-3F1517070711}" destId="{0ABF8F1C-49B4-4136-A370-FCA8D705C2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08846-A3DD-4DB6-A42C-86BC8C9B135D}" type="doc">
      <dgm:prSet loTypeId="urn:microsoft.com/office/officeart/2005/8/layout/bProcess4" loCatId="process" qsTypeId="urn:microsoft.com/office/officeart/2005/8/quickstyle/simple1" qsCatId="simple" csTypeId="urn:microsoft.com/office/officeart/2005/8/colors/accent0_3" csCatId="mainScheme" phldr="1"/>
      <dgm:spPr/>
      <dgm:t>
        <a:bodyPr/>
        <a:lstStyle/>
        <a:p>
          <a:endParaRPr lang="ru-RU"/>
        </a:p>
      </dgm:t>
    </dgm:pt>
    <dgm:pt modelId="{92A3B24B-90DD-496E-83B2-BB91990DD82D}">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Диктатор</a:t>
          </a:r>
          <a:r>
            <a:rPr lang="ru-RU" sz="1600" dirty="0" smtClean="0">
              <a:solidFill>
                <a:schemeClr val="tx1"/>
              </a:solidFill>
              <a:latin typeface="Times New Roman" panose="02020603050405020304" pitchFamily="18" charset="0"/>
              <a:cs typeface="Times New Roman" panose="02020603050405020304" pitchFamily="18" charset="0"/>
            </a:rPr>
            <a:t> - демонстрирует свою власть и силу; при общении с объектами манипуляций давит на них, приказывает, ссылается на авторитеты</a:t>
          </a:r>
          <a:endParaRPr lang="ru-RU" sz="1600" dirty="0">
            <a:solidFill>
              <a:schemeClr val="tx1"/>
            </a:solidFill>
            <a:latin typeface="Times New Roman" panose="02020603050405020304" pitchFamily="18" charset="0"/>
            <a:cs typeface="Times New Roman" panose="02020603050405020304" pitchFamily="18" charset="0"/>
          </a:endParaRPr>
        </a:p>
      </dgm:t>
    </dgm:pt>
    <dgm:pt modelId="{72C2F8F3-EC99-4B23-9D53-0F0879C0E5AF}" type="parTrans" cxnId="{BF8CE0CE-C385-4977-AF86-995463C876A0}">
      <dgm:prSet/>
      <dgm:spPr/>
      <dgm:t>
        <a:bodyPr/>
        <a:lstStyle/>
        <a:p>
          <a:endParaRPr lang="ru-RU"/>
        </a:p>
      </dgm:t>
    </dgm:pt>
    <dgm:pt modelId="{197DCA59-FC5D-4F08-8BA2-D907B538A568}" type="sibTrans" cxnId="{BF8CE0CE-C385-4977-AF86-995463C876A0}">
      <dgm:prSet/>
      <dgm:spPr/>
      <dgm:t>
        <a:bodyPr/>
        <a:lstStyle/>
        <a:p>
          <a:endParaRPr lang="ru-RU"/>
        </a:p>
      </dgm:t>
    </dgm:pt>
    <dgm:pt modelId="{331A2F19-694F-48AC-8173-A325CC9B4400}">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Слабак</a:t>
          </a:r>
          <a:r>
            <a:rPr lang="ru-RU" sz="1600" dirty="0" smtClean="0">
              <a:solidFill>
                <a:schemeClr val="tx1"/>
              </a:solidFill>
              <a:latin typeface="Times New Roman" panose="02020603050405020304" pitchFamily="18" charset="0"/>
              <a:cs typeface="Times New Roman" panose="02020603050405020304" pitchFamily="18" charset="0"/>
            </a:rPr>
            <a:t> - вечная жертва, играющая на жалости к себе, полная противоположность диктатору</a:t>
          </a:r>
          <a:endParaRPr lang="ru-RU" sz="1600" dirty="0">
            <a:solidFill>
              <a:schemeClr val="tx1"/>
            </a:solidFill>
            <a:latin typeface="Times New Roman" panose="02020603050405020304" pitchFamily="18" charset="0"/>
            <a:cs typeface="Times New Roman" panose="02020603050405020304" pitchFamily="18" charset="0"/>
          </a:endParaRPr>
        </a:p>
      </dgm:t>
    </dgm:pt>
    <dgm:pt modelId="{09F7B4F0-6A5B-46EF-B2F9-700D0B740744}" type="parTrans" cxnId="{769BE1A1-C140-4489-8819-8BAE20B1B201}">
      <dgm:prSet/>
      <dgm:spPr/>
      <dgm:t>
        <a:bodyPr/>
        <a:lstStyle/>
        <a:p>
          <a:endParaRPr lang="ru-RU"/>
        </a:p>
      </dgm:t>
    </dgm:pt>
    <dgm:pt modelId="{4480A70C-7D78-4E75-9846-CC72A7EFCDAB}" type="sibTrans" cxnId="{769BE1A1-C140-4489-8819-8BAE20B1B201}">
      <dgm:prSet/>
      <dgm:spPr/>
      <dgm:t>
        <a:bodyPr/>
        <a:lstStyle/>
        <a:p>
          <a:endParaRPr lang="ru-RU"/>
        </a:p>
      </dgm:t>
    </dgm:pt>
    <dgm:pt modelId="{3C3D1927-4303-451D-88B6-7FBE9FD96F37}">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Калькулятор</a:t>
          </a:r>
          <a:r>
            <a:rPr lang="ru-RU" sz="1600" dirty="0" smtClean="0">
              <a:solidFill>
                <a:schemeClr val="tx1"/>
              </a:solidFill>
              <a:latin typeface="Times New Roman" panose="02020603050405020304" pitchFamily="18" charset="0"/>
              <a:cs typeface="Times New Roman" panose="02020603050405020304" pitchFamily="18" charset="0"/>
            </a:rPr>
            <a:t> - пытается все просчитать и проконтролировать; запугивает и обманывает окружающих, пытается во всем их проверять и перехитрить</a:t>
          </a:r>
          <a:endParaRPr lang="ru-RU" sz="1600" dirty="0">
            <a:solidFill>
              <a:schemeClr val="tx1"/>
            </a:solidFill>
            <a:latin typeface="Times New Roman" panose="02020603050405020304" pitchFamily="18" charset="0"/>
            <a:cs typeface="Times New Roman" panose="02020603050405020304" pitchFamily="18" charset="0"/>
          </a:endParaRPr>
        </a:p>
      </dgm:t>
    </dgm:pt>
    <dgm:pt modelId="{D3D34931-FC56-440C-891A-C6797A3307AA}" type="parTrans" cxnId="{FC94EE54-734A-4FE9-A27F-51FCBDA752DF}">
      <dgm:prSet/>
      <dgm:spPr/>
      <dgm:t>
        <a:bodyPr/>
        <a:lstStyle/>
        <a:p>
          <a:endParaRPr lang="ru-RU"/>
        </a:p>
      </dgm:t>
    </dgm:pt>
    <dgm:pt modelId="{E72DACDB-CDBF-4B84-B068-BB2EB8D0658E}" type="sibTrans" cxnId="{FC94EE54-734A-4FE9-A27F-51FCBDA752DF}">
      <dgm:prSet/>
      <dgm:spPr/>
      <dgm:t>
        <a:bodyPr/>
        <a:lstStyle/>
        <a:p>
          <a:endParaRPr lang="ru-RU"/>
        </a:p>
      </dgm:t>
    </dgm:pt>
    <dgm:pt modelId="{9BCC4DBF-F1DC-458B-8D02-BE670B666B87}">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Прилипала</a:t>
          </a:r>
          <a:r>
            <a:rPr lang="ru-RU" sz="1600" dirty="0" smtClean="0">
              <a:solidFill>
                <a:schemeClr val="tx1"/>
              </a:solidFill>
              <a:latin typeface="Times New Roman" panose="02020603050405020304" pitchFamily="18" charset="0"/>
              <a:cs typeface="Times New Roman" panose="02020603050405020304" pitchFamily="18" charset="0"/>
            </a:rPr>
            <a:t> - противоположность калькулятора; постоянно ищет чужой помощи, заботы и готов к тому, что его обманут; позволяет другим выполнять свою работу</a:t>
          </a:r>
          <a:endParaRPr lang="ru-RU" sz="1600" dirty="0">
            <a:solidFill>
              <a:schemeClr val="tx1"/>
            </a:solidFill>
            <a:latin typeface="Times New Roman" panose="02020603050405020304" pitchFamily="18" charset="0"/>
            <a:cs typeface="Times New Roman" panose="02020603050405020304" pitchFamily="18" charset="0"/>
          </a:endParaRPr>
        </a:p>
      </dgm:t>
    </dgm:pt>
    <dgm:pt modelId="{7D63F7C4-A302-48E1-8501-6FC2E7EAA980}" type="parTrans" cxnId="{15165955-37DA-477A-8386-7CA947F318B8}">
      <dgm:prSet/>
      <dgm:spPr/>
      <dgm:t>
        <a:bodyPr/>
        <a:lstStyle/>
        <a:p>
          <a:endParaRPr lang="ru-RU"/>
        </a:p>
      </dgm:t>
    </dgm:pt>
    <dgm:pt modelId="{39E532C7-3926-4643-9D44-E9D1881DBFD6}" type="sibTrans" cxnId="{15165955-37DA-477A-8386-7CA947F318B8}">
      <dgm:prSet/>
      <dgm:spPr/>
      <dgm:t>
        <a:bodyPr/>
        <a:lstStyle/>
        <a:p>
          <a:endParaRPr lang="ru-RU"/>
        </a:p>
      </dgm:t>
    </dgm:pt>
    <dgm:pt modelId="{1190C071-7364-4556-B55A-6AAEDA182F74}">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Хулиган</a:t>
          </a:r>
          <a:r>
            <a:rPr lang="ru-RU" sz="1600" dirty="0" smtClean="0">
              <a:solidFill>
                <a:schemeClr val="tx1"/>
              </a:solidFill>
              <a:latin typeface="Times New Roman" panose="02020603050405020304" pitchFamily="18" charset="0"/>
              <a:cs typeface="Times New Roman" panose="02020603050405020304" pitchFamily="18" charset="0"/>
            </a:rPr>
            <a:t> - демонстрирует агрессивность, жестокость и недоброжелательность; руководит объектами манипуляций с помощью угроз; женские варианты хулигана - стерва, мегера, злючка</a:t>
          </a:r>
          <a:endParaRPr lang="ru-RU" sz="1600" dirty="0">
            <a:solidFill>
              <a:schemeClr val="tx1"/>
            </a:solidFill>
            <a:latin typeface="Times New Roman" panose="02020603050405020304" pitchFamily="18" charset="0"/>
            <a:cs typeface="Times New Roman" panose="02020603050405020304" pitchFamily="18" charset="0"/>
          </a:endParaRPr>
        </a:p>
      </dgm:t>
    </dgm:pt>
    <dgm:pt modelId="{54715CFA-1EBB-45B7-952D-735FC72A9126}" type="parTrans" cxnId="{DC05CE57-0879-4741-B826-EACCEFFEA1BB}">
      <dgm:prSet/>
      <dgm:spPr/>
      <dgm:t>
        <a:bodyPr/>
        <a:lstStyle/>
        <a:p>
          <a:endParaRPr lang="ru-RU"/>
        </a:p>
      </dgm:t>
    </dgm:pt>
    <dgm:pt modelId="{A4C9D898-7A45-4E20-95FD-E34E9DA3D581}" type="sibTrans" cxnId="{DC05CE57-0879-4741-B826-EACCEFFEA1BB}">
      <dgm:prSet/>
      <dgm:spPr/>
      <dgm:t>
        <a:bodyPr/>
        <a:lstStyle/>
        <a:p>
          <a:endParaRPr lang="ru-RU"/>
        </a:p>
      </dgm:t>
    </dgm:pt>
    <dgm:pt modelId="{22026070-FF96-4AC5-9C9F-07497D3D265D}">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Хороший парень</a:t>
          </a:r>
          <a:r>
            <a:rPr lang="ru-RU" sz="1600" dirty="0" smtClean="0">
              <a:solidFill>
                <a:schemeClr val="tx1"/>
              </a:solidFill>
              <a:latin typeface="Times New Roman" panose="02020603050405020304" pitchFamily="18" charset="0"/>
              <a:cs typeface="Times New Roman" panose="02020603050405020304" pitchFamily="18" charset="0"/>
            </a:rPr>
            <a:t> - всегда демонстрирует сердечность, внимание, навязчивую заботу</a:t>
          </a:r>
          <a:endParaRPr lang="ru-RU" sz="1600" dirty="0">
            <a:solidFill>
              <a:schemeClr val="tx1"/>
            </a:solidFill>
            <a:latin typeface="Times New Roman" panose="02020603050405020304" pitchFamily="18" charset="0"/>
            <a:cs typeface="Times New Roman" panose="02020603050405020304" pitchFamily="18" charset="0"/>
          </a:endParaRPr>
        </a:p>
      </dgm:t>
    </dgm:pt>
    <dgm:pt modelId="{A804C107-F285-4360-884E-A6A65CC5E7F7}" type="parTrans" cxnId="{3AE9B94E-D75B-42FA-8C83-FAC152F72971}">
      <dgm:prSet/>
      <dgm:spPr/>
      <dgm:t>
        <a:bodyPr/>
        <a:lstStyle/>
        <a:p>
          <a:endParaRPr lang="ru-RU"/>
        </a:p>
      </dgm:t>
    </dgm:pt>
    <dgm:pt modelId="{FFB03DB6-D6FF-4349-B38C-A4CDC88F5FA8}" type="sibTrans" cxnId="{3AE9B94E-D75B-42FA-8C83-FAC152F72971}">
      <dgm:prSet/>
      <dgm:spPr/>
      <dgm:t>
        <a:bodyPr/>
        <a:lstStyle/>
        <a:p>
          <a:endParaRPr lang="ru-RU"/>
        </a:p>
      </dgm:t>
    </dgm:pt>
    <dgm:pt modelId="{E9C87AC0-F4B3-40FC-8D50-F5E1630C36C3}">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Судья</a:t>
          </a:r>
          <a:r>
            <a:rPr lang="ru-RU" sz="1600" dirty="0" smtClean="0">
              <a:solidFill>
                <a:schemeClr val="tx1"/>
              </a:solidFill>
              <a:latin typeface="Times New Roman" panose="02020603050405020304" pitchFamily="18" charset="0"/>
              <a:cs typeface="Times New Roman" panose="02020603050405020304" pitchFamily="18" charset="0"/>
            </a:rPr>
            <a:t> - подчеркнуто скептический и критический; никому не доверяет, постоянно кого-то осуждает; чрезмерно оскорбительный и злопамятный</a:t>
          </a:r>
          <a:endParaRPr lang="ru-RU" sz="1600" dirty="0">
            <a:solidFill>
              <a:schemeClr val="tx1"/>
            </a:solidFill>
            <a:latin typeface="Times New Roman" panose="02020603050405020304" pitchFamily="18" charset="0"/>
            <a:cs typeface="Times New Roman" panose="02020603050405020304" pitchFamily="18" charset="0"/>
          </a:endParaRPr>
        </a:p>
      </dgm:t>
    </dgm:pt>
    <dgm:pt modelId="{99B1674D-4600-40FC-887D-8A8CC45CD41E}" type="parTrans" cxnId="{E33BB59A-917B-45C2-9AF1-4124003E2461}">
      <dgm:prSet/>
      <dgm:spPr/>
      <dgm:t>
        <a:bodyPr/>
        <a:lstStyle/>
        <a:p>
          <a:endParaRPr lang="ru-RU"/>
        </a:p>
      </dgm:t>
    </dgm:pt>
    <dgm:pt modelId="{0CCD5491-325F-4CFB-A0C5-763C7AEC70D9}" type="sibTrans" cxnId="{E33BB59A-917B-45C2-9AF1-4124003E2461}">
      <dgm:prSet/>
      <dgm:spPr/>
      <dgm:t>
        <a:bodyPr/>
        <a:lstStyle/>
        <a:p>
          <a:endParaRPr lang="ru-RU"/>
        </a:p>
      </dgm:t>
    </dgm:pt>
    <dgm:pt modelId="{1076DA7F-BF0E-4A46-BA59-0AED2D7792E2}">
      <dgm:prSet phldrT="[Текст]"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ru-RU" sz="1600" i="1" dirty="0" smtClean="0">
              <a:solidFill>
                <a:schemeClr val="tx1"/>
              </a:solidFill>
              <a:latin typeface="Times New Roman" panose="02020603050405020304" pitchFamily="18" charset="0"/>
              <a:cs typeface="Times New Roman" panose="02020603050405020304" pitchFamily="18" charset="0"/>
            </a:rPr>
            <a:t>Защитник</a:t>
          </a:r>
          <a:r>
            <a:rPr lang="ru-RU" sz="1600" dirty="0" smtClean="0">
              <a:solidFill>
                <a:schemeClr val="tx1"/>
              </a:solidFill>
              <a:latin typeface="Times New Roman" panose="02020603050405020304" pitchFamily="18" charset="0"/>
              <a:cs typeface="Times New Roman" panose="02020603050405020304" pitchFamily="18" charset="0"/>
            </a:rPr>
            <a:t> - противоположность судьи; демонстрирует поддержку; снисходителен к чужим ошибкам; занимается своими подопечными и не дает им возможности постоять за себя; постоянно занимается делами других людей вместо того, чтобы заниматься своими</a:t>
          </a:r>
          <a:endParaRPr lang="ru-RU" sz="1600" dirty="0">
            <a:solidFill>
              <a:schemeClr val="tx1"/>
            </a:solidFill>
            <a:latin typeface="Times New Roman" panose="02020603050405020304" pitchFamily="18" charset="0"/>
            <a:cs typeface="Times New Roman" panose="02020603050405020304" pitchFamily="18" charset="0"/>
          </a:endParaRPr>
        </a:p>
      </dgm:t>
    </dgm:pt>
    <dgm:pt modelId="{341F419B-1298-4790-A900-C8B1186A7D2A}" type="parTrans" cxnId="{C0398AFC-1555-41EE-80A8-8384D4A674C5}">
      <dgm:prSet/>
      <dgm:spPr/>
      <dgm:t>
        <a:bodyPr/>
        <a:lstStyle/>
        <a:p>
          <a:endParaRPr lang="ru-RU"/>
        </a:p>
      </dgm:t>
    </dgm:pt>
    <dgm:pt modelId="{530E4DF5-F412-49D7-9C31-140E9948B582}" type="sibTrans" cxnId="{C0398AFC-1555-41EE-80A8-8384D4A674C5}">
      <dgm:prSet/>
      <dgm:spPr/>
      <dgm:t>
        <a:bodyPr/>
        <a:lstStyle/>
        <a:p>
          <a:endParaRPr lang="ru-RU"/>
        </a:p>
      </dgm:t>
    </dgm:pt>
    <dgm:pt modelId="{4E23ECBA-8717-4005-B4F9-58BED7D1B8A7}" type="pres">
      <dgm:prSet presAssocID="{66E08846-A3DD-4DB6-A42C-86BC8C9B135D}" presName="Name0" presStyleCnt="0">
        <dgm:presLayoutVars>
          <dgm:dir/>
          <dgm:resizeHandles/>
        </dgm:presLayoutVars>
      </dgm:prSet>
      <dgm:spPr/>
      <dgm:t>
        <a:bodyPr/>
        <a:lstStyle/>
        <a:p>
          <a:endParaRPr lang="ru-RU"/>
        </a:p>
      </dgm:t>
    </dgm:pt>
    <dgm:pt modelId="{011F7537-E6CD-45EA-982C-5D9ADE61DE3C}" type="pres">
      <dgm:prSet presAssocID="{92A3B24B-90DD-496E-83B2-BB91990DD82D}" presName="compNode" presStyleCnt="0"/>
      <dgm:spPr/>
    </dgm:pt>
    <dgm:pt modelId="{198E4192-920F-4D1C-B13C-2084F7D105C7}" type="pres">
      <dgm:prSet presAssocID="{92A3B24B-90DD-496E-83B2-BB91990DD82D}" presName="dummyConnPt" presStyleCnt="0"/>
      <dgm:spPr/>
    </dgm:pt>
    <dgm:pt modelId="{BA2F3525-36C7-4284-BA03-231BA1204114}" type="pres">
      <dgm:prSet presAssocID="{92A3B24B-90DD-496E-83B2-BB91990DD82D}" presName="node" presStyleLbl="node1" presStyleIdx="0" presStyleCnt="8">
        <dgm:presLayoutVars>
          <dgm:bulletEnabled val="1"/>
        </dgm:presLayoutVars>
      </dgm:prSet>
      <dgm:spPr/>
      <dgm:t>
        <a:bodyPr/>
        <a:lstStyle/>
        <a:p>
          <a:endParaRPr lang="ru-RU"/>
        </a:p>
      </dgm:t>
    </dgm:pt>
    <dgm:pt modelId="{27F26B7A-3EB1-4873-9241-369B16DBA721}" type="pres">
      <dgm:prSet presAssocID="{197DCA59-FC5D-4F08-8BA2-D907B538A568}" presName="sibTrans" presStyleLbl="bgSibTrans2D1" presStyleIdx="0" presStyleCnt="7"/>
      <dgm:spPr/>
      <dgm:t>
        <a:bodyPr/>
        <a:lstStyle/>
        <a:p>
          <a:endParaRPr lang="ru-RU"/>
        </a:p>
      </dgm:t>
    </dgm:pt>
    <dgm:pt modelId="{6906874C-E524-45C3-985F-1F6B6BBFE19D}" type="pres">
      <dgm:prSet presAssocID="{331A2F19-694F-48AC-8173-A325CC9B4400}" presName="compNode" presStyleCnt="0"/>
      <dgm:spPr/>
    </dgm:pt>
    <dgm:pt modelId="{E455FFEA-5DF7-4CA3-B50A-4D1A080CFA61}" type="pres">
      <dgm:prSet presAssocID="{331A2F19-694F-48AC-8173-A325CC9B4400}" presName="dummyConnPt" presStyleCnt="0"/>
      <dgm:spPr/>
    </dgm:pt>
    <dgm:pt modelId="{6C072740-A207-4442-823E-860895BE5383}" type="pres">
      <dgm:prSet presAssocID="{331A2F19-694F-48AC-8173-A325CC9B4400}" presName="node" presStyleLbl="node1" presStyleIdx="1" presStyleCnt="8">
        <dgm:presLayoutVars>
          <dgm:bulletEnabled val="1"/>
        </dgm:presLayoutVars>
      </dgm:prSet>
      <dgm:spPr/>
      <dgm:t>
        <a:bodyPr/>
        <a:lstStyle/>
        <a:p>
          <a:endParaRPr lang="ru-RU"/>
        </a:p>
      </dgm:t>
    </dgm:pt>
    <dgm:pt modelId="{E854B8CD-64FD-43E8-98DF-6B4544B2327D}" type="pres">
      <dgm:prSet presAssocID="{4480A70C-7D78-4E75-9846-CC72A7EFCDAB}" presName="sibTrans" presStyleLbl="bgSibTrans2D1" presStyleIdx="1" presStyleCnt="7"/>
      <dgm:spPr/>
      <dgm:t>
        <a:bodyPr/>
        <a:lstStyle/>
        <a:p>
          <a:endParaRPr lang="ru-RU"/>
        </a:p>
      </dgm:t>
    </dgm:pt>
    <dgm:pt modelId="{563A0746-725D-4C41-84F5-343B95868F5C}" type="pres">
      <dgm:prSet presAssocID="{3C3D1927-4303-451D-88B6-7FBE9FD96F37}" presName="compNode" presStyleCnt="0"/>
      <dgm:spPr/>
    </dgm:pt>
    <dgm:pt modelId="{DD22761C-1D41-4645-9B82-58B255252151}" type="pres">
      <dgm:prSet presAssocID="{3C3D1927-4303-451D-88B6-7FBE9FD96F37}" presName="dummyConnPt" presStyleCnt="0"/>
      <dgm:spPr/>
    </dgm:pt>
    <dgm:pt modelId="{333C728A-E5B6-4EFA-AD55-F4D5DF042D3C}" type="pres">
      <dgm:prSet presAssocID="{3C3D1927-4303-451D-88B6-7FBE9FD96F37}" presName="node" presStyleLbl="node1" presStyleIdx="2" presStyleCnt="8">
        <dgm:presLayoutVars>
          <dgm:bulletEnabled val="1"/>
        </dgm:presLayoutVars>
      </dgm:prSet>
      <dgm:spPr/>
      <dgm:t>
        <a:bodyPr/>
        <a:lstStyle/>
        <a:p>
          <a:endParaRPr lang="ru-RU"/>
        </a:p>
      </dgm:t>
    </dgm:pt>
    <dgm:pt modelId="{CEB42A1B-B071-4DF7-BFF7-40D80700CCED}" type="pres">
      <dgm:prSet presAssocID="{E72DACDB-CDBF-4B84-B068-BB2EB8D0658E}" presName="sibTrans" presStyleLbl="bgSibTrans2D1" presStyleIdx="2" presStyleCnt="7"/>
      <dgm:spPr/>
      <dgm:t>
        <a:bodyPr/>
        <a:lstStyle/>
        <a:p>
          <a:endParaRPr lang="ru-RU"/>
        </a:p>
      </dgm:t>
    </dgm:pt>
    <dgm:pt modelId="{3D578CB3-063A-41C8-8AE3-6272BF3D1E56}" type="pres">
      <dgm:prSet presAssocID="{9BCC4DBF-F1DC-458B-8D02-BE670B666B87}" presName="compNode" presStyleCnt="0"/>
      <dgm:spPr/>
    </dgm:pt>
    <dgm:pt modelId="{B8125999-D554-49AF-B861-FD325302E492}" type="pres">
      <dgm:prSet presAssocID="{9BCC4DBF-F1DC-458B-8D02-BE670B666B87}" presName="dummyConnPt" presStyleCnt="0"/>
      <dgm:spPr/>
    </dgm:pt>
    <dgm:pt modelId="{F49D357D-991B-42C5-9C9B-04A565AD9984}" type="pres">
      <dgm:prSet presAssocID="{9BCC4DBF-F1DC-458B-8D02-BE670B666B87}" presName="node" presStyleLbl="node1" presStyleIdx="3" presStyleCnt="8" custScaleX="109190">
        <dgm:presLayoutVars>
          <dgm:bulletEnabled val="1"/>
        </dgm:presLayoutVars>
      </dgm:prSet>
      <dgm:spPr/>
      <dgm:t>
        <a:bodyPr/>
        <a:lstStyle/>
        <a:p>
          <a:endParaRPr lang="ru-RU"/>
        </a:p>
      </dgm:t>
    </dgm:pt>
    <dgm:pt modelId="{33277D6B-A943-4B5C-B099-694817B43197}" type="pres">
      <dgm:prSet presAssocID="{39E532C7-3926-4643-9D44-E9D1881DBFD6}" presName="sibTrans" presStyleLbl="bgSibTrans2D1" presStyleIdx="3" presStyleCnt="7"/>
      <dgm:spPr/>
      <dgm:t>
        <a:bodyPr/>
        <a:lstStyle/>
        <a:p>
          <a:endParaRPr lang="ru-RU"/>
        </a:p>
      </dgm:t>
    </dgm:pt>
    <dgm:pt modelId="{A1EBD533-AEF6-4DD3-843E-BFA54C35528C}" type="pres">
      <dgm:prSet presAssocID="{1190C071-7364-4556-B55A-6AAEDA182F74}" presName="compNode" presStyleCnt="0"/>
      <dgm:spPr/>
    </dgm:pt>
    <dgm:pt modelId="{6E9CB4E3-C087-4135-A1C8-F9601AB4B196}" type="pres">
      <dgm:prSet presAssocID="{1190C071-7364-4556-B55A-6AAEDA182F74}" presName="dummyConnPt" presStyleCnt="0"/>
      <dgm:spPr/>
    </dgm:pt>
    <dgm:pt modelId="{787A1A53-5D9B-43A2-9E7E-F7E7065B54D2}" type="pres">
      <dgm:prSet presAssocID="{1190C071-7364-4556-B55A-6AAEDA182F74}" presName="node" presStyleLbl="node1" presStyleIdx="4" presStyleCnt="8" custScaleY="117061">
        <dgm:presLayoutVars>
          <dgm:bulletEnabled val="1"/>
        </dgm:presLayoutVars>
      </dgm:prSet>
      <dgm:spPr/>
      <dgm:t>
        <a:bodyPr/>
        <a:lstStyle/>
        <a:p>
          <a:endParaRPr lang="ru-RU"/>
        </a:p>
      </dgm:t>
    </dgm:pt>
    <dgm:pt modelId="{D4D911A5-D0D2-4F49-9817-364A56458176}" type="pres">
      <dgm:prSet presAssocID="{A4C9D898-7A45-4E20-95FD-E34E9DA3D581}" presName="sibTrans" presStyleLbl="bgSibTrans2D1" presStyleIdx="4" presStyleCnt="7"/>
      <dgm:spPr/>
      <dgm:t>
        <a:bodyPr/>
        <a:lstStyle/>
        <a:p>
          <a:endParaRPr lang="ru-RU"/>
        </a:p>
      </dgm:t>
    </dgm:pt>
    <dgm:pt modelId="{1C19E964-0D33-4F91-8964-51346B18E0C6}" type="pres">
      <dgm:prSet presAssocID="{22026070-FF96-4AC5-9C9F-07497D3D265D}" presName="compNode" presStyleCnt="0"/>
      <dgm:spPr/>
    </dgm:pt>
    <dgm:pt modelId="{CC567FE8-642F-40DC-8730-3069DB87707C}" type="pres">
      <dgm:prSet presAssocID="{22026070-FF96-4AC5-9C9F-07497D3D265D}" presName="dummyConnPt" presStyleCnt="0"/>
      <dgm:spPr/>
    </dgm:pt>
    <dgm:pt modelId="{EF8EB0E1-0348-466C-AC46-02DB8A065652}" type="pres">
      <dgm:prSet presAssocID="{22026070-FF96-4AC5-9C9F-07497D3D265D}" presName="node" presStyleLbl="node1" presStyleIdx="5" presStyleCnt="8">
        <dgm:presLayoutVars>
          <dgm:bulletEnabled val="1"/>
        </dgm:presLayoutVars>
      </dgm:prSet>
      <dgm:spPr/>
      <dgm:t>
        <a:bodyPr/>
        <a:lstStyle/>
        <a:p>
          <a:endParaRPr lang="ru-RU"/>
        </a:p>
      </dgm:t>
    </dgm:pt>
    <dgm:pt modelId="{EB628235-D0FF-4479-9A8F-5CC861B7D5BF}" type="pres">
      <dgm:prSet presAssocID="{FFB03DB6-D6FF-4349-B38C-A4CDC88F5FA8}" presName="sibTrans" presStyleLbl="bgSibTrans2D1" presStyleIdx="5" presStyleCnt="7"/>
      <dgm:spPr/>
      <dgm:t>
        <a:bodyPr/>
        <a:lstStyle/>
        <a:p>
          <a:endParaRPr lang="ru-RU"/>
        </a:p>
      </dgm:t>
    </dgm:pt>
    <dgm:pt modelId="{4B88776E-1C2E-440E-9BC6-79269FBBB5B3}" type="pres">
      <dgm:prSet presAssocID="{E9C87AC0-F4B3-40FC-8D50-F5E1630C36C3}" presName="compNode" presStyleCnt="0"/>
      <dgm:spPr/>
    </dgm:pt>
    <dgm:pt modelId="{DCBE5874-D7AE-408C-8609-4720C8292BA3}" type="pres">
      <dgm:prSet presAssocID="{E9C87AC0-F4B3-40FC-8D50-F5E1630C36C3}" presName="dummyConnPt" presStyleCnt="0"/>
      <dgm:spPr/>
    </dgm:pt>
    <dgm:pt modelId="{DF37CBE1-6416-4CE0-8E86-F3459208E332}" type="pres">
      <dgm:prSet presAssocID="{E9C87AC0-F4B3-40FC-8D50-F5E1630C36C3}" presName="node" presStyleLbl="node1" presStyleIdx="6" presStyleCnt="8">
        <dgm:presLayoutVars>
          <dgm:bulletEnabled val="1"/>
        </dgm:presLayoutVars>
      </dgm:prSet>
      <dgm:spPr/>
      <dgm:t>
        <a:bodyPr/>
        <a:lstStyle/>
        <a:p>
          <a:endParaRPr lang="ru-RU"/>
        </a:p>
      </dgm:t>
    </dgm:pt>
    <dgm:pt modelId="{CAF219A5-CCBE-46E9-B798-601EAE83CBE7}" type="pres">
      <dgm:prSet presAssocID="{0CCD5491-325F-4CFB-A0C5-763C7AEC70D9}" presName="sibTrans" presStyleLbl="bgSibTrans2D1" presStyleIdx="6" presStyleCnt="7"/>
      <dgm:spPr/>
      <dgm:t>
        <a:bodyPr/>
        <a:lstStyle/>
        <a:p>
          <a:endParaRPr lang="ru-RU"/>
        </a:p>
      </dgm:t>
    </dgm:pt>
    <dgm:pt modelId="{BC90905C-E282-476C-8021-8E2D69C1531F}" type="pres">
      <dgm:prSet presAssocID="{1076DA7F-BF0E-4A46-BA59-0AED2D7792E2}" presName="compNode" presStyleCnt="0"/>
      <dgm:spPr/>
    </dgm:pt>
    <dgm:pt modelId="{28CF589E-BA58-43DB-B5FD-7ACE93D6D97D}" type="pres">
      <dgm:prSet presAssocID="{1076DA7F-BF0E-4A46-BA59-0AED2D7792E2}" presName="dummyConnPt" presStyleCnt="0"/>
      <dgm:spPr/>
    </dgm:pt>
    <dgm:pt modelId="{2052CF4C-729A-435E-9945-0C8D049037F3}" type="pres">
      <dgm:prSet presAssocID="{1076DA7F-BF0E-4A46-BA59-0AED2D7792E2}" presName="node" presStyleLbl="node1" presStyleIdx="7" presStyleCnt="8" custScaleX="116502" custScaleY="157744">
        <dgm:presLayoutVars>
          <dgm:bulletEnabled val="1"/>
        </dgm:presLayoutVars>
      </dgm:prSet>
      <dgm:spPr/>
      <dgm:t>
        <a:bodyPr/>
        <a:lstStyle/>
        <a:p>
          <a:endParaRPr lang="ru-RU"/>
        </a:p>
      </dgm:t>
    </dgm:pt>
  </dgm:ptLst>
  <dgm:cxnLst>
    <dgm:cxn modelId="{CC4E6232-76AF-4789-B97A-1F29D4B57D6A}" type="presOf" srcId="{1076DA7F-BF0E-4A46-BA59-0AED2D7792E2}" destId="{2052CF4C-729A-435E-9945-0C8D049037F3}" srcOrd="0" destOrd="0" presId="urn:microsoft.com/office/officeart/2005/8/layout/bProcess4"/>
    <dgm:cxn modelId="{E9FE5712-1E31-4E79-A030-356D7B83808D}" type="presOf" srcId="{FFB03DB6-D6FF-4349-B38C-A4CDC88F5FA8}" destId="{EB628235-D0FF-4479-9A8F-5CC861B7D5BF}" srcOrd="0" destOrd="0" presId="urn:microsoft.com/office/officeart/2005/8/layout/bProcess4"/>
    <dgm:cxn modelId="{5115778C-51E1-4C8B-80EB-3B57CBA2D8E2}" type="presOf" srcId="{0CCD5491-325F-4CFB-A0C5-763C7AEC70D9}" destId="{CAF219A5-CCBE-46E9-B798-601EAE83CBE7}" srcOrd="0" destOrd="0" presId="urn:microsoft.com/office/officeart/2005/8/layout/bProcess4"/>
    <dgm:cxn modelId="{0CE6472E-567F-4A0B-B303-CDD98EB234EA}" type="presOf" srcId="{1190C071-7364-4556-B55A-6AAEDA182F74}" destId="{787A1A53-5D9B-43A2-9E7E-F7E7065B54D2}" srcOrd="0" destOrd="0" presId="urn:microsoft.com/office/officeart/2005/8/layout/bProcess4"/>
    <dgm:cxn modelId="{15165955-37DA-477A-8386-7CA947F318B8}" srcId="{66E08846-A3DD-4DB6-A42C-86BC8C9B135D}" destId="{9BCC4DBF-F1DC-458B-8D02-BE670B666B87}" srcOrd="3" destOrd="0" parTransId="{7D63F7C4-A302-48E1-8501-6FC2E7EAA980}" sibTransId="{39E532C7-3926-4643-9D44-E9D1881DBFD6}"/>
    <dgm:cxn modelId="{3AE9B94E-D75B-42FA-8C83-FAC152F72971}" srcId="{66E08846-A3DD-4DB6-A42C-86BC8C9B135D}" destId="{22026070-FF96-4AC5-9C9F-07497D3D265D}" srcOrd="5" destOrd="0" parTransId="{A804C107-F285-4360-884E-A6A65CC5E7F7}" sibTransId="{FFB03DB6-D6FF-4349-B38C-A4CDC88F5FA8}"/>
    <dgm:cxn modelId="{C0398AFC-1555-41EE-80A8-8384D4A674C5}" srcId="{66E08846-A3DD-4DB6-A42C-86BC8C9B135D}" destId="{1076DA7F-BF0E-4A46-BA59-0AED2D7792E2}" srcOrd="7" destOrd="0" parTransId="{341F419B-1298-4790-A900-C8B1186A7D2A}" sibTransId="{530E4DF5-F412-49D7-9C31-140E9948B582}"/>
    <dgm:cxn modelId="{4A5DFA75-FF23-4F1C-BDC4-7AAD340F3134}" type="presOf" srcId="{331A2F19-694F-48AC-8173-A325CC9B4400}" destId="{6C072740-A207-4442-823E-860895BE5383}" srcOrd="0" destOrd="0" presId="urn:microsoft.com/office/officeart/2005/8/layout/bProcess4"/>
    <dgm:cxn modelId="{FC94EE54-734A-4FE9-A27F-51FCBDA752DF}" srcId="{66E08846-A3DD-4DB6-A42C-86BC8C9B135D}" destId="{3C3D1927-4303-451D-88B6-7FBE9FD96F37}" srcOrd="2" destOrd="0" parTransId="{D3D34931-FC56-440C-891A-C6797A3307AA}" sibTransId="{E72DACDB-CDBF-4B84-B068-BB2EB8D0658E}"/>
    <dgm:cxn modelId="{7024C09A-62E4-4E86-A666-7A312967D38E}" type="presOf" srcId="{9BCC4DBF-F1DC-458B-8D02-BE670B666B87}" destId="{F49D357D-991B-42C5-9C9B-04A565AD9984}" srcOrd="0" destOrd="0" presId="urn:microsoft.com/office/officeart/2005/8/layout/bProcess4"/>
    <dgm:cxn modelId="{A9B77111-58D2-43DB-8B10-84EA6702C9AE}" type="presOf" srcId="{92A3B24B-90DD-496E-83B2-BB91990DD82D}" destId="{BA2F3525-36C7-4284-BA03-231BA1204114}" srcOrd="0" destOrd="0" presId="urn:microsoft.com/office/officeart/2005/8/layout/bProcess4"/>
    <dgm:cxn modelId="{769BE1A1-C140-4489-8819-8BAE20B1B201}" srcId="{66E08846-A3DD-4DB6-A42C-86BC8C9B135D}" destId="{331A2F19-694F-48AC-8173-A325CC9B4400}" srcOrd="1" destOrd="0" parTransId="{09F7B4F0-6A5B-46EF-B2F9-700D0B740744}" sibTransId="{4480A70C-7D78-4E75-9846-CC72A7EFCDAB}"/>
    <dgm:cxn modelId="{C5E4AD0B-EEA4-4A58-8E74-689912D929E3}" type="presOf" srcId="{197DCA59-FC5D-4F08-8BA2-D907B538A568}" destId="{27F26B7A-3EB1-4873-9241-369B16DBA721}" srcOrd="0" destOrd="0" presId="urn:microsoft.com/office/officeart/2005/8/layout/bProcess4"/>
    <dgm:cxn modelId="{BF8CE0CE-C385-4977-AF86-995463C876A0}" srcId="{66E08846-A3DD-4DB6-A42C-86BC8C9B135D}" destId="{92A3B24B-90DD-496E-83B2-BB91990DD82D}" srcOrd="0" destOrd="0" parTransId="{72C2F8F3-EC99-4B23-9D53-0F0879C0E5AF}" sibTransId="{197DCA59-FC5D-4F08-8BA2-D907B538A568}"/>
    <dgm:cxn modelId="{B70DD407-9BFE-4F32-B641-45C78BFE8F96}" type="presOf" srcId="{3C3D1927-4303-451D-88B6-7FBE9FD96F37}" destId="{333C728A-E5B6-4EFA-AD55-F4D5DF042D3C}" srcOrd="0" destOrd="0" presId="urn:microsoft.com/office/officeart/2005/8/layout/bProcess4"/>
    <dgm:cxn modelId="{BF6E607B-D036-4C01-B93B-139DFE4FD199}" type="presOf" srcId="{22026070-FF96-4AC5-9C9F-07497D3D265D}" destId="{EF8EB0E1-0348-466C-AC46-02DB8A065652}" srcOrd="0" destOrd="0" presId="urn:microsoft.com/office/officeart/2005/8/layout/bProcess4"/>
    <dgm:cxn modelId="{FC962E24-830A-4C76-A05B-A8C9AB3CB760}" type="presOf" srcId="{E72DACDB-CDBF-4B84-B068-BB2EB8D0658E}" destId="{CEB42A1B-B071-4DF7-BFF7-40D80700CCED}" srcOrd="0" destOrd="0" presId="urn:microsoft.com/office/officeart/2005/8/layout/bProcess4"/>
    <dgm:cxn modelId="{0FB6F8B4-FF63-41D9-94E2-A82436AEAC29}" type="presOf" srcId="{E9C87AC0-F4B3-40FC-8D50-F5E1630C36C3}" destId="{DF37CBE1-6416-4CE0-8E86-F3459208E332}" srcOrd="0" destOrd="0" presId="urn:microsoft.com/office/officeart/2005/8/layout/bProcess4"/>
    <dgm:cxn modelId="{E33BB59A-917B-45C2-9AF1-4124003E2461}" srcId="{66E08846-A3DD-4DB6-A42C-86BC8C9B135D}" destId="{E9C87AC0-F4B3-40FC-8D50-F5E1630C36C3}" srcOrd="6" destOrd="0" parTransId="{99B1674D-4600-40FC-887D-8A8CC45CD41E}" sibTransId="{0CCD5491-325F-4CFB-A0C5-763C7AEC70D9}"/>
    <dgm:cxn modelId="{41572B8B-8B07-4031-93A9-2E76C562AECD}" type="presOf" srcId="{A4C9D898-7A45-4E20-95FD-E34E9DA3D581}" destId="{D4D911A5-D0D2-4F49-9817-364A56458176}" srcOrd="0" destOrd="0" presId="urn:microsoft.com/office/officeart/2005/8/layout/bProcess4"/>
    <dgm:cxn modelId="{8057880D-2113-4E56-930C-A4DEAB24BDB0}" type="presOf" srcId="{66E08846-A3DD-4DB6-A42C-86BC8C9B135D}" destId="{4E23ECBA-8717-4005-B4F9-58BED7D1B8A7}" srcOrd="0" destOrd="0" presId="urn:microsoft.com/office/officeart/2005/8/layout/bProcess4"/>
    <dgm:cxn modelId="{8310665E-2352-463D-896F-FB7FA7B40D99}" type="presOf" srcId="{4480A70C-7D78-4E75-9846-CC72A7EFCDAB}" destId="{E854B8CD-64FD-43E8-98DF-6B4544B2327D}" srcOrd="0" destOrd="0" presId="urn:microsoft.com/office/officeart/2005/8/layout/bProcess4"/>
    <dgm:cxn modelId="{DC05CE57-0879-4741-B826-EACCEFFEA1BB}" srcId="{66E08846-A3DD-4DB6-A42C-86BC8C9B135D}" destId="{1190C071-7364-4556-B55A-6AAEDA182F74}" srcOrd="4" destOrd="0" parTransId="{54715CFA-1EBB-45B7-952D-735FC72A9126}" sibTransId="{A4C9D898-7A45-4E20-95FD-E34E9DA3D581}"/>
    <dgm:cxn modelId="{29D9B459-B299-44BD-A3E7-E02217D5DC45}" type="presOf" srcId="{39E532C7-3926-4643-9D44-E9D1881DBFD6}" destId="{33277D6B-A943-4B5C-B099-694817B43197}" srcOrd="0" destOrd="0" presId="urn:microsoft.com/office/officeart/2005/8/layout/bProcess4"/>
    <dgm:cxn modelId="{67EB5342-DA31-4D09-B49E-FD1392D02F17}" type="presParOf" srcId="{4E23ECBA-8717-4005-B4F9-58BED7D1B8A7}" destId="{011F7537-E6CD-45EA-982C-5D9ADE61DE3C}" srcOrd="0" destOrd="0" presId="urn:microsoft.com/office/officeart/2005/8/layout/bProcess4"/>
    <dgm:cxn modelId="{CE4F3E61-182D-45BE-870D-9ED00EF0FD6C}" type="presParOf" srcId="{011F7537-E6CD-45EA-982C-5D9ADE61DE3C}" destId="{198E4192-920F-4D1C-B13C-2084F7D105C7}" srcOrd="0" destOrd="0" presId="urn:microsoft.com/office/officeart/2005/8/layout/bProcess4"/>
    <dgm:cxn modelId="{A66E351A-C210-4D6E-A40D-E27AF227D22F}" type="presParOf" srcId="{011F7537-E6CD-45EA-982C-5D9ADE61DE3C}" destId="{BA2F3525-36C7-4284-BA03-231BA1204114}" srcOrd="1" destOrd="0" presId="urn:microsoft.com/office/officeart/2005/8/layout/bProcess4"/>
    <dgm:cxn modelId="{AF55AD7D-6D10-4A7B-ADBE-8834F5AFB480}" type="presParOf" srcId="{4E23ECBA-8717-4005-B4F9-58BED7D1B8A7}" destId="{27F26B7A-3EB1-4873-9241-369B16DBA721}" srcOrd="1" destOrd="0" presId="urn:microsoft.com/office/officeart/2005/8/layout/bProcess4"/>
    <dgm:cxn modelId="{782F0519-882B-44A1-8AF0-6FE08B8303D9}" type="presParOf" srcId="{4E23ECBA-8717-4005-B4F9-58BED7D1B8A7}" destId="{6906874C-E524-45C3-985F-1F6B6BBFE19D}" srcOrd="2" destOrd="0" presId="urn:microsoft.com/office/officeart/2005/8/layout/bProcess4"/>
    <dgm:cxn modelId="{3D1D7596-03A7-4360-B64C-C58141049ED4}" type="presParOf" srcId="{6906874C-E524-45C3-985F-1F6B6BBFE19D}" destId="{E455FFEA-5DF7-4CA3-B50A-4D1A080CFA61}" srcOrd="0" destOrd="0" presId="urn:microsoft.com/office/officeart/2005/8/layout/bProcess4"/>
    <dgm:cxn modelId="{ADFCFC6D-24D7-4C14-8C3D-AB592BADFE9D}" type="presParOf" srcId="{6906874C-E524-45C3-985F-1F6B6BBFE19D}" destId="{6C072740-A207-4442-823E-860895BE5383}" srcOrd="1" destOrd="0" presId="urn:microsoft.com/office/officeart/2005/8/layout/bProcess4"/>
    <dgm:cxn modelId="{CA7FD397-D983-4232-AD27-180B13716796}" type="presParOf" srcId="{4E23ECBA-8717-4005-B4F9-58BED7D1B8A7}" destId="{E854B8CD-64FD-43E8-98DF-6B4544B2327D}" srcOrd="3" destOrd="0" presId="urn:microsoft.com/office/officeart/2005/8/layout/bProcess4"/>
    <dgm:cxn modelId="{4A112405-41AA-4B4C-97D2-5B1E8E06BCB0}" type="presParOf" srcId="{4E23ECBA-8717-4005-B4F9-58BED7D1B8A7}" destId="{563A0746-725D-4C41-84F5-343B95868F5C}" srcOrd="4" destOrd="0" presId="urn:microsoft.com/office/officeart/2005/8/layout/bProcess4"/>
    <dgm:cxn modelId="{47D5AB1F-CE96-4174-8DB9-536E28B3678E}" type="presParOf" srcId="{563A0746-725D-4C41-84F5-343B95868F5C}" destId="{DD22761C-1D41-4645-9B82-58B255252151}" srcOrd="0" destOrd="0" presId="urn:microsoft.com/office/officeart/2005/8/layout/bProcess4"/>
    <dgm:cxn modelId="{EBF65362-2AF5-4596-A9A2-976774E4C239}" type="presParOf" srcId="{563A0746-725D-4C41-84F5-343B95868F5C}" destId="{333C728A-E5B6-4EFA-AD55-F4D5DF042D3C}" srcOrd="1" destOrd="0" presId="urn:microsoft.com/office/officeart/2005/8/layout/bProcess4"/>
    <dgm:cxn modelId="{334DC248-7586-4B48-8884-ACFA390AFA2E}" type="presParOf" srcId="{4E23ECBA-8717-4005-B4F9-58BED7D1B8A7}" destId="{CEB42A1B-B071-4DF7-BFF7-40D80700CCED}" srcOrd="5" destOrd="0" presId="urn:microsoft.com/office/officeart/2005/8/layout/bProcess4"/>
    <dgm:cxn modelId="{E6CF0811-812B-4303-B8DE-0B6911C0BDB8}" type="presParOf" srcId="{4E23ECBA-8717-4005-B4F9-58BED7D1B8A7}" destId="{3D578CB3-063A-41C8-8AE3-6272BF3D1E56}" srcOrd="6" destOrd="0" presId="urn:microsoft.com/office/officeart/2005/8/layout/bProcess4"/>
    <dgm:cxn modelId="{4114CF19-0251-40D5-A585-7A00FF83DD4E}" type="presParOf" srcId="{3D578CB3-063A-41C8-8AE3-6272BF3D1E56}" destId="{B8125999-D554-49AF-B861-FD325302E492}" srcOrd="0" destOrd="0" presId="urn:microsoft.com/office/officeart/2005/8/layout/bProcess4"/>
    <dgm:cxn modelId="{7A328A06-4E57-4453-B9A8-A33150ABB23B}" type="presParOf" srcId="{3D578CB3-063A-41C8-8AE3-6272BF3D1E56}" destId="{F49D357D-991B-42C5-9C9B-04A565AD9984}" srcOrd="1" destOrd="0" presId="urn:microsoft.com/office/officeart/2005/8/layout/bProcess4"/>
    <dgm:cxn modelId="{24D5F46D-7E48-4F17-A1E9-F477E4F45FF5}" type="presParOf" srcId="{4E23ECBA-8717-4005-B4F9-58BED7D1B8A7}" destId="{33277D6B-A943-4B5C-B099-694817B43197}" srcOrd="7" destOrd="0" presId="urn:microsoft.com/office/officeart/2005/8/layout/bProcess4"/>
    <dgm:cxn modelId="{F6C0B881-45CF-4C49-9402-452B796CFC18}" type="presParOf" srcId="{4E23ECBA-8717-4005-B4F9-58BED7D1B8A7}" destId="{A1EBD533-AEF6-4DD3-843E-BFA54C35528C}" srcOrd="8" destOrd="0" presId="urn:microsoft.com/office/officeart/2005/8/layout/bProcess4"/>
    <dgm:cxn modelId="{D589FFB9-4A02-4DB2-BE30-3CC0E5CAB367}" type="presParOf" srcId="{A1EBD533-AEF6-4DD3-843E-BFA54C35528C}" destId="{6E9CB4E3-C087-4135-A1C8-F9601AB4B196}" srcOrd="0" destOrd="0" presId="urn:microsoft.com/office/officeart/2005/8/layout/bProcess4"/>
    <dgm:cxn modelId="{249E0835-4144-4F2F-B8EB-09C33DD7E450}" type="presParOf" srcId="{A1EBD533-AEF6-4DD3-843E-BFA54C35528C}" destId="{787A1A53-5D9B-43A2-9E7E-F7E7065B54D2}" srcOrd="1" destOrd="0" presId="urn:microsoft.com/office/officeart/2005/8/layout/bProcess4"/>
    <dgm:cxn modelId="{6553E9CD-7EC5-4575-BDFF-57779A42BB8F}" type="presParOf" srcId="{4E23ECBA-8717-4005-B4F9-58BED7D1B8A7}" destId="{D4D911A5-D0D2-4F49-9817-364A56458176}" srcOrd="9" destOrd="0" presId="urn:microsoft.com/office/officeart/2005/8/layout/bProcess4"/>
    <dgm:cxn modelId="{AA5D5AC9-57A6-4938-84A2-C6FB4077F07C}" type="presParOf" srcId="{4E23ECBA-8717-4005-B4F9-58BED7D1B8A7}" destId="{1C19E964-0D33-4F91-8964-51346B18E0C6}" srcOrd="10" destOrd="0" presId="urn:microsoft.com/office/officeart/2005/8/layout/bProcess4"/>
    <dgm:cxn modelId="{F66B41FA-9575-47B3-B364-8FC6551461BF}" type="presParOf" srcId="{1C19E964-0D33-4F91-8964-51346B18E0C6}" destId="{CC567FE8-642F-40DC-8730-3069DB87707C}" srcOrd="0" destOrd="0" presId="urn:microsoft.com/office/officeart/2005/8/layout/bProcess4"/>
    <dgm:cxn modelId="{F4A94091-3603-499F-8572-745264965B76}" type="presParOf" srcId="{1C19E964-0D33-4F91-8964-51346B18E0C6}" destId="{EF8EB0E1-0348-466C-AC46-02DB8A065652}" srcOrd="1" destOrd="0" presId="urn:microsoft.com/office/officeart/2005/8/layout/bProcess4"/>
    <dgm:cxn modelId="{E0784449-1497-48A2-9C91-EFBF971AD4B8}" type="presParOf" srcId="{4E23ECBA-8717-4005-B4F9-58BED7D1B8A7}" destId="{EB628235-D0FF-4479-9A8F-5CC861B7D5BF}" srcOrd="11" destOrd="0" presId="urn:microsoft.com/office/officeart/2005/8/layout/bProcess4"/>
    <dgm:cxn modelId="{59EDBFCD-DD53-424C-812C-0C8EE72BA805}" type="presParOf" srcId="{4E23ECBA-8717-4005-B4F9-58BED7D1B8A7}" destId="{4B88776E-1C2E-440E-9BC6-79269FBBB5B3}" srcOrd="12" destOrd="0" presId="urn:microsoft.com/office/officeart/2005/8/layout/bProcess4"/>
    <dgm:cxn modelId="{FE98B3C8-878D-4B90-A991-FB062A7A4014}" type="presParOf" srcId="{4B88776E-1C2E-440E-9BC6-79269FBBB5B3}" destId="{DCBE5874-D7AE-408C-8609-4720C8292BA3}" srcOrd="0" destOrd="0" presId="urn:microsoft.com/office/officeart/2005/8/layout/bProcess4"/>
    <dgm:cxn modelId="{4B619A44-A650-4536-BBA1-6C6D176E1B57}" type="presParOf" srcId="{4B88776E-1C2E-440E-9BC6-79269FBBB5B3}" destId="{DF37CBE1-6416-4CE0-8E86-F3459208E332}" srcOrd="1" destOrd="0" presId="urn:microsoft.com/office/officeart/2005/8/layout/bProcess4"/>
    <dgm:cxn modelId="{E464BF68-F044-4782-B137-C4CF6652A5DE}" type="presParOf" srcId="{4E23ECBA-8717-4005-B4F9-58BED7D1B8A7}" destId="{CAF219A5-CCBE-46E9-B798-601EAE83CBE7}" srcOrd="13" destOrd="0" presId="urn:microsoft.com/office/officeart/2005/8/layout/bProcess4"/>
    <dgm:cxn modelId="{ADFD0DE8-8B4D-469D-97CF-9943CCE6F87D}" type="presParOf" srcId="{4E23ECBA-8717-4005-B4F9-58BED7D1B8A7}" destId="{BC90905C-E282-476C-8021-8E2D69C1531F}" srcOrd="14" destOrd="0" presId="urn:microsoft.com/office/officeart/2005/8/layout/bProcess4"/>
    <dgm:cxn modelId="{3755B621-4273-4BC6-B9A1-B0A2A16C5673}" type="presParOf" srcId="{BC90905C-E282-476C-8021-8E2D69C1531F}" destId="{28CF589E-BA58-43DB-B5FD-7ACE93D6D97D}" srcOrd="0" destOrd="0" presId="urn:microsoft.com/office/officeart/2005/8/layout/bProcess4"/>
    <dgm:cxn modelId="{CC528DA4-B01E-4EF1-92F9-B3D2457E5349}" type="presParOf" srcId="{BC90905C-E282-476C-8021-8E2D69C1531F}" destId="{2052CF4C-729A-435E-9945-0C8D049037F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C36540-0BB6-4534-AD6E-B9DCD4E3EB50}" type="doc">
      <dgm:prSet loTypeId="urn:microsoft.com/office/officeart/2005/8/layout/default" loCatId="list" qsTypeId="urn:microsoft.com/office/officeart/2005/8/quickstyle/simple5" qsCatId="simple" csTypeId="urn:microsoft.com/office/officeart/2005/8/colors/accent0_1" csCatId="mainScheme" phldr="1"/>
      <dgm:spPr/>
      <dgm:t>
        <a:bodyPr/>
        <a:lstStyle/>
        <a:p>
          <a:endParaRPr lang="ru-RU"/>
        </a:p>
      </dgm:t>
    </dgm:pt>
    <dgm:pt modelId="{1E4936C5-0F88-4D9F-A535-6D23AACBF747}">
      <dgm:prSet phldrT="[Текст]"/>
      <dgm:spPr/>
      <dgm:t>
        <a:bodyPr/>
        <a:lstStyle/>
        <a:p>
          <a:pPr algn="just"/>
          <a:r>
            <a:rPr lang="ru-RU" b="1" dirty="0" smtClean="0">
              <a:latin typeface="Times New Roman" panose="02020603050405020304" pitchFamily="18" charset="0"/>
              <a:cs typeface="Times New Roman" panose="02020603050405020304" pitchFamily="18" charset="0"/>
            </a:rPr>
            <a:t>запутывание</a:t>
          </a:r>
          <a:r>
            <a:rPr lang="ru-RU" dirty="0" smtClean="0">
              <a:latin typeface="Times New Roman" panose="02020603050405020304" pitchFamily="18" charset="0"/>
              <a:cs typeface="Times New Roman" panose="02020603050405020304" pitchFamily="18" charset="0"/>
            </a:rPr>
            <a:t> - введение партнера в заблуждение путем дозирования, искажения или утаивания деловой информации</a:t>
          </a:r>
          <a:endParaRPr lang="ru-RU" dirty="0">
            <a:latin typeface="Times New Roman" panose="02020603050405020304" pitchFamily="18" charset="0"/>
            <a:cs typeface="Times New Roman" panose="02020603050405020304" pitchFamily="18" charset="0"/>
          </a:endParaRPr>
        </a:p>
      </dgm:t>
    </dgm:pt>
    <dgm:pt modelId="{EE0F7B66-A411-409B-A3E8-05269D0C63F0}" type="parTrans" cxnId="{D0BF7F59-8E77-4BA4-BEC6-BAE70D396EAB}">
      <dgm:prSet/>
      <dgm:spPr/>
      <dgm:t>
        <a:bodyPr/>
        <a:lstStyle/>
        <a:p>
          <a:endParaRPr lang="ru-RU"/>
        </a:p>
      </dgm:t>
    </dgm:pt>
    <dgm:pt modelId="{63648A80-56C3-4E73-ADCD-65ACF3AADD02}" type="sibTrans" cxnId="{D0BF7F59-8E77-4BA4-BEC6-BAE70D396EAB}">
      <dgm:prSet/>
      <dgm:spPr/>
      <dgm:t>
        <a:bodyPr/>
        <a:lstStyle/>
        <a:p>
          <a:endParaRPr lang="ru-RU"/>
        </a:p>
      </dgm:t>
    </dgm:pt>
    <dgm:pt modelId="{F2F5A3B8-CFA0-413E-B324-5B8D57F8AE19}">
      <dgm:prSet phldrT="[Текст]"/>
      <dgm:spPr/>
      <dgm:t>
        <a:bodyPr/>
        <a:lstStyle/>
        <a:p>
          <a:pPr algn="just"/>
          <a:r>
            <a:rPr lang="ru-RU" b="1" dirty="0" smtClean="0">
              <a:latin typeface="Times New Roman" panose="02020603050405020304" pitchFamily="18" charset="0"/>
              <a:cs typeface="Times New Roman" panose="02020603050405020304" pitchFamily="18" charset="0"/>
            </a:rPr>
            <a:t>запугивание</a:t>
          </a:r>
          <a:r>
            <a:rPr lang="ru-RU" dirty="0" smtClean="0">
              <a:latin typeface="Times New Roman" panose="02020603050405020304" pitchFamily="18" charset="0"/>
              <a:cs typeface="Times New Roman" panose="02020603050405020304" pitchFamily="18" charset="0"/>
            </a:rPr>
            <a:t> - использование в деловой ситуации </a:t>
          </a:r>
          <a:r>
            <a:rPr lang="ru-RU" dirty="0" err="1" smtClean="0">
              <a:latin typeface="Times New Roman" panose="02020603050405020304" pitchFamily="18" charset="0"/>
              <a:cs typeface="Times New Roman" panose="02020603050405020304" pitchFamily="18" charset="0"/>
            </a:rPr>
            <a:t>вербализованной</a:t>
          </a:r>
          <a:r>
            <a:rPr lang="ru-RU" dirty="0" smtClean="0">
              <a:latin typeface="Times New Roman" panose="02020603050405020304" pitchFamily="18" charset="0"/>
              <a:cs typeface="Times New Roman" panose="02020603050405020304" pitchFamily="18" charset="0"/>
            </a:rPr>
            <a:t> угрозы и невербальных сигналов угрозы как возможного применения экономических или каких-либо других санкций против адресата, угрожающих его жизненной безопасности или деловому престижу</a:t>
          </a:r>
          <a:endParaRPr lang="ru-RU" dirty="0">
            <a:latin typeface="Times New Roman" panose="02020603050405020304" pitchFamily="18" charset="0"/>
            <a:cs typeface="Times New Roman" panose="02020603050405020304" pitchFamily="18" charset="0"/>
          </a:endParaRPr>
        </a:p>
      </dgm:t>
    </dgm:pt>
    <dgm:pt modelId="{86E0A399-2518-4746-B9AC-62F628BCD4E0}" type="parTrans" cxnId="{89E96A37-A8E7-4A7D-943D-02C7EE016F54}">
      <dgm:prSet/>
      <dgm:spPr/>
      <dgm:t>
        <a:bodyPr/>
        <a:lstStyle/>
        <a:p>
          <a:endParaRPr lang="ru-RU"/>
        </a:p>
      </dgm:t>
    </dgm:pt>
    <dgm:pt modelId="{2F7CF114-3EFE-46B1-B1E2-5F56DB99DD34}" type="sibTrans" cxnId="{89E96A37-A8E7-4A7D-943D-02C7EE016F54}">
      <dgm:prSet/>
      <dgm:spPr/>
      <dgm:t>
        <a:bodyPr/>
        <a:lstStyle/>
        <a:p>
          <a:endParaRPr lang="ru-RU"/>
        </a:p>
      </dgm:t>
    </dgm:pt>
    <dgm:pt modelId="{969C7EBA-AE5F-484D-BF8B-72EB6D48B9CA}">
      <dgm:prSet phldrT="[Текст]"/>
      <dgm:spPr/>
      <dgm:t>
        <a:bodyPr/>
        <a:lstStyle/>
        <a:p>
          <a:pPr algn="just"/>
          <a:r>
            <a:rPr lang="ru-RU" b="1" dirty="0" err="1" smtClean="0">
              <a:latin typeface="Times New Roman" panose="02020603050405020304" pitchFamily="18" charset="0"/>
              <a:cs typeface="Times New Roman" panose="02020603050405020304" pitchFamily="18" charset="0"/>
            </a:rPr>
            <a:t>эмотирование</a:t>
          </a:r>
          <a:r>
            <a:rPr lang="ru-RU" dirty="0" smtClean="0">
              <a:latin typeface="Times New Roman" panose="02020603050405020304" pitchFamily="18" charset="0"/>
              <a:cs typeface="Times New Roman" panose="02020603050405020304" pitchFamily="18" charset="0"/>
            </a:rPr>
            <a:t> - стимуляция неблагоприятного психоэмоционального состояния адресата, его негативных эмоциональных переживаний, тормозящих когнитивную ориентацию адресата в деловой ситуации и его ответные психические реакции</a:t>
          </a:r>
          <a:endParaRPr lang="ru-RU" dirty="0">
            <a:latin typeface="Times New Roman" panose="02020603050405020304" pitchFamily="18" charset="0"/>
            <a:cs typeface="Times New Roman" panose="02020603050405020304" pitchFamily="18" charset="0"/>
          </a:endParaRPr>
        </a:p>
      </dgm:t>
    </dgm:pt>
    <dgm:pt modelId="{6AFB66DF-E7E2-4C63-A12F-3FA6B29438ED}" type="parTrans" cxnId="{523225C7-9DEA-42AB-AEE1-A51C17296A49}">
      <dgm:prSet/>
      <dgm:spPr/>
      <dgm:t>
        <a:bodyPr/>
        <a:lstStyle/>
        <a:p>
          <a:endParaRPr lang="ru-RU"/>
        </a:p>
      </dgm:t>
    </dgm:pt>
    <dgm:pt modelId="{64C32C93-FB54-45C4-9D88-D7BC160CF3E0}" type="sibTrans" cxnId="{523225C7-9DEA-42AB-AEE1-A51C17296A49}">
      <dgm:prSet/>
      <dgm:spPr/>
      <dgm:t>
        <a:bodyPr/>
        <a:lstStyle/>
        <a:p>
          <a:endParaRPr lang="ru-RU"/>
        </a:p>
      </dgm:t>
    </dgm:pt>
    <dgm:pt modelId="{9BA17AD6-BE50-4A5D-8E51-494D77A34D88}">
      <dgm:prSet phldrT="[Текст]"/>
      <dgm:spPr/>
      <dgm:t>
        <a:bodyPr/>
        <a:lstStyle/>
        <a:p>
          <a:pPr algn="just"/>
          <a:r>
            <a:rPr lang="ru-RU" b="1" dirty="0" smtClean="0">
              <a:latin typeface="Times New Roman" panose="02020603050405020304" pitchFamily="18" charset="0"/>
              <a:cs typeface="Times New Roman" panose="02020603050405020304" pitchFamily="18" charset="0"/>
            </a:rPr>
            <a:t>скрытое принуждение</a:t>
          </a:r>
          <a:r>
            <a:rPr lang="ru-RU" dirty="0" smtClean="0">
              <a:latin typeface="Times New Roman" panose="02020603050405020304" pitchFamily="18" charset="0"/>
              <a:cs typeface="Times New Roman" panose="02020603050405020304" pitchFamily="18" charset="0"/>
            </a:rPr>
            <a:t> - принуждение, замаскированное на вербальном и процедурном уровнях с помощью различных </a:t>
          </a:r>
          <a:r>
            <a:rPr lang="ru-RU" dirty="0" err="1" smtClean="0">
              <a:latin typeface="Times New Roman" panose="02020603050405020304" pitchFamily="18" charset="0"/>
              <a:cs typeface="Times New Roman" panose="02020603050405020304" pitchFamily="18" charset="0"/>
            </a:rPr>
            <a:t>манипулятивных</a:t>
          </a:r>
          <a:r>
            <a:rPr lang="ru-RU" dirty="0" smtClean="0">
              <a:latin typeface="Times New Roman" panose="02020603050405020304" pitchFamily="18" charset="0"/>
              <a:cs typeface="Times New Roman" panose="02020603050405020304" pitchFamily="18" charset="0"/>
            </a:rPr>
            <a:t> уловок (речевых двусмысленностей, ложных аналогий, тематических переключений, информационного маркирования, «коммуникативного саботажа» и др.)</a:t>
          </a:r>
          <a:endParaRPr lang="ru-RU" dirty="0">
            <a:latin typeface="Times New Roman" panose="02020603050405020304" pitchFamily="18" charset="0"/>
            <a:cs typeface="Times New Roman" panose="02020603050405020304" pitchFamily="18" charset="0"/>
          </a:endParaRPr>
        </a:p>
      </dgm:t>
    </dgm:pt>
    <dgm:pt modelId="{5CACE6A7-0A29-4247-951F-5C6C7A0AB08B}" type="parTrans" cxnId="{8EDFD467-8FA3-461E-A101-A79DB54BB9AC}">
      <dgm:prSet/>
      <dgm:spPr/>
      <dgm:t>
        <a:bodyPr/>
        <a:lstStyle/>
        <a:p>
          <a:endParaRPr lang="ru-RU"/>
        </a:p>
      </dgm:t>
    </dgm:pt>
    <dgm:pt modelId="{1841F675-B2F4-45C4-B2B2-DD531504350E}" type="sibTrans" cxnId="{8EDFD467-8FA3-461E-A101-A79DB54BB9AC}">
      <dgm:prSet/>
      <dgm:spPr/>
      <dgm:t>
        <a:bodyPr/>
        <a:lstStyle/>
        <a:p>
          <a:endParaRPr lang="ru-RU"/>
        </a:p>
      </dgm:t>
    </dgm:pt>
    <dgm:pt modelId="{398570C2-CCB3-4255-9BD2-D24F7A2A614D}">
      <dgm:prSet phldrT="[Текст]"/>
      <dgm:spPr/>
      <dgm:t>
        <a:bodyPr/>
        <a:lstStyle/>
        <a:p>
          <a:pPr algn="just"/>
          <a:r>
            <a:rPr lang="ru-RU" b="1" dirty="0" smtClean="0">
              <a:latin typeface="Times New Roman" panose="02020603050405020304" pitchFamily="18" charset="0"/>
              <a:cs typeface="Times New Roman" panose="02020603050405020304" pitchFamily="18" charset="0"/>
            </a:rPr>
            <a:t>«ложное вовлечение»</a:t>
          </a:r>
          <a:r>
            <a:rPr lang="ru-RU" dirty="0" smtClean="0">
              <a:latin typeface="Times New Roman" panose="02020603050405020304" pitchFamily="18" charset="0"/>
              <a:cs typeface="Times New Roman" panose="02020603050405020304" pitchFamily="18" charset="0"/>
            </a:rPr>
            <a:t> - вовлечение партнера в какие-либо процедурные или поведенческие действия, необходимые для реализации основной цели манипулятора. Осуществляется это вовлечение путем устной вербализации манипулятором обещаний и разного рода посул, реально не подкрепленных с его стороны никакими конкретными обязательствами</a:t>
          </a:r>
          <a:endParaRPr lang="ru-RU" dirty="0">
            <a:latin typeface="Times New Roman" panose="02020603050405020304" pitchFamily="18" charset="0"/>
            <a:cs typeface="Times New Roman" panose="02020603050405020304" pitchFamily="18" charset="0"/>
          </a:endParaRPr>
        </a:p>
      </dgm:t>
    </dgm:pt>
    <dgm:pt modelId="{464E91C2-8E92-40DE-AC25-1E82DF5559F0}" type="parTrans" cxnId="{D2FDF848-BBD5-4B4E-824C-636409702093}">
      <dgm:prSet/>
      <dgm:spPr/>
      <dgm:t>
        <a:bodyPr/>
        <a:lstStyle/>
        <a:p>
          <a:endParaRPr lang="ru-RU"/>
        </a:p>
      </dgm:t>
    </dgm:pt>
    <dgm:pt modelId="{0C5BDA20-3BFF-40B5-BE94-B48D492739E4}" type="sibTrans" cxnId="{D2FDF848-BBD5-4B4E-824C-636409702093}">
      <dgm:prSet/>
      <dgm:spPr/>
      <dgm:t>
        <a:bodyPr/>
        <a:lstStyle/>
        <a:p>
          <a:endParaRPr lang="ru-RU"/>
        </a:p>
      </dgm:t>
    </dgm:pt>
    <dgm:pt modelId="{59CB6B0E-E845-4268-A840-246C8FFB6A8D}" type="pres">
      <dgm:prSet presAssocID="{F0C36540-0BB6-4534-AD6E-B9DCD4E3EB50}" presName="diagram" presStyleCnt="0">
        <dgm:presLayoutVars>
          <dgm:dir/>
          <dgm:resizeHandles val="exact"/>
        </dgm:presLayoutVars>
      </dgm:prSet>
      <dgm:spPr/>
      <dgm:t>
        <a:bodyPr/>
        <a:lstStyle/>
        <a:p>
          <a:endParaRPr lang="ru-RU"/>
        </a:p>
      </dgm:t>
    </dgm:pt>
    <dgm:pt modelId="{0BC9A00A-B172-45D5-8428-8134A7820E67}" type="pres">
      <dgm:prSet presAssocID="{1E4936C5-0F88-4D9F-A535-6D23AACBF747}" presName="node" presStyleLbl="node1" presStyleIdx="0" presStyleCnt="5">
        <dgm:presLayoutVars>
          <dgm:bulletEnabled val="1"/>
        </dgm:presLayoutVars>
      </dgm:prSet>
      <dgm:spPr/>
      <dgm:t>
        <a:bodyPr/>
        <a:lstStyle/>
        <a:p>
          <a:endParaRPr lang="ru-RU"/>
        </a:p>
      </dgm:t>
    </dgm:pt>
    <dgm:pt modelId="{AC3936EB-45B6-45EF-8EEF-D20BC3D6A4A8}" type="pres">
      <dgm:prSet presAssocID="{63648A80-56C3-4E73-ADCD-65ACF3AADD02}" presName="sibTrans" presStyleCnt="0"/>
      <dgm:spPr/>
    </dgm:pt>
    <dgm:pt modelId="{A94A0050-DC9D-4279-A7A5-5F5A6DE252ED}" type="pres">
      <dgm:prSet presAssocID="{F2F5A3B8-CFA0-413E-B324-5B8D57F8AE19}" presName="node" presStyleLbl="node1" presStyleIdx="1" presStyleCnt="5">
        <dgm:presLayoutVars>
          <dgm:bulletEnabled val="1"/>
        </dgm:presLayoutVars>
      </dgm:prSet>
      <dgm:spPr/>
      <dgm:t>
        <a:bodyPr/>
        <a:lstStyle/>
        <a:p>
          <a:endParaRPr lang="ru-RU"/>
        </a:p>
      </dgm:t>
    </dgm:pt>
    <dgm:pt modelId="{0091EA04-85C1-4103-BF89-85A9C0D5C776}" type="pres">
      <dgm:prSet presAssocID="{2F7CF114-3EFE-46B1-B1E2-5F56DB99DD34}" presName="sibTrans" presStyleCnt="0"/>
      <dgm:spPr/>
    </dgm:pt>
    <dgm:pt modelId="{A3AE8D5B-8BA2-4D4C-89B6-4EDD6B3704D7}" type="pres">
      <dgm:prSet presAssocID="{969C7EBA-AE5F-484D-BF8B-72EB6D48B9CA}" presName="node" presStyleLbl="node1" presStyleIdx="2" presStyleCnt="5">
        <dgm:presLayoutVars>
          <dgm:bulletEnabled val="1"/>
        </dgm:presLayoutVars>
      </dgm:prSet>
      <dgm:spPr/>
      <dgm:t>
        <a:bodyPr/>
        <a:lstStyle/>
        <a:p>
          <a:endParaRPr lang="ru-RU"/>
        </a:p>
      </dgm:t>
    </dgm:pt>
    <dgm:pt modelId="{C4BD7EB2-9A11-4597-9C9C-02DC29AA4D21}" type="pres">
      <dgm:prSet presAssocID="{64C32C93-FB54-45C4-9D88-D7BC160CF3E0}" presName="sibTrans" presStyleCnt="0"/>
      <dgm:spPr/>
    </dgm:pt>
    <dgm:pt modelId="{0EBDC0B5-B1F8-49C6-9670-B508057E3F0B}" type="pres">
      <dgm:prSet presAssocID="{9BA17AD6-BE50-4A5D-8E51-494D77A34D88}" presName="node" presStyleLbl="node1" presStyleIdx="3" presStyleCnt="5">
        <dgm:presLayoutVars>
          <dgm:bulletEnabled val="1"/>
        </dgm:presLayoutVars>
      </dgm:prSet>
      <dgm:spPr/>
      <dgm:t>
        <a:bodyPr/>
        <a:lstStyle/>
        <a:p>
          <a:endParaRPr lang="ru-RU"/>
        </a:p>
      </dgm:t>
    </dgm:pt>
    <dgm:pt modelId="{568F3AE9-EA53-4D23-98EC-76BB080CCFA6}" type="pres">
      <dgm:prSet presAssocID="{1841F675-B2F4-45C4-B2B2-DD531504350E}" presName="sibTrans" presStyleCnt="0"/>
      <dgm:spPr/>
    </dgm:pt>
    <dgm:pt modelId="{7A0997DA-A283-473E-966B-0E665A88854F}" type="pres">
      <dgm:prSet presAssocID="{398570C2-CCB3-4255-9BD2-D24F7A2A614D}" presName="node" presStyleLbl="node1" presStyleIdx="4" presStyleCnt="5">
        <dgm:presLayoutVars>
          <dgm:bulletEnabled val="1"/>
        </dgm:presLayoutVars>
      </dgm:prSet>
      <dgm:spPr/>
      <dgm:t>
        <a:bodyPr/>
        <a:lstStyle/>
        <a:p>
          <a:endParaRPr lang="ru-RU"/>
        </a:p>
      </dgm:t>
    </dgm:pt>
  </dgm:ptLst>
  <dgm:cxnLst>
    <dgm:cxn modelId="{942E1892-2132-4843-8A2D-AA40DFAD5546}" type="presOf" srcId="{1E4936C5-0F88-4D9F-A535-6D23AACBF747}" destId="{0BC9A00A-B172-45D5-8428-8134A7820E67}" srcOrd="0" destOrd="0" presId="urn:microsoft.com/office/officeart/2005/8/layout/default"/>
    <dgm:cxn modelId="{AB3D9256-2412-4B1A-BD07-22D229B8D194}" type="presOf" srcId="{F2F5A3B8-CFA0-413E-B324-5B8D57F8AE19}" destId="{A94A0050-DC9D-4279-A7A5-5F5A6DE252ED}" srcOrd="0" destOrd="0" presId="urn:microsoft.com/office/officeart/2005/8/layout/default"/>
    <dgm:cxn modelId="{D0BF7F59-8E77-4BA4-BEC6-BAE70D396EAB}" srcId="{F0C36540-0BB6-4534-AD6E-B9DCD4E3EB50}" destId="{1E4936C5-0F88-4D9F-A535-6D23AACBF747}" srcOrd="0" destOrd="0" parTransId="{EE0F7B66-A411-409B-A3E8-05269D0C63F0}" sibTransId="{63648A80-56C3-4E73-ADCD-65ACF3AADD02}"/>
    <dgm:cxn modelId="{090986BB-B5BD-47A0-99A4-B4D4BA0646F6}" type="presOf" srcId="{969C7EBA-AE5F-484D-BF8B-72EB6D48B9CA}" destId="{A3AE8D5B-8BA2-4D4C-89B6-4EDD6B3704D7}" srcOrd="0" destOrd="0" presId="urn:microsoft.com/office/officeart/2005/8/layout/default"/>
    <dgm:cxn modelId="{523225C7-9DEA-42AB-AEE1-A51C17296A49}" srcId="{F0C36540-0BB6-4534-AD6E-B9DCD4E3EB50}" destId="{969C7EBA-AE5F-484D-BF8B-72EB6D48B9CA}" srcOrd="2" destOrd="0" parTransId="{6AFB66DF-E7E2-4C63-A12F-3FA6B29438ED}" sibTransId="{64C32C93-FB54-45C4-9D88-D7BC160CF3E0}"/>
    <dgm:cxn modelId="{2C209DFD-C2F0-46BB-AD28-9E7EC4EF5C56}" type="presOf" srcId="{398570C2-CCB3-4255-9BD2-D24F7A2A614D}" destId="{7A0997DA-A283-473E-966B-0E665A88854F}" srcOrd="0" destOrd="0" presId="urn:microsoft.com/office/officeart/2005/8/layout/default"/>
    <dgm:cxn modelId="{D3B1227A-0A7D-472C-AFB7-ADEFEFF32675}" type="presOf" srcId="{F0C36540-0BB6-4534-AD6E-B9DCD4E3EB50}" destId="{59CB6B0E-E845-4268-A840-246C8FFB6A8D}" srcOrd="0" destOrd="0" presId="urn:microsoft.com/office/officeart/2005/8/layout/default"/>
    <dgm:cxn modelId="{89E96A37-A8E7-4A7D-943D-02C7EE016F54}" srcId="{F0C36540-0BB6-4534-AD6E-B9DCD4E3EB50}" destId="{F2F5A3B8-CFA0-413E-B324-5B8D57F8AE19}" srcOrd="1" destOrd="0" parTransId="{86E0A399-2518-4746-B9AC-62F628BCD4E0}" sibTransId="{2F7CF114-3EFE-46B1-B1E2-5F56DB99DD34}"/>
    <dgm:cxn modelId="{D2FDF848-BBD5-4B4E-824C-636409702093}" srcId="{F0C36540-0BB6-4534-AD6E-B9DCD4E3EB50}" destId="{398570C2-CCB3-4255-9BD2-D24F7A2A614D}" srcOrd="4" destOrd="0" parTransId="{464E91C2-8E92-40DE-AC25-1E82DF5559F0}" sibTransId="{0C5BDA20-3BFF-40B5-BE94-B48D492739E4}"/>
    <dgm:cxn modelId="{48EB4D20-3C8D-42C6-9DBD-ADE53BFA7416}" type="presOf" srcId="{9BA17AD6-BE50-4A5D-8E51-494D77A34D88}" destId="{0EBDC0B5-B1F8-49C6-9670-B508057E3F0B}" srcOrd="0" destOrd="0" presId="urn:microsoft.com/office/officeart/2005/8/layout/default"/>
    <dgm:cxn modelId="{8EDFD467-8FA3-461E-A101-A79DB54BB9AC}" srcId="{F0C36540-0BB6-4534-AD6E-B9DCD4E3EB50}" destId="{9BA17AD6-BE50-4A5D-8E51-494D77A34D88}" srcOrd="3" destOrd="0" parTransId="{5CACE6A7-0A29-4247-951F-5C6C7A0AB08B}" sibTransId="{1841F675-B2F4-45C4-B2B2-DD531504350E}"/>
    <dgm:cxn modelId="{58663779-8354-4563-B119-151FE975C1F0}" type="presParOf" srcId="{59CB6B0E-E845-4268-A840-246C8FFB6A8D}" destId="{0BC9A00A-B172-45D5-8428-8134A7820E67}" srcOrd="0" destOrd="0" presId="urn:microsoft.com/office/officeart/2005/8/layout/default"/>
    <dgm:cxn modelId="{6F11D96F-FE01-405F-B1AF-7771CF076FEE}" type="presParOf" srcId="{59CB6B0E-E845-4268-A840-246C8FFB6A8D}" destId="{AC3936EB-45B6-45EF-8EEF-D20BC3D6A4A8}" srcOrd="1" destOrd="0" presId="urn:microsoft.com/office/officeart/2005/8/layout/default"/>
    <dgm:cxn modelId="{5C63BCA3-0176-4599-912E-5CCF4DD15A97}" type="presParOf" srcId="{59CB6B0E-E845-4268-A840-246C8FFB6A8D}" destId="{A94A0050-DC9D-4279-A7A5-5F5A6DE252ED}" srcOrd="2" destOrd="0" presId="urn:microsoft.com/office/officeart/2005/8/layout/default"/>
    <dgm:cxn modelId="{0A8B44A3-4BBF-4290-985C-92C7CAACD5BA}" type="presParOf" srcId="{59CB6B0E-E845-4268-A840-246C8FFB6A8D}" destId="{0091EA04-85C1-4103-BF89-85A9C0D5C776}" srcOrd="3" destOrd="0" presId="urn:microsoft.com/office/officeart/2005/8/layout/default"/>
    <dgm:cxn modelId="{0F09F677-64ED-4483-9FC0-BE27BFDC5DD7}" type="presParOf" srcId="{59CB6B0E-E845-4268-A840-246C8FFB6A8D}" destId="{A3AE8D5B-8BA2-4D4C-89B6-4EDD6B3704D7}" srcOrd="4" destOrd="0" presId="urn:microsoft.com/office/officeart/2005/8/layout/default"/>
    <dgm:cxn modelId="{0616EEAD-8F48-4315-BE54-9AB98971585B}" type="presParOf" srcId="{59CB6B0E-E845-4268-A840-246C8FFB6A8D}" destId="{C4BD7EB2-9A11-4597-9C9C-02DC29AA4D21}" srcOrd="5" destOrd="0" presId="urn:microsoft.com/office/officeart/2005/8/layout/default"/>
    <dgm:cxn modelId="{1E1DABD7-4F43-4FC0-AEDF-6EC547291501}" type="presParOf" srcId="{59CB6B0E-E845-4268-A840-246C8FFB6A8D}" destId="{0EBDC0B5-B1F8-49C6-9670-B508057E3F0B}" srcOrd="6" destOrd="0" presId="urn:microsoft.com/office/officeart/2005/8/layout/default"/>
    <dgm:cxn modelId="{AE0F2B73-04F2-430D-89A5-AC4B7A3DE7D7}" type="presParOf" srcId="{59CB6B0E-E845-4268-A840-246C8FFB6A8D}" destId="{568F3AE9-EA53-4D23-98EC-76BB080CCFA6}" srcOrd="7" destOrd="0" presId="urn:microsoft.com/office/officeart/2005/8/layout/default"/>
    <dgm:cxn modelId="{1D06F32F-F906-456E-AFA5-CBE8E886EFB7}" type="presParOf" srcId="{59CB6B0E-E845-4268-A840-246C8FFB6A8D}" destId="{7A0997DA-A283-473E-966B-0E665A88854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E43DD7-DBB3-4878-8779-7034D8B6D7B3}" type="doc">
      <dgm:prSet loTypeId="urn:microsoft.com/office/officeart/2005/8/layout/bProcess3" loCatId="process" qsTypeId="urn:microsoft.com/office/officeart/2005/8/quickstyle/3d2" qsCatId="3D" csTypeId="urn:microsoft.com/office/officeart/2005/8/colors/accent0_2" csCatId="mainScheme" phldr="1"/>
      <dgm:spPr/>
      <dgm:t>
        <a:bodyPr/>
        <a:lstStyle/>
        <a:p>
          <a:endParaRPr lang="ru-RU"/>
        </a:p>
      </dgm:t>
    </dgm:pt>
    <dgm:pt modelId="{1A5A48B3-455A-4BC4-AD5E-31146DDE15F4}">
      <dgm:prSet phldrT="[Текст]"/>
      <dgm:spPr/>
      <dgm:t>
        <a:bodyPr/>
        <a:lstStyle/>
        <a:p>
          <a:r>
            <a:rPr lang="ru-RU" b="1" dirty="0" smtClean="0"/>
            <a:t>Заражение</a:t>
          </a:r>
          <a:endParaRPr lang="ru-RU" dirty="0"/>
        </a:p>
      </dgm:t>
    </dgm:pt>
    <dgm:pt modelId="{7D22480F-24FB-4791-A514-EC6D453629C7}" type="parTrans" cxnId="{60C33770-0E62-4C26-9D9B-774A33B320A1}">
      <dgm:prSet/>
      <dgm:spPr/>
      <dgm:t>
        <a:bodyPr/>
        <a:lstStyle/>
        <a:p>
          <a:endParaRPr lang="ru-RU"/>
        </a:p>
      </dgm:t>
    </dgm:pt>
    <dgm:pt modelId="{29BDBD00-1D46-480F-BADF-51C4BD497FE0}" type="sibTrans" cxnId="{60C33770-0E62-4C26-9D9B-774A33B320A1}">
      <dgm:prSet/>
      <dgm:spPr/>
      <dgm:t>
        <a:bodyPr/>
        <a:lstStyle/>
        <a:p>
          <a:endParaRPr lang="ru-RU"/>
        </a:p>
      </dgm:t>
    </dgm:pt>
    <dgm:pt modelId="{D3E67604-517C-4873-AA6F-9E7CCDE5FDFF}">
      <dgm:prSet phldrT="[Текст]"/>
      <dgm:spPr/>
      <dgm:t>
        <a:bodyPr/>
        <a:lstStyle/>
        <a:p>
          <a:r>
            <a:rPr lang="ru-RU" b="1" dirty="0" smtClean="0"/>
            <a:t>Суггестия</a:t>
          </a:r>
          <a:endParaRPr lang="ru-RU" dirty="0"/>
        </a:p>
      </dgm:t>
    </dgm:pt>
    <dgm:pt modelId="{DF28D156-814D-4713-8FC0-882C63BD9822}" type="parTrans" cxnId="{EB86E033-A962-473E-9965-3C8C1404B0A4}">
      <dgm:prSet/>
      <dgm:spPr/>
      <dgm:t>
        <a:bodyPr/>
        <a:lstStyle/>
        <a:p>
          <a:endParaRPr lang="ru-RU"/>
        </a:p>
      </dgm:t>
    </dgm:pt>
    <dgm:pt modelId="{CFC455B9-8205-46FC-AB24-7899D6262E86}" type="sibTrans" cxnId="{EB86E033-A962-473E-9965-3C8C1404B0A4}">
      <dgm:prSet/>
      <dgm:spPr/>
      <dgm:t>
        <a:bodyPr/>
        <a:lstStyle/>
        <a:p>
          <a:endParaRPr lang="ru-RU"/>
        </a:p>
      </dgm:t>
    </dgm:pt>
    <dgm:pt modelId="{0E6C501F-CB4E-4E41-9FD2-4F4EB4DFB2BD}">
      <dgm:prSet phldrT="[Текст]"/>
      <dgm:spPr/>
      <dgm:t>
        <a:bodyPr/>
        <a:lstStyle/>
        <a:p>
          <a:r>
            <a:rPr lang="ru-RU" b="1" dirty="0" smtClean="0"/>
            <a:t>Побуждение</a:t>
          </a:r>
          <a:endParaRPr lang="ru-RU" dirty="0"/>
        </a:p>
      </dgm:t>
    </dgm:pt>
    <dgm:pt modelId="{5645F6EE-8E4E-4A4B-B263-DD6ABCB781CD}" type="parTrans" cxnId="{90DB4B6E-588A-4500-8F55-DE18264D1ED7}">
      <dgm:prSet/>
      <dgm:spPr/>
      <dgm:t>
        <a:bodyPr/>
        <a:lstStyle/>
        <a:p>
          <a:endParaRPr lang="ru-RU"/>
        </a:p>
      </dgm:t>
    </dgm:pt>
    <dgm:pt modelId="{E0E69AB9-2116-444A-A851-A71665448823}" type="sibTrans" cxnId="{90DB4B6E-588A-4500-8F55-DE18264D1ED7}">
      <dgm:prSet/>
      <dgm:spPr/>
      <dgm:t>
        <a:bodyPr/>
        <a:lstStyle/>
        <a:p>
          <a:endParaRPr lang="ru-RU"/>
        </a:p>
      </dgm:t>
    </dgm:pt>
    <dgm:pt modelId="{C16D7A03-B583-42E8-94A3-4CD3B89FEE63}">
      <dgm:prSet phldrT="[Текст]"/>
      <dgm:spPr/>
      <dgm:t>
        <a:bodyPr/>
        <a:lstStyle/>
        <a:p>
          <a:r>
            <a:rPr lang="ru-RU" b="1" dirty="0" smtClean="0"/>
            <a:t>Обесценивание</a:t>
          </a:r>
          <a:endParaRPr lang="ru-RU" dirty="0"/>
        </a:p>
      </dgm:t>
    </dgm:pt>
    <dgm:pt modelId="{CB38CCEA-F3E1-4ED3-B25C-CE40C9489BCF}" type="parTrans" cxnId="{78455CDA-3D14-4EF2-A310-E5FBF516229C}">
      <dgm:prSet/>
      <dgm:spPr/>
      <dgm:t>
        <a:bodyPr/>
        <a:lstStyle/>
        <a:p>
          <a:endParaRPr lang="ru-RU"/>
        </a:p>
      </dgm:t>
    </dgm:pt>
    <dgm:pt modelId="{2E90E194-3E84-41CE-A8B8-260D106D4F64}" type="sibTrans" cxnId="{78455CDA-3D14-4EF2-A310-E5FBF516229C}">
      <dgm:prSet/>
      <dgm:spPr/>
      <dgm:t>
        <a:bodyPr/>
        <a:lstStyle/>
        <a:p>
          <a:endParaRPr lang="ru-RU"/>
        </a:p>
      </dgm:t>
    </dgm:pt>
    <dgm:pt modelId="{E7B3831D-6704-43AB-8549-314200AD97F3}">
      <dgm:prSet phldrT="[Текст]"/>
      <dgm:spPr/>
      <dgm:t>
        <a:bodyPr/>
        <a:lstStyle/>
        <a:p>
          <a:r>
            <a:rPr lang="ru-RU" b="1" dirty="0" smtClean="0"/>
            <a:t>Техника игнорирования</a:t>
          </a:r>
          <a:r>
            <a:rPr lang="ru-RU" dirty="0" smtClean="0"/>
            <a:t> </a:t>
          </a:r>
          <a:endParaRPr lang="ru-RU" dirty="0"/>
        </a:p>
      </dgm:t>
    </dgm:pt>
    <dgm:pt modelId="{56065294-CB5D-4E2F-9A99-541992BD894E}" type="parTrans" cxnId="{BF95F6BE-BE0A-41B8-97E4-D23281EC6E14}">
      <dgm:prSet/>
      <dgm:spPr/>
      <dgm:t>
        <a:bodyPr/>
        <a:lstStyle/>
        <a:p>
          <a:endParaRPr lang="ru-RU"/>
        </a:p>
      </dgm:t>
    </dgm:pt>
    <dgm:pt modelId="{F45A83FB-A287-4C18-95AC-92CA8383703C}" type="sibTrans" cxnId="{BF95F6BE-BE0A-41B8-97E4-D23281EC6E14}">
      <dgm:prSet/>
      <dgm:spPr/>
      <dgm:t>
        <a:bodyPr/>
        <a:lstStyle/>
        <a:p>
          <a:endParaRPr lang="ru-RU"/>
        </a:p>
      </dgm:t>
    </dgm:pt>
    <dgm:pt modelId="{16A06FAE-A5D0-4EFB-8711-C36705D244DE}" type="pres">
      <dgm:prSet presAssocID="{A7E43DD7-DBB3-4878-8779-7034D8B6D7B3}" presName="Name0" presStyleCnt="0">
        <dgm:presLayoutVars>
          <dgm:dir/>
          <dgm:resizeHandles val="exact"/>
        </dgm:presLayoutVars>
      </dgm:prSet>
      <dgm:spPr/>
      <dgm:t>
        <a:bodyPr/>
        <a:lstStyle/>
        <a:p>
          <a:endParaRPr lang="ru-RU"/>
        </a:p>
      </dgm:t>
    </dgm:pt>
    <dgm:pt modelId="{FB651E0D-F55C-434A-B322-D51E4546827F}" type="pres">
      <dgm:prSet presAssocID="{1A5A48B3-455A-4BC4-AD5E-31146DDE15F4}" presName="node" presStyleLbl="node1" presStyleIdx="0" presStyleCnt="5">
        <dgm:presLayoutVars>
          <dgm:bulletEnabled val="1"/>
        </dgm:presLayoutVars>
      </dgm:prSet>
      <dgm:spPr/>
      <dgm:t>
        <a:bodyPr/>
        <a:lstStyle/>
        <a:p>
          <a:endParaRPr lang="ru-RU"/>
        </a:p>
      </dgm:t>
    </dgm:pt>
    <dgm:pt modelId="{A0CEFBCA-754B-4F3E-9A76-D65242047C4F}" type="pres">
      <dgm:prSet presAssocID="{29BDBD00-1D46-480F-BADF-51C4BD497FE0}" presName="sibTrans" presStyleLbl="sibTrans1D1" presStyleIdx="0" presStyleCnt="4"/>
      <dgm:spPr/>
      <dgm:t>
        <a:bodyPr/>
        <a:lstStyle/>
        <a:p>
          <a:endParaRPr lang="ru-RU"/>
        </a:p>
      </dgm:t>
    </dgm:pt>
    <dgm:pt modelId="{10F827AF-D410-49DD-9036-1E867B7991FC}" type="pres">
      <dgm:prSet presAssocID="{29BDBD00-1D46-480F-BADF-51C4BD497FE0}" presName="connectorText" presStyleLbl="sibTrans1D1" presStyleIdx="0" presStyleCnt="4"/>
      <dgm:spPr/>
      <dgm:t>
        <a:bodyPr/>
        <a:lstStyle/>
        <a:p>
          <a:endParaRPr lang="ru-RU"/>
        </a:p>
      </dgm:t>
    </dgm:pt>
    <dgm:pt modelId="{1BAF2B1E-B9E9-46C3-8060-FD011176D106}" type="pres">
      <dgm:prSet presAssocID="{D3E67604-517C-4873-AA6F-9E7CCDE5FDFF}" presName="node" presStyleLbl="node1" presStyleIdx="1" presStyleCnt="5">
        <dgm:presLayoutVars>
          <dgm:bulletEnabled val="1"/>
        </dgm:presLayoutVars>
      </dgm:prSet>
      <dgm:spPr/>
      <dgm:t>
        <a:bodyPr/>
        <a:lstStyle/>
        <a:p>
          <a:endParaRPr lang="ru-RU"/>
        </a:p>
      </dgm:t>
    </dgm:pt>
    <dgm:pt modelId="{F9631F26-29EC-4277-9962-B6535951D763}" type="pres">
      <dgm:prSet presAssocID="{CFC455B9-8205-46FC-AB24-7899D6262E86}" presName="sibTrans" presStyleLbl="sibTrans1D1" presStyleIdx="1" presStyleCnt="4"/>
      <dgm:spPr/>
      <dgm:t>
        <a:bodyPr/>
        <a:lstStyle/>
        <a:p>
          <a:endParaRPr lang="ru-RU"/>
        </a:p>
      </dgm:t>
    </dgm:pt>
    <dgm:pt modelId="{D2820021-9D0C-4544-903C-18905BE4C01B}" type="pres">
      <dgm:prSet presAssocID="{CFC455B9-8205-46FC-AB24-7899D6262E86}" presName="connectorText" presStyleLbl="sibTrans1D1" presStyleIdx="1" presStyleCnt="4"/>
      <dgm:spPr/>
      <dgm:t>
        <a:bodyPr/>
        <a:lstStyle/>
        <a:p>
          <a:endParaRPr lang="ru-RU"/>
        </a:p>
      </dgm:t>
    </dgm:pt>
    <dgm:pt modelId="{0DC0EA18-6AA0-4212-AF1C-55AD3A7B6266}" type="pres">
      <dgm:prSet presAssocID="{0E6C501F-CB4E-4E41-9FD2-4F4EB4DFB2BD}" presName="node" presStyleLbl="node1" presStyleIdx="2" presStyleCnt="5">
        <dgm:presLayoutVars>
          <dgm:bulletEnabled val="1"/>
        </dgm:presLayoutVars>
      </dgm:prSet>
      <dgm:spPr/>
      <dgm:t>
        <a:bodyPr/>
        <a:lstStyle/>
        <a:p>
          <a:endParaRPr lang="ru-RU"/>
        </a:p>
      </dgm:t>
    </dgm:pt>
    <dgm:pt modelId="{E09805D4-FA0E-4B27-A638-03223B661FAE}" type="pres">
      <dgm:prSet presAssocID="{E0E69AB9-2116-444A-A851-A71665448823}" presName="sibTrans" presStyleLbl="sibTrans1D1" presStyleIdx="2" presStyleCnt="4"/>
      <dgm:spPr/>
      <dgm:t>
        <a:bodyPr/>
        <a:lstStyle/>
        <a:p>
          <a:endParaRPr lang="ru-RU"/>
        </a:p>
      </dgm:t>
    </dgm:pt>
    <dgm:pt modelId="{81568C42-B87F-4504-A024-6B184D4D7517}" type="pres">
      <dgm:prSet presAssocID="{E0E69AB9-2116-444A-A851-A71665448823}" presName="connectorText" presStyleLbl="sibTrans1D1" presStyleIdx="2" presStyleCnt="4"/>
      <dgm:spPr/>
      <dgm:t>
        <a:bodyPr/>
        <a:lstStyle/>
        <a:p>
          <a:endParaRPr lang="ru-RU"/>
        </a:p>
      </dgm:t>
    </dgm:pt>
    <dgm:pt modelId="{B120738A-34D6-466F-9CEF-0F902EEA47A4}" type="pres">
      <dgm:prSet presAssocID="{C16D7A03-B583-42E8-94A3-4CD3B89FEE63}" presName="node" presStyleLbl="node1" presStyleIdx="3" presStyleCnt="5">
        <dgm:presLayoutVars>
          <dgm:bulletEnabled val="1"/>
        </dgm:presLayoutVars>
      </dgm:prSet>
      <dgm:spPr/>
      <dgm:t>
        <a:bodyPr/>
        <a:lstStyle/>
        <a:p>
          <a:endParaRPr lang="ru-RU"/>
        </a:p>
      </dgm:t>
    </dgm:pt>
    <dgm:pt modelId="{52376515-7DF9-4A52-9664-2122297C063A}" type="pres">
      <dgm:prSet presAssocID="{2E90E194-3E84-41CE-A8B8-260D106D4F64}" presName="sibTrans" presStyleLbl="sibTrans1D1" presStyleIdx="3" presStyleCnt="4"/>
      <dgm:spPr/>
      <dgm:t>
        <a:bodyPr/>
        <a:lstStyle/>
        <a:p>
          <a:endParaRPr lang="ru-RU"/>
        </a:p>
      </dgm:t>
    </dgm:pt>
    <dgm:pt modelId="{831F0248-54C8-4738-96E3-D0FB39B141FA}" type="pres">
      <dgm:prSet presAssocID="{2E90E194-3E84-41CE-A8B8-260D106D4F64}" presName="connectorText" presStyleLbl="sibTrans1D1" presStyleIdx="3" presStyleCnt="4"/>
      <dgm:spPr/>
      <dgm:t>
        <a:bodyPr/>
        <a:lstStyle/>
        <a:p>
          <a:endParaRPr lang="ru-RU"/>
        </a:p>
      </dgm:t>
    </dgm:pt>
    <dgm:pt modelId="{5CD362B7-F2C2-4564-A3D5-509C23054F06}" type="pres">
      <dgm:prSet presAssocID="{E7B3831D-6704-43AB-8549-314200AD97F3}" presName="node" presStyleLbl="node1" presStyleIdx="4" presStyleCnt="5">
        <dgm:presLayoutVars>
          <dgm:bulletEnabled val="1"/>
        </dgm:presLayoutVars>
      </dgm:prSet>
      <dgm:spPr/>
      <dgm:t>
        <a:bodyPr/>
        <a:lstStyle/>
        <a:p>
          <a:endParaRPr lang="ru-RU"/>
        </a:p>
      </dgm:t>
    </dgm:pt>
  </dgm:ptLst>
  <dgm:cxnLst>
    <dgm:cxn modelId="{45E7D466-CFC5-4728-AAE3-48E6708D6157}" type="presOf" srcId="{0E6C501F-CB4E-4E41-9FD2-4F4EB4DFB2BD}" destId="{0DC0EA18-6AA0-4212-AF1C-55AD3A7B6266}" srcOrd="0" destOrd="0" presId="urn:microsoft.com/office/officeart/2005/8/layout/bProcess3"/>
    <dgm:cxn modelId="{6C5C90EA-2DA5-44DF-9BB3-7A8086947FC9}" type="presOf" srcId="{E0E69AB9-2116-444A-A851-A71665448823}" destId="{E09805D4-FA0E-4B27-A638-03223B661FAE}" srcOrd="0" destOrd="0" presId="urn:microsoft.com/office/officeart/2005/8/layout/bProcess3"/>
    <dgm:cxn modelId="{B8987EDF-6247-405F-8ECA-6928F82A3830}" type="presOf" srcId="{E7B3831D-6704-43AB-8549-314200AD97F3}" destId="{5CD362B7-F2C2-4564-A3D5-509C23054F06}" srcOrd="0" destOrd="0" presId="urn:microsoft.com/office/officeart/2005/8/layout/bProcess3"/>
    <dgm:cxn modelId="{C0ECE06A-1390-4793-B1F5-DC0AAF43387A}" type="presOf" srcId="{A7E43DD7-DBB3-4878-8779-7034D8B6D7B3}" destId="{16A06FAE-A5D0-4EFB-8711-C36705D244DE}" srcOrd="0" destOrd="0" presId="urn:microsoft.com/office/officeart/2005/8/layout/bProcess3"/>
    <dgm:cxn modelId="{BF95F6BE-BE0A-41B8-97E4-D23281EC6E14}" srcId="{A7E43DD7-DBB3-4878-8779-7034D8B6D7B3}" destId="{E7B3831D-6704-43AB-8549-314200AD97F3}" srcOrd="4" destOrd="0" parTransId="{56065294-CB5D-4E2F-9A99-541992BD894E}" sibTransId="{F45A83FB-A287-4C18-95AC-92CA8383703C}"/>
    <dgm:cxn modelId="{60C33770-0E62-4C26-9D9B-774A33B320A1}" srcId="{A7E43DD7-DBB3-4878-8779-7034D8B6D7B3}" destId="{1A5A48B3-455A-4BC4-AD5E-31146DDE15F4}" srcOrd="0" destOrd="0" parTransId="{7D22480F-24FB-4791-A514-EC6D453629C7}" sibTransId="{29BDBD00-1D46-480F-BADF-51C4BD497FE0}"/>
    <dgm:cxn modelId="{18E1DD8F-34C3-4E05-90CD-A2B935E0F9CD}" type="presOf" srcId="{E0E69AB9-2116-444A-A851-A71665448823}" destId="{81568C42-B87F-4504-A024-6B184D4D7517}" srcOrd="1" destOrd="0" presId="urn:microsoft.com/office/officeart/2005/8/layout/bProcess3"/>
    <dgm:cxn modelId="{EB86E033-A962-473E-9965-3C8C1404B0A4}" srcId="{A7E43DD7-DBB3-4878-8779-7034D8B6D7B3}" destId="{D3E67604-517C-4873-AA6F-9E7CCDE5FDFF}" srcOrd="1" destOrd="0" parTransId="{DF28D156-814D-4713-8FC0-882C63BD9822}" sibTransId="{CFC455B9-8205-46FC-AB24-7899D6262E86}"/>
    <dgm:cxn modelId="{24AF870C-44B5-4488-BE1E-A89C65703777}" type="presOf" srcId="{D3E67604-517C-4873-AA6F-9E7CCDE5FDFF}" destId="{1BAF2B1E-B9E9-46C3-8060-FD011176D106}" srcOrd="0" destOrd="0" presId="urn:microsoft.com/office/officeart/2005/8/layout/bProcess3"/>
    <dgm:cxn modelId="{47FD7245-E1E6-46A4-AD21-5BB27A19222E}" type="presOf" srcId="{2E90E194-3E84-41CE-A8B8-260D106D4F64}" destId="{52376515-7DF9-4A52-9664-2122297C063A}" srcOrd="0" destOrd="0" presId="urn:microsoft.com/office/officeart/2005/8/layout/bProcess3"/>
    <dgm:cxn modelId="{90DB4B6E-588A-4500-8F55-DE18264D1ED7}" srcId="{A7E43DD7-DBB3-4878-8779-7034D8B6D7B3}" destId="{0E6C501F-CB4E-4E41-9FD2-4F4EB4DFB2BD}" srcOrd="2" destOrd="0" parTransId="{5645F6EE-8E4E-4A4B-B263-DD6ABCB781CD}" sibTransId="{E0E69AB9-2116-444A-A851-A71665448823}"/>
    <dgm:cxn modelId="{7F2DB03B-23C2-4FF9-87AD-A629E92223EB}" type="presOf" srcId="{C16D7A03-B583-42E8-94A3-4CD3B89FEE63}" destId="{B120738A-34D6-466F-9CEF-0F902EEA47A4}" srcOrd="0" destOrd="0" presId="urn:microsoft.com/office/officeart/2005/8/layout/bProcess3"/>
    <dgm:cxn modelId="{179E8212-BE1C-445A-B85D-28061CB69B20}" type="presOf" srcId="{29BDBD00-1D46-480F-BADF-51C4BD497FE0}" destId="{A0CEFBCA-754B-4F3E-9A76-D65242047C4F}" srcOrd="0" destOrd="0" presId="urn:microsoft.com/office/officeart/2005/8/layout/bProcess3"/>
    <dgm:cxn modelId="{632560E2-0572-45C0-837E-D94DB0A7626E}" type="presOf" srcId="{CFC455B9-8205-46FC-AB24-7899D6262E86}" destId="{D2820021-9D0C-4544-903C-18905BE4C01B}" srcOrd="1" destOrd="0" presId="urn:microsoft.com/office/officeart/2005/8/layout/bProcess3"/>
    <dgm:cxn modelId="{78455CDA-3D14-4EF2-A310-E5FBF516229C}" srcId="{A7E43DD7-DBB3-4878-8779-7034D8B6D7B3}" destId="{C16D7A03-B583-42E8-94A3-4CD3B89FEE63}" srcOrd="3" destOrd="0" parTransId="{CB38CCEA-F3E1-4ED3-B25C-CE40C9489BCF}" sibTransId="{2E90E194-3E84-41CE-A8B8-260D106D4F64}"/>
    <dgm:cxn modelId="{DA95D846-86CE-424A-A969-BD078969CDC9}" type="presOf" srcId="{1A5A48B3-455A-4BC4-AD5E-31146DDE15F4}" destId="{FB651E0D-F55C-434A-B322-D51E4546827F}" srcOrd="0" destOrd="0" presId="urn:microsoft.com/office/officeart/2005/8/layout/bProcess3"/>
    <dgm:cxn modelId="{529B9E2F-EA57-4275-B631-746D3BF411D9}" type="presOf" srcId="{29BDBD00-1D46-480F-BADF-51C4BD497FE0}" destId="{10F827AF-D410-49DD-9036-1E867B7991FC}" srcOrd="1" destOrd="0" presId="urn:microsoft.com/office/officeart/2005/8/layout/bProcess3"/>
    <dgm:cxn modelId="{F3470FE0-0BAC-4BD9-B227-BEE720A2260A}" type="presOf" srcId="{2E90E194-3E84-41CE-A8B8-260D106D4F64}" destId="{831F0248-54C8-4738-96E3-D0FB39B141FA}" srcOrd="1" destOrd="0" presId="urn:microsoft.com/office/officeart/2005/8/layout/bProcess3"/>
    <dgm:cxn modelId="{FD4A180C-A6F9-4025-ABD6-BD056F8405D4}" type="presOf" srcId="{CFC455B9-8205-46FC-AB24-7899D6262E86}" destId="{F9631F26-29EC-4277-9962-B6535951D763}" srcOrd="0" destOrd="0" presId="urn:microsoft.com/office/officeart/2005/8/layout/bProcess3"/>
    <dgm:cxn modelId="{607BE65C-DA57-44CE-A0E6-A280E5CC14EC}" type="presParOf" srcId="{16A06FAE-A5D0-4EFB-8711-C36705D244DE}" destId="{FB651E0D-F55C-434A-B322-D51E4546827F}" srcOrd="0" destOrd="0" presId="urn:microsoft.com/office/officeart/2005/8/layout/bProcess3"/>
    <dgm:cxn modelId="{374AB00E-ACA3-452F-98FB-799B4BB12651}" type="presParOf" srcId="{16A06FAE-A5D0-4EFB-8711-C36705D244DE}" destId="{A0CEFBCA-754B-4F3E-9A76-D65242047C4F}" srcOrd="1" destOrd="0" presId="urn:microsoft.com/office/officeart/2005/8/layout/bProcess3"/>
    <dgm:cxn modelId="{5F884DDB-D58E-4B28-943C-66A446E161F6}" type="presParOf" srcId="{A0CEFBCA-754B-4F3E-9A76-D65242047C4F}" destId="{10F827AF-D410-49DD-9036-1E867B7991FC}" srcOrd="0" destOrd="0" presId="urn:microsoft.com/office/officeart/2005/8/layout/bProcess3"/>
    <dgm:cxn modelId="{27A0EC2A-6333-40DC-AA0C-72C21D10E0C6}" type="presParOf" srcId="{16A06FAE-A5D0-4EFB-8711-C36705D244DE}" destId="{1BAF2B1E-B9E9-46C3-8060-FD011176D106}" srcOrd="2" destOrd="0" presId="urn:microsoft.com/office/officeart/2005/8/layout/bProcess3"/>
    <dgm:cxn modelId="{43A2EC70-AB13-40A7-AA49-B3EB535959B8}" type="presParOf" srcId="{16A06FAE-A5D0-4EFB-8711-C36705D244DE}" destId="{F9631F26-29EC-4277-9962-B6535951D763}" srcOrd="3" destOrd="0" presId="urn:microsoft.com/office/officeart/2005/8/layout/bProcess3"/>
    <dgm:cxn modelId="{49987F72-1483-4B9A-8C9D-61A929E96184}" type="presParOf" srcId="{F9631F26-29EC-4277-9962-B6535951D763}" destId="{D2820021-9D0C-4544-903C-18905BE4C01B}" srcOrd="0" destOrd="0" presId="urn:microsoft.com/office/officeart/2005/8/layout/bProcess3"/>
    <dgm:cxn modelId="{7A09A52A-E874-48A9-8492-1B053AD688B5}" type="presParOf" srcId="{16A06FAE-A5D0-4EFB-8711-C36705D244DE}" destId="{0DC0EA18-6AA0-4212-AF1C-55AD3A7B6266}" srcOrd="4" destOrd="0" presId="urn:microsoft.com/office/officeart/2005/8/layout/bProcess3"/>
    <dgm:cxn modelId="{5FA4BD70-C413-4EFD-938F-F79E08C6D324}" type="presParOf" srcId="{16A06FAE-A5D0-4EFB-8711-C36705D244DE}" destId="{E09805D4-FA0E-4B27-A638-03223B661FAE}" srcOrd="5" destOrd="0" presId="urn:microsoft.com/office/officeart/2005/8/layout/bProcess3"/>
    <dgm:cxn modelId="{85E89C8B-16F2-471B-BD2E-98067EC63F5A}" type="presParOf" srcId="{E09805D4-FA0E-4B27-A638-03223B661FAE}" destId="{81568C42-B87F-4504-A024-6B184D4D7517}" srcOrd="0" destOrd="0" presId="urn:microsoft.com/office/officeart/2005/8/layout/bProcess3"/>
    <dgm:cxn modelId="{DA35F039-EB5E-4E48-9A0F-9A6E822C420D}" type="presParOf" srcId="{16A06FAE-A5D0-4EFB-8711-C36705D244DE}" destId="{B120738A-34D6-466F-9CEF-0F902EEA47A4}" srcOrd="6" destOrd="0" presId="urn:microsoft.com/office/officeart/2005/8/layout/bProcess3"/>
    <dgm:cxn modelId="{26056DDF-FFB4-4016-8A1F-BE8D7FB767D0}" type="presParOf" srcId="{16A06FAE-A5D0-4EFB-8711-C36705D244DE}" destId="{52376515-7DF9-4A52-9664-2122297C063A}" srcOrd="7" destOrd="0" presId="urn:microsoft.com/office/officeart/2005/8/layout/bProcess3"/>
    <dgm:cxn modelId="{253CF27D-0221-4F69-9A8D-8973A316B962}" type="presParOf" srcId="{52376515-7DF9-4A52-9664-2122297C063A}" destId="{831F0248-54C8-4738-96E3-D0FB39B141FA}" srcOrd="0" destOrd="0" presId="urn:microsoft.com/office/officeart/2005/8/layout/bProcess3"/>
    <dgm:cxn modelId="{7B3FC7EC-3049-4255-97C1-1F085926453D}" type="presParOf" srcId="{16A06FAE-A5D0-4EFB-8711-C36705D244DE}" destId="{5CD362B7-F2C2-4564-A3D5-509C23054F06}"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A7FF8-D7C9-4BF0-AD7E-EF3EBD4E1AEE}">
      <dsp:nvSpPr>
        <dsp:cNvPr id="0" name=""/>
        <dsp:cNvSpPr/>
      </dsp:nvSpPr>
      <dsp:spPr>
        <a:xfrm>
          <a:off x="4862146" y="2106159"/>
          <a:ext cx="3808062" cy="440602"/>
        </a:xfrm>
        <a:custGeom>
          <a:avLst/>
          <a:gdLst/>
          <a:ahLst/>
          <a:cxnLst/>
          <a:rect l="0" t="0" r="0" b="0"/>
          <a:pathLst>
            <a:path>
              <a:moveTo>
                <a:pt x="0" y="0"/>
              </a:moveTo>
              <a:lnTo>
                <a:pt x="0" y="220301"/>
              </a:lnTo>
              <a:lnTo>
                <a:pt x="3808062" y="220301"/>
              </a:lnTo>
              <a:lnTo>
                <a:pt x="3808062" y="44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AA3AEE-C2F9-4543-B92D-0EA9192E3F5F}">
      <dsp:nvSpPr>
        <dsp:cNvPr id="0" name=""/>
        <dsp:cNvSpPr/>
      </dsp:nvSpPr>
      <dsp:spPr>
        <a:xfrm>
          <a:off x="4862146" y="2106159"/>
          <a:ext cx="1269354" cy="440602"/>
        </a:xfrm>
        <a:custGeom>
          <a:avLst/>
          <a:gdLst/>
          <a:ahLst/>
          <a:cxnLst/>
          <a:rect l="0" t="0" r="0" b="0"/>
          <a:pathLst>
            <a:path>
              <a:moveTo>
                <a:pt x="0" y="0"/>
              </a:moveTo>
              <a:lnTo>
                <a:pt x="0" y="220301"/>
              </a:lnTo>
              <a:lnTo>
                <a:pt x="1269354" y="220301"/>
              </a:lnTo>
              <a:lnTo>
                <a:pt x="1269354" y="44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9D7C73-12A9-4974-AB37-DAD571194631}">
      <dsp:nvSpPr>
        <dsp:cNvPr id="0" name=""/>
        <dsp:cNvSpPr/>
      </dsp:nvSpPr>
      <dsp:spPr>
        <a:xfrm>
          <a:off x="3592791" y="2106159"/>
          <a:ext cx="1269354" cy="440602"/>
        </a:xfrm>
        <a:custGeom>
          <a:avLst/>
          <a:gdLst/>
          <a:ahLst/>
          <a:cxnLst/>
          <a:rect l="0" t="0" r="0" b="0"/>
          <a:pathLst>
            <a:path>
              <a:moveTo>
                <a:pt x="1269354" y="0"/>
              </a:moveTo>
              <a:lnTo>
                <a:pt x="1269354" y="220301"/>
              </a:lnTo>
              <a:lnTo>
                <a:pt x="0" y="220301"/>
              </a:lnTo>
              <a:lnTo>
                <a:pt x="0" y="44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4C4FD4-F294-49B3-BAD8-8EAE23CCDA58}">
      <dsp:nvSpPr>
        <dsp:cNvPr id="0" name=""/>
        <dsp:cNvSpPr/>
      </dsp:nvSpPr>
      <dsp:spPr>
        <a:xfrm>
          <a:off x="1054083" y="2106159"/>
          <a:ext cx="3808062" cy="440602"/>
        </a:xfrm>
        <a:custGeom>
          <a:avLst/>
          <a:gdLst/>
          <a:ahLst/>
          <a:cxnLst/>
          <a:rect l="0" t="0" r="0" b="0"/>
          <a:pathLst>
            <a:path>
              <a:moveTo>
                <a:pt x="3808062" y="0"/>
              </a:moveTo>
              <a:lnTo>
                <a:pt x="3808062" y="220301"/>
              </a:lnTo>
              <a:lnTo>
                <a:pt x="0" y="220301"/>
              </a:lnTo>
              <a:lnTo>
                <a:pt x="0" y="44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BEFA0-1289-4F46-8A0D-03ADE0C327E3}">
      <dsp:nvSpPr>
        <dsp:cNvPr id="0" name=""/>
        <dsp:cNvSpPr/>
      </dsp:nvSpPr>
      <dsp:spPr>
        <a:xfrm>
          <a:off x="3648811" y="428629"/>
          <a:ext cx="2426669" cy="1677530"/>
        </a:xfrm>
        <a:prstGeom prst="rect">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rgbClr val="FFCC00"/>
              </a:solidFill>
              <a:effectLst/>
              <a:latin typeface="Times New Roman" panose="02020603050405020304" pitchFamily="18" charset="0"/>
            </a:rPr>
            <a:t>Причины</a:t>
          </a:r>
          <a:r>
            <a:rPr kumimoji="0" lang="ru-RU" altLang="ru-RU" sz="2000" b="0" i="0" u="none" strike="noStrike" kern="1200" cap="none" normalizeH="0" baseline="0" dirty="0" smtClean="0">
              <a:ln>
                <a:noFill/>
              </a:ln>
              <a:solidFill>
                <a:srgbClr val="FFCC00"/>
              </a:solidFill>
              <a:effectLst/>
              <a:latin typeface="Times New Roman" panose="02020603050405020304"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rgbClr val="FFCC00"/>
              </a:solidFill>
              <a:effectLst/>
              <a:latin typeface="Times New Roman" panose="02020603050405020304" pitchFamily="18" charset="0"/>
            </a:rPr>
            <a:t>возникновения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kern="1200" cap="none" normalizeH="0" baseline="0" dirty="0" smtClean="0">
              <a:ln>
                <a:noFill/>
              </a:ln>
              <a:solidFill>
                <a:srgbClr val="FFCC00"/>
              </a:solidFill>
              <a:effectLst/>
              <a:latin typeface="Times New Roman" panose="02020603050405020304" pitchFamily="18" charset="0"/>
            </a:rPr>
            <a:t> </a:t>
          </a:r>
          <a:r>
            <a:rPr kumimoji="0" lang="ru-RU" altLang="ru-RU" sz="2000" b="1" i="0" u="none" strike="noStrike" kern="1200" cap="none" normalizeH="0" baseline="0" dirty="0" smtClean="0">
              <a:ln>
                <a:noFill/>
              </a:ln>
              <a:solidFill>
                <a:srgbClr val="FFCC00"/>
              </a:solidFill>
              <a:effectLst/>
              <a:latin typeface="Times New Roman" panose="02020603050405020304" pitchFamily="18" charset="0"/>
            </a:rPr>
            <a:t>конфликтов</a:t>
          </a:r>
        </a:p>
      </dsp:txBody>
      <dsp:txXfrm>
        <a:off x="3648811" y="428629"/>
        <a:ext cx="2426669" cy="1677530"/>
      </dsp:txXfrm>
    </dsp:sp>
    <dsp:sp modelId="{86571939-5A82-4CAD-B746-38518848A615}">
      <dsp:nvSpPr>
        <dsp:cNvPr id="0" name=""/>
        <dsp:cNvSpPr/>
      </dsp:nvSpPr>
      <dsp:spPr>
        <a:xfrm>
          <a:off x="5030" y="2546761"/>
          <a:ext cx="2098106" cy="1488658"/>
        </a:xfrm>
        <a:prstGeom prst="rect">
          <a:avLst/>
        </a:prstGeom>
        <a:solidFill>
          <a:srgbClr val="FFC000"/>
        </a:solidFill>
        <a:ln w="12700" cap="flat" cmpd="sng" algn="ctr">
          <a:noFill/>
          <a:prstDash val="solid"/>
          <a:miter lim="800000"/>
        </a:ln>
        <a:effectLst>
          <a:glow rad="63500">
            <a:schemeClr val="accent1">
              <a:satMod val="175000"/>
              <a:alpha val="40000"/>
            </a:schemeClr>
          </a:glow>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Объективные</a:t>
          </a:r>
        </a:p>
      </dsp:txBody>
      <dsp:txXfrm>
        <a:off x="5030" y="2546761"/>
        <a:ext cx="2098106" cy="1488658"/>
      </dsp:txXfrm>
    </dsp:sp>
    <dsp:sp modelId="{4BA10602-DD1C-424F-AFAD-87661E2F6A7F}">
      <dsp:nvSpPr>
        <dsp:cNvPr id="0" name=""/>
        <dsp:cNvSpPr/>
      </dsp:nvSpPr>
      <dsp:spPr>
        <a:xfrm>
          <a:off x="2543738" y="2546761"/>
          <a:ext cx="2098106" cy="1449592"/>
        </a:xfrm>
        <a:prstGeom prst="rect">
          <a:avLst/>
        </a:prstGeom>
        <a:solidFill>
          <a:srgbClr val="FFC000"/>
        </a:solidFill>
        <a:ln w="12700" cap="flat" cmpd="sng" algn="ctr">
          <a:noFill/>
          <a:prstDash val="solid"/>
          <a:miter lim="800000"/>
        </a:ln>
        <a:effectLst>
          <a:glow rad="63500">
            <a:schemeClr val="accent1">
              <a:satMod val="175000"/>
              <a:alpha val="40000"/>
            </a:schemeClr>
          </a:glow>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Организационно-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управленческие</a:t>
          </a:r>
        </a:p>
      </dsp:txBody>
      <dsp:txXfrm>
        <a:off x="2543738" y="2546761"/>
        <a:ext cx="2098106" cy="1449592"/>
      </dsp:txXfrm>
    </dsp:sp>
    <dsp:sp modelId="{B952BA8F-8880-4537-A1DD-DE2D163E4DA9}">
      <dsp:nvSpPr>
        <dsp:cNvPr id="0" name=""/>
        <dsp:cNvSpPr/>
      </dsp:nvSpPr>
      <dsp:spPr>
        <a:xfrm>
          <a:off x="5082447" y="2546761"/>
          <a:ext cx="2098106" cy="1467174"/>
        </a:xfrm>
        <a:prstGeom prst="rect">
          <a:avLst/>
        </a:prstGeom>
        <a:solidFill>
          <a:srgbClr val="FFC000"/>
        </a:solidFill>
        <a:ln w="12700" cap="flat" cmpd="sng" algn="ctr">
          <a:noFill/>
          <a:prstDash val="solid"/>
          <a:miter lim="800000"/>
        </a:ln>
        <a:effectLst>
          <a:glow rad="63500">
            <a:schemeClr val="accent1">
              <a:satMod val="175000"/>
              <a:alpha val="40000"/>
            </a:schemeClr>
          </a:glow>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Социально-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психологические</a:t>
          </a:r>
        </a:p>
      </dsp:txBody>
      <dsp:txXfrm>
        <a:off x="5082447" y="2546761"/>
        <a:ext cx="2098106" cy="1467174"/>
      </dsp:txXfrm>
    </dsp:sp>
    <dsp:sp modelId="{EE5902A6-EA9A-4271-B282-B22F458292EE}">
      <dsp:nvSpPr>
        <dsp:cNvPr id="0" name=""/>
        <dsp:cNvSpPr/>
      </dsp:nvSpPr>
      <dsp:spPr>
        <a:xfrm>
          <a:off x="7621155" y="2546761"/>
          <a:ext cx="2098106" cy="1428096"/>
        </a:xfrm>
        <a:prstGeom prst="rect">
          <a:avLst/>
        </a:prstGeom>
        <a:solidFill>
          <a:srgbClr val="FFC000"/>
        </a:solidFill>
        <a:ln w="12700" cap="flat" cmpd="sng" algn="ctr">
          <a:noFill/>
          <a:prstDash val="solid"/>
          <a:miter lim="800000"/>
        </a:ln>
        <a:effectLst>
          <a:glow rad="101600">
            <a:schemeClr val="accent1">
              <a:satMod val="175000"/>
              <a:alpha val="40000"/>
            </a:schemeClr>
          </a:glow>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kern="1200" cap="none" normalizeH="0" baseline="0" dirty="0" smtClean="0">
              <a:ln>
                <a:noFill/>
              </a:ln>
              <a:solidFill>
                <a:schemeClr val="tx1"/>
              </a:solidFill>
              <a:effectLst/>
              <a:latin typeface="Times New Roman" panose="02020603050405020304" pitchFamily="18" charset="0"/>
            </a:rPr>
            <a:t>Личностные</a:t>
          </a:r>
        </a:p>
      </dsp:txBody>
      <dsp:txXfrm>
        <a:off x="7621155" y="2546761"/>
        <a:ext cx="2098106" cy="1428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FA4C9-ADAA-4238-93EB-14FA6AA93C08}">
      <dsp:nvSpPr>
        <dsp:cNvPr id="0" name=""/>
        <dsp:cNvSpPr/>
      </dsp:nvSpPr>
      <dsp:spPr>
        <a:xfrm>
          <a:off x="0" y="432007"/>
          <a:ext cx="10515600" cy="730800"/>
        </a:xfrm>
        <a:prstGeom prst="rect">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5DBFBE4-C79E-4726-A3EB-DAF211F51E8D}">
      <dsp:nvSpPr>
        <dsp:cNvPr id="0" name=""/>
        <dsp:cNvSpPr/>
      </dsp:nvSpPr>
      <dsp:spPr>
        <a:xfrm>
          <a:off x="525780" y="3967"/>
          <a:ext cx="7360920" cy="856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altLang="ru-RU" sz="2000" b="1" u="none" kern="1200" dirty="0" smtClean="0">
              <a:latin typeface="Times New Roman" panose="02020603050405020304" pitchFamily="18" charset="0"/>
              <a:cs typeface="Times New Roman" panose="02020603050405020304" pitchFamily="18" charset="0"/>
            </a:rPr>
            <a:t>Переговоры</a:t>
          </a:r>
          <a:r>
            <a:rPr lang="ru-RU" altLang="ru-RU" sz="2000" kern="1200" dirty="0" smtClean="0">
              <a:latin typeface="Times New Roman" panose="02020603050405020304" pitchFamily="18" charset="0"/>
              <a:cs typeface="Times New Roman" panose="02020603050405020304" pitchFamily="18" charset="0"/>
            </a:rPr>
            <a:t> – мирная беседа обеих сторон по решению проблемы</a:t>
          </a:r>
          <a:endParaRPr lang="ru-RU" sz="2000" kern="1200" dirty="0">
            <a:latin typeface="Times New Roman" panose="02020603050405020304" pitchFamily="18" charset="0"/>
            <a:cs typeface="Times New Roman" panose="02020603050405020304" pitchFamily="18" charset="0"/>
          </a:endParaRPr>
        </a:p>
      </dsp:txBody>
      <dsp:txXfrm>
        <a:off x="567570" y="45757"/>
        <a:ext cx="7277340" cy="772500"/>
      </dsp:txXfrm>
    </dsp:sp>
    <dsp:sp modelId="{080C1C4D-F56F-46A1-94DF-687DCE6707AA}">
      <dsp:nvSpPr>
        <dsp:cNvPr id="0" name=""/>
        <dsp:cNvSpPr/>
      </dsp:nvSpPr>
      <dsp:spPr>
        <a:xfrm>
          <a:off x="0" y="1747447"/>
          <a:ext cx="10515600" cy="730800"/>
        </a:xfrm>
        <a:prstGeom prst="rect">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D8A0D1A-0CEA-473B-8C2F-0E6DCD2C3784}">
      <dsp:nvSpPr>
        <dsp:cNvPr id="0" name=""/>
        <dsp:cNvSpPr/>
      </dsp:nvSpPr>
      <dsp:spPr>
        <a:xfrm>
          <a:off x="525780" y="1319407"/>
          <a:ext cx="7360920" cy="856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altLang="ru-RU" sz="2000" b="1" u="none" kern="1200" dirty="0" smtClean="0">
              <a:latin typeface="Times New Roman" panose="02020603050405020304" pitchFamily="18" charset="0"/>
              <a:cs typeface="Times New Roman" panose="02020603050405020304" pitchFamily="18" charset="0"/>
            </a:rPr>
            <a:t>Посредничество</a:t>
          </a:r>
          <a:r>
            <a:rPr lang="ru-RU" altLang="ru-RU" sz="2000" u="none" kern="1200" dirty="0" smtClean="0">
              <a:latin typeface="Times New Roman" panose="02020603050405020304" pitchFamily="18" charset="0"/>
              <a:cs typeface="Times New Roman" panose="02020603050405020304" pitchFamily="18" charset="0"/>
            </a:rPr>
            <a:t> – </a:t>
          </a:r>
          <a:r>
            <a:rPr lang="ru-RU" altLang="ru-RU" sz="2000" kern="1200" dirty="0" smtClean="0">
              <a:latin typeface="Times New Roman" panose="02020603050405020304" pitchFamily="18" charset="0"/>
              <a:cs typeface="Times New Roman" panose="02020603050405020304" pitchFamily="18" charset="0"/>
            </a:rPr>
            <a:t>использование третьей стороны  в решении проблемы</a:t>
          </a:r>
          <a:endParaRPr lang="ru-RU" sz="2000" kern="1200" dirty="0">
            <a:latin typeface="Times New Roman" panose="02020603050405020304" pitchFamily="18" charset="0"/>
            <a:cs typeface="Times New Roman" panose="02020603050405020304" pitchFamily="18" charset="0"/>
          </a:endParaRPr>
        </a:p>
      </dsp:txBody>
      <dsp:txXfrm>
        <a:off x="567570" y="1361197"/>
        <a:ext cx="7277340" cy="772500"/>
      </dsp:txXfrm>
    </dsp:sp>
    <dsp:sp modelId="{6CC6B747-E0A8-4B3B-81E1-52C5371A3BBE}">
      <dsp:nvSpPr>
        <dsp:cNvPr id="0" name=""/>
        <dsp:cNvSpPr/>
      </dsp:nvSpPr>
      <dsp:spPr>
        <a:xfrm>
          <a:off x="0" y="3062887"/>
          <a:ext cx="10515600" cy="730800"/>
        </a:xfrm>
        <a:prstGeom prst="rect">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9C853E3-E13A-408B-AB2C-7A65F5CA3165}">
      <dsp:nvSpPr>
        <dsp:cNvPr id="0" name=""/>
        <dsp:cNvSpPr/>
      </dsp:nvSpPr>
      <dsp:spPr>
        <a:xfrm>
          <a:off x="525780" y="2634847"/>
          <a:ext cx="7360920" cy="856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altLang="ru-RU" sz="2000" b="1" u="none" kern="1200" dirty="0" smtClean="0">
              <a:latin typeface="Times New Roman" panose="02020603050405020304" pitchFamily="18" charset="0"/>
              <a:cs typeface="Times New Roman" panose="02020603050405020304" pitchFamily="18" charset="0"/>
            </a:rPr>
            <a:t>Арбитраж</a:t>
          </a:r>
          <a:r>
            <a:rPr lang="ru-RU" altLang="ru-RU" sz="2000" kern="1200" dirty="0" smtClean="0">
              <a:latin typeface="Times New Roman" panose="02020603050405020304" pitchFamily="18" charset="0"/>
              <a:cs typeface="Times New Roman" panose="02020603050405020304" pitchFamily="18" charset="0"/>
            </a:rPr>
            <a:t> – обращение к наделенному специальными полномочиями органу власти за помощью в решении проблемы</a:t>
          </a:r>
          <a:endParaRPr lang="ru-RU" sz="2000" kern="1200" dirty="0">
            <a:latin typeface="Times New Roman" panose="02020603050405020304" pitchFamily="18" charset="0"/>
            <a:cs typeface="Times New Roman" panose="02020603050405020304" pitchFamily="18" charset="0"/>
          </a:endParaRPr>
        </a:p>
      </dsp:txBody>
      <dsp:txXfrm>
        <a:off x="567570" y="2676637"/>
        <a:ext cx="7277340" cy="772500"/>
      </dsp:txXfrm>
    </dsp:sp>
    <dsp:sp modelId="{94A2FF10-669C-4A32-AF2E-30168118E98F}">
      <dsp:nvSpPr>
        <dsp:cNvPr id="0" name=""/>
        <dsp:cNvSpPr/>
      </dsp:nvSpPr>
      <dsp:spPr>
        <a:xfrm>
          <a:off x="0" y="4378327"/>
          <a:ext cx="10515600" cy="730800"/>
        </a:xfrm>
        <a:prstGeom prst="rect">
          <a:avLst/>
        </a:prstGeom>
        <a:solidFill>
          <a:schemeClr val="accent3">
            <a:alpha val="9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D2D7F8E-880B-4284-A3CC-9857B6E037DC}">
      <dsp:nvSpPr>
        <dsp:cNvPr id="0" name=""/>
        <dsp:cNvSpPr/>
      </dsp:nvSpPr>
      <dsp:spPr>
        <a:xfrm>
          <a:off x="525780" y="3950287"/>
          <a:ext cx="7360920" cy="856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altLang="ru-RU" sz="2000" b="1" u="none" kern="1200" dirty="0" smtClean="0">
              <a:latin typeface="Times New Roman" panose="02020603050405020304" pitchFamily="18" charset="0"/>
              <a:cs typeface="Times New Roman" panose="02020603050405020304" pitchFamily="18" charset="0"/>
            </a:rPr>
            <a:t>Применение силы, власти, закона</a:t>
          </a:r>
          <a:r>
            <a:rPr lang="ru-RU" altLang="ru-RU" sz="2000" u="none" kern="1200" dirty="0" smtClean="0">
              <a:latin typeface="Times New Roman" panose="02020603050405020304" pitchFamily="18" charset="0"/>
              <a:cs typeface="Times New Roman" panose="02020603050405020304" pitchFamily="18" charset="0"/>
            </a:rPr>
            <a:t> </a:t>
          </a:r>
          <a:r>
            <a:rPr lang="ru-RU" altLang="ru-RU" sz="2000" kern="1200" dirty="0" smtClean="0">
              <a:latin typeface="Times New Roman" panose="02020603050405020304" pitchFamily="18" charset="0"/>
              <a:cs typeface="Times New Roman" panose="02020603050405020304" pitchFamily="18" charset="0"/>
            </a:rPr>
            <a:t>– одностороннее использование власти или силы той стороной, которая считает себя сильнее</a:t>
          </a:r>
          <a:endParaRPr lang="ru-RU" sz="2000" kern="1200" dirty="0">
            <a:latin typeface="Times New Roman" panose="02020603050405020304" pitchFamily="18" charset="0"/>
            <a:cs typeface="Times New Roman" panose="02020603050405020304" pitchFamily="18" charset="0"/>
          </a:endParaRPr>
        </a:p>
      </dsp:txBody>
      <dsp:txXfrm>
        <a:off x="567570" y="3992077"/>
        <a:ext cx="7277340"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07753-C05C-4AFA-AA4B-8D46DD59A994}">
      <dsp:nvSpPr>
        <dsp:cNvPr id="0" name=""/>
        <dsp:cNvSpPr/>
      </dsp:nvSpPr>
      <dsp:spPr>
        <a:xfrm>
          <a:off x="0" y="651823"/>
          <a:ext cx="10515600" cy="11088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1DECB03-2ABB-41B8-997F-6E3CAA799E19}">
      <dsp:nvSpPr>
        <dsp:cNvPr id="0" name=""/>
        <dsp:cNvSpPr/>
      </dsp:nvSpPr>
      <dsp:spPr>
        <a:xfrm>
          <a:off x="525780" y="2383"/>
          <a:ext cx="7360920" cy="12988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just" defTabSz="889000">
            <a:lnSpc>
              <a:spcPct val="90000"/>
            </a:lnSpc>
            <a:spcBef>
              <a:spcPct val="0"/>
            </a:spcBef>
            <a:spcAft>
              <a:spcPct val="35000"/>
            </a:spcAft>
          </a:pPr>
          <a:r>
            <a:rPr lang="ru-RU" sz="2000" b="1" kern="1200" dirty="0" smtClean="0">
              <a:latin typeface="Times New Roman" panose="02020603050405020304" pitchFamily="18" charset="0"/>
              <a:cs typeface="Times New Roman" panose="02020603050405020304" pitchFamily="18" charset="0"/>
            </a:rPr>
            <a:t>Психологическое манипулирование</a:t>
          </a:r>
          <a:r>
            <a:rPr lang="ru-RU" sz="2000" kern="1200" dirty="0" smtClean="0">
              <a:latin typeface="Times New Roman" panose="02020603050405020304" pitchFamily="18" charset="0"/>
              <a:cs typeface="Times New Roman" panose="02020603050405020304" pitchFamily="18" charset="0"/>
            </a:rPr>
            <a:t> представляет собой управляющее воздействие на человека (адресата воздействия) и его психику со стороны управляющего субъекта (манипулятора)</a:t>
          </a:r>
          <a:endParaRPr lang="ru-RU" sz="2000" kern="1200" dirty="0">
            <a:latin typeface="Times New Roman" panose="02020603050405020304" pitchFamily="18" charset="0"/>
            <a:cs typeface="Times New Roman" panose="02020603050405020304" pitchFamily="18" charset="0"/>
          </a:endParaRPr>
        </a:p>
      </dsp:txBody>
      <dsp:txXfrm>
        <a:off x="589186" y="65789"/>
        <a:ext cx="7234108" cy="1172068"/>
      </dsp:txXfrm>
    </dsp:sp>
    <dsp:sp modelId="{8E86BAC8-D00D-48C9-A6AD-38188BC38F26}">
      <dsp:nvSpPr>
        <dsp:cNvPr id="0" name=""/>
        <dsp:cNvSpPr/>
      </dsp:nvSpPr>
      <dsp:spPr>
        <a:xfrm>
          <a:off x="0" y="2647663"/>
          <a:ext cx="10515600" cy="11088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7914233-56C7-4188-9E98-EB4862A0CFAC}">
      <dsp:nvSpPr>
        <dsp:cNvPr id="0" name=""/>
        <dsp:cNvSpPr/>
      </dsp:nvSpPr>
      <dsp:spPr>
        <a:xfrm>
          <a:off x="525780" y="1998224"/>
          <a:ext cx="8357367" cy="12988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just" defTabSz="889000">
            <a:lnSpc>
              <a:spcPct val="90000"/>
            </a:lnSpc>
            <a:spcBef>
              <a:spcPct val="0"/>
            </a:spcBef>
            <a:spcAft>
              <a:spcPct val="35000"/>
            </a:spcAft>
          </a:pPr>
          <a:r>
            <a:rPr lang="ru-RU" sz="2000" b="1" kern="1200" dirty="0" smtClean="0">
              <a:latin typeface="Times New Roman" panose="02020603050405020304" pitchFamily="18" charset="0"/>
              <a:cs typeface="Times New Roman" panose="02020603050405020304" pitchFamily="18" charset="0"/>
            </a:rPr>
            <a:t>Манипуляция</a:t>
          </a:r>
          <a:r>
            <a:rPr lang="ru-RU" sz="2000" kern="1200" dirty="0" smtClean="0">
              <a:latin typeface="Times New Roman" panose="02020603050405020304" pitchFamily="18" charset="0"/>
              <a:cs typeface="Times New Roman" panose="02020603050405020304" pitchFamily="18" charset="0"/>
            </a:rPr>
            <a:t> – это способность, по усмотрению манипулирующего, воздействовать на сознание либо одного человека, либо группы людей с целью достижения определенной цели, установленной самим манипулирующим.</a:t>
          </a:r>
          <a:endParaRPr lang="ru-RU" sz="2000" kern="1200" dirty="0">
            <a:latin typeface="Times New Roman" panose="02020603050405020304" pitchFamily="18" charset="0"/>
            <a:cs typeface="Times New Roman" panose="02020603050405020304" pitchFamily="18" charset="0"/>
          </a:endParaRPr>
        </a:p>
      </dsp:txBody>
      <dsp:txXfrm>
        <a:off x="589186" y="2061630"/>
        <a:ext cx="8230555" cy="1172068"/>
      </dsp:txXfrm>
    </dsp:sp>
    <dsp:sp modelId="{0ABF8F1C-49B4-4136-A370-FCA8D705C27F}">
      <dsp:nvSpPr>
        <dsp:cNvPr id="0" name=""/>
        <dsp:cNvSpPr/>
      </dsp:nvSpPr>
      <dsp:spPr>
        <a:xfrm>
          <a:off x="0" y="4643504"/>
          <a:ext cx="10515600" cy="11088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08400B3-7BCB-4416-A296-553B0BC8786E}">
      <dsp:nvSpPr>
        <dsp:cNvPr id="0" name=""/>
        <dsp:cNvSpPr/>
      </dsp:nvSpPr>
      <dsp:spPr>
        <a:xfrm>
          <a:off x="510889" y="3994063"/>
          <a:ext cx="10000206" cy="12988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just" defTabSz="889000">
            <a:lnSpc>
              <a:spcPct val="90000"/>
            </a:lnSpc>
            <a:spcBef>
              <a:spcPct val="0"/>
            </a:spcBef>
            <a:spcAft>
              <a:spcPct val="35000"/>
            </a:spcAft>
          </a:pPr>
          <a:r>
            <a:rPr lang="ru-RU" sz="2000" b="1" kern="1200" dirty="0" smtClean="0">
              <a:latin typeface="Times New Roman" panose="02020603050405020304" pitchFamily="18" charset="0"/>
              <a:cs typeface="Times New Roman" panose="02020603050405020304" pitchFamily="18" charset="0"/>
            </a:rPr>
            <a:t>Манипулятор</a:t>
          </a:r>
          <a:r>
            <a:rPr lang="ru-RU" sz="2000" kern="1200" dirty="0" smtClean="0">
              <a:latin typeface="Times New Roman" panose="02020603050405020304" pitchFamily="18" charset="0"/>
              <a:cs typeface="Times New Roman" panose="02020603050405020304" pitchFamily="18" charset="0"/>
            </a:rPr>
            <a:t> - человек, относящийся к себе и к другим людям как к таким, которых надо постоянно контролировать и использовать в корыстных целях. Профессиональный манипулятор сочетает рыночный и технический подходы - чтобы манипулировать человеком о нем необходимо знать как можно больше</a:t>
          </a:r>
          <a:endParaRPr lang="ru-RU" sz="2000" kern="1200" dirty="0">
            <a:latin typeface="Times New Roman" panose="02020603050405020304" pitchFamily="18" charset="0"/>
            <a:cs typeface="Times New Roman" panose="02020603050405020304" pitchFamily="18" charset="0"/>
          </a:endParaRPr>
        </a:p>
      </dsp:txBody>
      <dsp:txXfrm>
        <a:off x="574295" y="4057469"/>
        <a:ext cx="9873394" cy="1172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26B7A-3EB1-4873-9241-369B16DBA721}">
      <dsp:nvSpPr>
        <dsp:cNvPr id="0" name=""/>
        <dsp:cNvSpPr/>
      </dsp:nvSpPr>
      <dsp:spPr>
        <a:xfrm rot="5400000">
          <a:off x="2247" y="1530649"/>
          <a:ext cx="1972914"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2F3525-36C7-4284-BA03-231BA1204114}">
      <dsp:nvSpPr>
        <dsp:cNvPr id="0" name=""/>
        <dsp:cNvSpPr/>
      </dsp:nvSpPr>
      <dsp:spPr>
        <a:xfrm>
          <a:off x="456118" y="271564"/>
          <a:ext cx="2641815"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Диктатор</a:t>
          </a:r>
          <a:r>
            <a:rPr lang="ru-RU" sz="1600" kern="1200" dirty="0" smtClean="0">
              <a:solidFill>
                <a:schemeClr val="tx1"/>
              </a:solidFill>
              <a:latin typeface="Times New Roman" panose="02020603050405020304" pitchFamily="18" charset="0"/>
              <a:cs typeface="Times New Roman" panose="02020603050405020304" pitchFamily="18" charset="0"/>
            </a:rPr>
            <a:t> - демонстрирует свою власть и силу; при общении с объектами манипуляций давит на них, приказывает, ссылается на авторитеты</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502544" y="317990"/>
        <a:ext cx="2548963" cy="1492237"/>
      </dsp:txXfrm>
    </dsp:sp>
    <dsp:sp modelId="{E854B8CD-64FD-43E8-98DF-6B4544B2327D}">
      <dsp:nvSpPr>
        <dsp:cNvPr id="0" name=""/>
        <dsp:cNvSpPr/>
      </dsp:nvSpPr>
      <dsp:spPr>
        <a:xfrm rot="5400000">
          <a:off x="2247" y="3512010"/>
          <a:ext cx="1972914"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072740-A207-4442-823E-860895BE5383}">
      <dsp:nvSpPr>
        <dsp:cNvPr id="0" name=""/>
        <dsp:cNvSpPr/>
      </dsp:nvSpPr>
      <dsp:spPr>
        <a:xfrm>
          <a:off x="456118" y="2252925"/>
          <a:ext cx="2641815"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Слабак</a:t>
          </a:r>
          <a:r>
            <a:rPr lang="ru-RU" sz="1600" kern="1200" dirty="0" smtClean="0">
              <a:solidFill>
                <a:schemeClr val="tx1"/>
              </a:solidFill>
              <a:latin typeface="Times New Roman" panose="02020603050405020304" pitchFamily="18" charset="0"/>
              <a:cs typeface="Times New Roman" panose="02020603050405020304" pitchFamily="18" charset="0"/>
            </a:rPr>
            <a:t> - вечная жертва, играющая на жалости к себе, полная противоположность диктатору</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502544" y="2299351"/>
        <a:ext cx="2548963" cy="1492237"/>
      </dsp:txXfrm>
    </dsp:sp>
    <dsp:sp modelId="{CEB42A1B-B071-4DF7-BFF7-40D80700CCED}">
      <dsp:nvSpPr>
        <dsp:cNvPr id="0" name=""/>
        <dsp:cNvSpPr/>
      </dsp:nvSpPr>
      <dsp:spPr>
        <a:xfrm>
          <a:off x="992927" y="4502691"/>
          <a:ext cx="3626171"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3C728A-E5B6-4EFA-AD55-F4D5DF042D3C}">
      <dsp:nvSpPr>
        <dsp:cNvPr id="0" name=""/>
        <dsp:cNvSpPr/>
      </dsp:nvSpPr>
      <dsp:spPr>
        <a:xfrm>
          <a:off x="456118" y="4234286"/>
          <a:ext cx="2641815"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Калькулятор</a:t>
          </a:r>
          <a:r>
            <a:rPr lang="ru-RU" sz="1600" kern="1200" dirty="0" smtClean="0">
              <a:solidFill>
                <a:schemeClr val="tx1"/>
              </a:solidFill>
              <a:latin typeface="Times New Roman" panose="02020603050405020304" pitchFamily="18" charset="0"/>
              <a:cs typeface="Times New Roman" panose="02020603050405020304" pitchFamily="18" charset="0"/>
            </a:rPr>
            <a:t> - пытается все просчитать и проконтролировать; запугивает и обманывает окружающих, пытается во всем их проверять и перехитрить</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502544" y="4280712"/>
        <a:ext cx="2548963" cy="1492237"/>
      </dsp:txXfrm>
    </dsp:sp>
    <dsp:sp modelId="{33277D6B-A943-4B5C-B099-694817B43197}">
      <dsp:nvSpPr>
        <dsp:cNvPr id="0" name=""/>
        <dsp:cNvSpPr/>
      </dsp:nvSpPr>
      <dsp:spPr>
        <a:xfrm rot="16200000">
          <a:off x="3570004" y="3444763"/>
          <a:ext cx="2107410"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9D357D-991B-42C5-9C9B-04A565AD9984}">
      <dsp:nvSpPr>
        <dsp:cNvPr id="0" name=""/>
        <dsp:cNvSpPr/>
      </dsp:nvSpPr>
      <dsp:spPr>
        <a:xfrm>
          <a:off x="3969732" y="4234286"/>
          <a:ext cx="2884597"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Прилипала</a:t>
          </a:r>
          <a:r>
            <a:rPr lang="ru-RU" sz="1600" kern="1200" dirty="0" smtClean="0">
              <a:solidFill>
                <a:schemeClr val="tx1"/>
              </a:solidFill>
              <a:latin typeface="Times New Roman" panose="02020603050405020304" pitchFamily="18" charset="0"/>
              <a:cs typeface="Times New Roman" panose="02020603050405020304" pitchFamily="18" charset="0"/>
            </a:rPr>
            <a:t> - противоположность калькулятора; постоянно ищет чужой помощи, заботы и готов к тому, что его обманут; позволяет другим выполнять свою работу</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4016158" y="4280712"/>
        <a:ext cx="2791745" cy="1492237"/>
      </dsp:txXfrm>
    </dsp:sp>
    <dsp:sp modelId="{D4D911A5-D0D2-4F49-9817-364A56458176}">
      <dsp:nvSpPr>
        <dsp:cNvPr id="0" name=""/>
        <dsp:cNvSpPr/>
      </dsp:nvSpPr>
      <dsp:spPr>
        <a:xfrm rot="16200000">
          <a:off x="3570004" y="1327465"/>
          <a:ext cx="2107410"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7A1A53-5D9B-43A2-9E7E-F7E7065B54D2}">
      <dsp:nvSpPr>
        <dsp:cNvPr id="0" name=""/>
        <dsp:cNvSpPr/>
      </dsp:nvSpPr>
      <dsp:spPr>
        <a:xfrm>
          <a:off x="4091123" y="1982493"/>
          <a:ext cx="2641815" cy="1855521"/>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Хулиган</a:t>
          </a:r>
          <a:r>
            <a:rPr lang="ru-RU" sz="1600" kern="1200" dirty="0" smtClean="0">
              <a:solidFill>
                <a:schemeClr val="tx1"/>
              </a:solidFill>
              <a:latin typeface="Times New Roman" panose="02020603050405020304" pitchFamily="18" charset="0"/>
              <a:cs typeface="Times New Roman" panose="02020603050405020304" pitchFamily="18" charset="0"/>
            </a:rPr>
            <a:t> - демонстрирует агрессивность, жестокость и недоброжелательность; руководит объектами манипуляций с помощью угроз; женские варианты хулигана - стерва, мегера, злючка</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4145469" y="2036839"/>
        <a:ext cx="2533123" cy="1746829"/>
      </dsp:txXfrm>
    </dsp:sp>
    <dsp:sp modelId="{EB628235-D0FF-4479-9A8F-5CC861B7D5BF}">
      <dsp:nvSpPr>
        <dsp:cNvPr id="0" name=""/>
        <dsp:cNvSpPr/>
      </dsp:nvSpPr>
      <dsp:spPr>
        <a:xfrm>
          <a:off x="4627933" y="269536"/>
          <a:ext cx="3844535"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8EB0E1-0348-466C-AC46-02DB8A065652}">
      <dsp:nvSpPr>
        <dsp:cNvPr id="0" name=""/>
        <dsp:cNvSpPr/>
      </dsp:nvSpPr>
      <dsp:spPr>
        <a:xfrm>
          <a:off x="4091123" y="1132"/>
          <a:ext cx="2641815"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Хороший парень</a:t>
          </a:r>
          <a:r>
            <a:rPr lang="ru-RU" sz="1600" kern="1200" dirty="0" smtClean="0">
              <a:solidFill>
                <a:schemeClr val="tx1"/>
              </a:solidFill>
              <a:latin typeface="Times New Roman" panose="02020603050405020304" pitchFamily="18" charset="0"/>
              <a:cs typeface="Times New Roman" panose="02020603050405020304" pitchFamily="18" charset="0"/>
            </a:rPr>
            <a:t> - всегда демонстрирует сердечность, внимание, навязчивую заботу</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4137549" y="47558"/>
        <a:ext cx="2548963" cy="1492237"/>
      </dsp:txXfrm>
    </dsp:sp>
    <dsp:sp modelId="{CAF219A5-CCBE-46E9-B798-601EAE83CBE7}">
      <dsp:nvSpPr>
        <dsp:cNvPr id="0" name=""/>
        <dsp:cNvSpPr/>
      </dsp:nvSpPr>
      <dsp:spPr>
        <a:xfrm rot="5400000">
          <a:off x="7262629" y="1487821"/>
          <a:ext cx="2428123" cy="23776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37CBE1-6416-4CE0-8E86-F3459208E332}">
      <dsp:nvSpPr>
        <dsp:cNvPr id="0" name=""/>
        <dsp:cNvSpPr/>
      </dsp:nvSpPr>
      <dsp:spPr>
        <a:xfrm>
          <a:off x="7944105" y="1132"/>
          <a:ext cx="2641815" cy="1585089"/>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Судья</a:t>
          </a:r>
          <a:r>
            <a:rPr lang="ru-RU" sz="1600" kern="1200" dirty="0" smtClean="0">
              <a:solidFill>
                <a:schemeClr val="tx1"/>
              </a:solidFill>
              <a:latin typeface="Times New Roman" panose="02020603050405020304" pitchFamily="18" charset="0"/>
              <a:cs typeface="Times New Roman" panose="02020603050405020304" pitchFamily="18" charset="0"/>
            </a:rPr>
            <a:t> - подчеркнуто скептический и критический; никому не доверяет, постоянно кого-то осуждает; чрезмерно оскорбительный и злопамятный</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7990531" y="47558"/>
        <a:ext cx="2548963" cy="1492237"/>
      </dsp:txXfrm>
    </dsp:sp>
    <dsp:sp modelId="{2052CF4C-729A-435E-9945-0C8D049037F3}">
      <dsp:nvSpPr>
        <dsp:cNvPr id="0" name=""/>
        <dsp:cNvSpPr/>
      </dsp:nvSpPr>
      <dsp:spPr>
        <a:xfrm>
          <a:off x="7726129" y="1982493"/>
          <a:ext cx="3077767" cy="2500382"/>
        </a:xfrm>
        <a:prstGeom prst="roundRect">
          <a:avLst>
            <a:gd name="adj" fmla="val 10000"/>
          </a:avLst>
        </a:prstGeom>
        <a:solidFill>
          <a:srgbClr val="FFFF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ru-RU" sz="1600" i="1" kern="1200" dirty="0" smtClean="0">
              <a:solidFill>
                <a:schemeClr val="tx1"/>
              </a:solidFill>
              <a:latin typeface="Times New Roman" panose="02020603050405020304" pitchFamily="18" charset="0"/>
              <a:cs typeface="Times New Roman" panose="02020603050405020304" pitchFamily="18" charset="0"/>
            </a:rPr>
            <a:t>Защитник</a:t>
          </a:r>
          <a:r>
            <a:rPr lang="ru-RU" sz="1600" kern="1200" dirty="0" smtClean="0">
              <a:solidFill>
                <a:schemeClr val="tx1"/>
              </a:solidFill>
              <a:latin typeface="Times New Roman" panose="02020603050405020304" pitchFamily="18" charset="0"/>
              <a:cs typeface="Times New Roman" panose="02020603050405020304" pitchFamily="18" charset="0"/>
            </a:rPr>
            <a:t> - противоположность судьи; демонстрирует поддержку; снисходителен к чужим ошибкам; занимается своими подопечными и не дает им возможности постоять за себя; постоянно занимается делами других людей вместо того, чтобы заниматься своими</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7799363" y="2055727"/>
        <a:ext cx="2931299" cy="23539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9A00A-B172-45D5-8428-8134A7820E67}">
      <dsp:nvSpPr>
        <dsp:cNvPr id="0" name=""/>
        <dsp:cNvSpPr/>
      </dsp:nvSpPr>
      <dsp:spPr>
        <a:xfrm>
          <a:off x="0" y="584901"/>
          <a:ext cx="3496774" cy="20980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ru-RU" sz="1500" b="1" kern="1200" dirty="0" smtClean="0">
              <a:latin typeface="Times New Roman" panose="02020603050405020304" pitchFamily="18" charset="0"/>
              <a:cs typeface="Times New Roman" panose="02020603050405020304" pitchFamily="18" charset="0"/>
            </a:rPr>
            <a:t>запутывание</a:t>
          </a:r>
          <a:r>
            <a:rPr lang="ru-RU" sz="1500" kern="1200" dirty="0" smtClean="0">
              <a:latin typeface="Times New Roman" panose="02020603050405020304" pitchFamily="18" charset="0"/>
              <a:cs typeface="Times New Roman" panose="02020603050405020304" pitchFamily="18" charset="0"/>
            </a:rPr>
            <a:t> - введение партнера в заблуждение путем дозирования, искажения или утаивания деловой информации</a:t>
          </a:r>
          <a:endParaRPr lang="ru-RU" sz="1500" kern="1200" dirty="0">
            <a:latin typeface="Times New Roman" panose="02020603050405020304" pitchFamily="18" charset="0"/>
            <a:cs typeface="Times New Roman" panose="02020603050405020304" pitchFamily="18" charset="0"/>
          </a:endParaRPr>
        </a:p>
      </dsp:txBody>
      <dsp:txXfrm>
        <a:off x="0" y="584901"/>
        <a:ext cx="3496774" cy="2098064"/>
      </dsp:txXfrm>
    </dsp:sp>
    <dsp:sp modelId="{A94A0050-DC9D-4279-A7A5-5F5A6DE252ED}">
      <dsp:nvSpPr>
        <dsp:cNvPr id="0" name=""/>
        <dsp:cNvSpPr/>
      </dsp:nvSpPr>
      <dsp:spPr>
        <a:xfrm>
          <a:off x="3846451" y="584901"/>
          <a:ext cx="3496774" cy="20980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ru-RU" sz="1500" b="1" kern="1200" dirty="0" smtClean="0">
              <a:latin typeface="Times New Roman" panose="02020603050405020304" pitchFamily="18" charset="0"/>
              <a:cs typeface="Times New Roman" panose="02020603050405020304" pitchFamily="18" charset="0"/>
            </a:rPr>
            <a:t>запугивание</a:t>
          </a:r>
          <a:r>
            <a:rPr lang="ru-RU" sz="1500" kern="1200" dirty="0" smtClean="0">
              <a:latin typeface="Times New Roman" panose="02020603050405020304" pitchFamily="18" charset="0"/>
              <a:cs typeface="Times New Roman" panose="02020603050405020304" pitchFamily="18" charset="0"/>
            </a:rPr>
            <a:t> - использование в деловой ситуации </a:t>
          </a:r>
          <a:r>
            <a:rPr lang="ru-RU" sz="1500" kern="1200" dirty="0" err="1" smtClean="0">
              <a:latin typeface="Times New Roman" panose="02020603050405020304" pitchFamily="18" charset="0"/>
              <a:cs typeface="Times New Roman" panose="02020603050405020304" pitchFamily="18" charset="0"/>
            </a:rPr>
            <a:t>вербализованной</a:t>
          </a:r>
          <a:r>
            <a:rPr lang="ru-RU" sz="1500" kern="1200" dirty="0" smtClean="0">
              <a:latin typeface="Times New Roman" panose="02020603050405020304" pitchFamily="18" charset="0"/>
              <a:cs typeface="Times New Roman" panose="02020603050405020304" pitchFamily="18" charset="0"/>
            </a:rPr>
            <a:t> угрозы и невербальных сигналов угрозы как возможного применения экономических или каких-либо других санкций против адресата, угрожающих его жизненной безопасности или деловому престижу</a:t>
          </a:r>
          <a:endParaRPr lang="ru-RU" sz="1500" kern="1200" dirty="0">
            <a:latin typeface="Times New Roman" panose="02020603050405020304" pitchFamily="18" charset="0"/>
            <a:cs typeface="Times New Roman" panose="02020603050405020304" pitchFamily="18" charset="0"/>
          </a:endParaRPr>
        </a:p>
      </dsp:txBody>
      <dsp:txXfrm>
        <a:off x="3846451" y="584901"/>
        <a:ext cx="3496774" cy="2098064"/>
      </dsp:txXfrm>
    </dsp:sp>
    <dsp:sp modelId="{A3AE8D5B-8BA2-4D4C-89B6-4EDD6B3704D7}">
      <dsp:nvSpPr>
        <dsp:cNvPr id="0" name=""/>
        <dsp:cNvSpPr/>
      </dsp:nvSpPr>
      <dsp:spPr>
        <a:xfrm>
          <a:off x="7692902" y="584901"/>
          <a:ext cx="3496774" cy="20980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ru-RU" sz="1500" b="1" kern="1200" dirty="0" err="1" smtClean="0">
              <a:latin typeface="Times New Roman" panose="02020603050405020304" pitchFamily="18" charset="0"/>
              <a:cs typeface="Times New Roman" panose="02020603050405020304" pitchFamily="18" charset="0"/>
            </a:rPr>
            <a:t>эмотирование</a:t>
          </a:r>
          <a:r>
            <a:rPr lang="ru-RU" sz="1500" kern="1200" dirty="0" smtClean="0">
              <a:latin typeface="Times New Roman" panose="02020603050405020304" pitchFamily="18" charset="0"/>
              <a:cs typeface="Times New Roman" panose="02020603050405020304" pitchFamily="18" charset="0"/>
            </a:rPr>
            <a:t> - стимуляция неблагоприятного психоэмоционального состояния адресата, его негативных эмоциональных переживаний, тормозящих когнитивную ориентацию адресата в деловой ситуации и его ответные психические реакции</a:t>
          </a:r>
          <a:endParaRPr lang="ru-RU" sz="1500" kern="1200" dirty="0">
            <a:latin typeface="Times New Roman" panose="02020603050405020304" pitchFamily="18" charset="0"/>
            <a:cs typeface="Times New Roman" panose="02020603050405020304" pitchFamily="18" charset="0"/>
          </a:endParaRPr>
        </a:p>
      </dsp:txBody>
      <dsp:txXfrm>
        <a:off x="7692902" y="584901"/>
        <a:ext cx="3496774" cy="2098064"/>
      </dsp:txXfrm>
    </dsp:sp>
    <dsp:sp modelId="{0EBDC0B5-B1F8-49C6-9670-B508057E3F0B}">
      <dsp:nvSpPr>
        <dsp:cNvPr id="0" name=""/>
        <dsp:cNvSpPr/>
      </dsp:nvSpPr>
      <dsp:spPr>
        <a:xfrm>
          <a:off x="1923225" y="3032643"/>
          <a:ext cx="3496774" cy="20980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ru-RU" sz="1500" b="1" kern="1200" dirty="0" smtClean="0">
              <a:latin typeface="Times New Roman" panose="02020603050405020304" pitchFamily="18" charset="0"/>
              <a:cs typeface="Times New Roman" panose="02020603050405020304" pitchFamily="18" charset="0"/>
            </a:rPr>
            <a:t>скрытое принуждение</a:t>
          </a:r>
          <a:r>
            <a:rPr lang="ru-RU" sz="1500" kern="1200" dirty="0" smtClean="0">
              <a:latin typeface="Times New Roman" panose="02020603050405020304" pitchFamily="18" charset="0"/>
              <a:cs typeface="Times New Roman" panose="02020603050405020304" pitchFamily="18" charset="0"/>
            </a:rPr>
            <a:t> - принуждение, замаскированное на вербальном и процедурном уровнях с помощью различных </a:t>
          </a:r>
          <a:r>
            <a:rPr lang="ru-RU" sz="1500" kern="1200" dirty="0" err="1" smtClean="0">
              <a:latin typeface="Times New Roman" panose="02020603050405020304" pitchFamily="18" charset="0"/>
              <a:cs typeface="Times New Roman" panose="02020603050405020304" pitchFamily="18" charset="0"/>
            </a:rPr>
            <a:t>манипулятивных</a:t>
          </a:r>
          <a:r>
            <a:rPr lang="ru-RU" sz="1500" kern="1200" dirty="0" smtClean="0">
              <a:latin typeface="Times New Roman" panose="02020603050405020304" pitchFamily="18" charset="0"/>
              <a:cs typeface="Times New Roman" panose="02020603050405020304" pitchFamily="18" charset="0"/>
            </a:rPr>
            <a:t> уловок (речевых двусмысленностей, ложных аналогий, тематических переключений, информационного маркирования, «коммуникативного саботажа» и др.)</a:t>
          </a:r>
          <a:endParaRPr lang="ru-RU" sz="1500" kern="1200" dirty="0">
            <a:latin typeface="Times New Roman" panose="02020603050405020304" pitchFamily="18" charset="0"/>
            <a:cs typeface="Times New Roman" panose="02020603050405020304" pitchFamily="18" charset="0"/>
          </a:endParaRPr>
        </a:p>
      </dsp:txBody>
      <dsp:txXfrm>
        <a:off x="1923225" y="3032643"/>
        <a:ext cx="3496774" cy="2098064"/>
      </dsp:txXfrm>
    </dsp:sp>
    <dsp:sp modelId="{7A0997DA-A283-473E-966B-0E665A88854F}">
      <dsp:nvSpPr>
        <dsp:cNvPr id="0" name=""/>
        <dsp:cNvSpPr/>
      </dsp:nvSpPr>
      <dsp:spPr>
        <a:xfrm>
          <a:off x="5769677" y="3032643"/>
          <a:ext cx="3496774" cy="20980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a:lnSpc>
              <a:spcPct val="90000"/>
            </a:lnSpc>
            <a:spcBef>
              <a:spcPct val="0"/>
            </a:spcBef>
            <a:spcAft>
              <a:spcPct val="35000"/>
            </a:spcAft>
          </a:pPr>
          <a:r>
            <a:rPr lang="ru-RU" sz="1500" b="1" kern="1200" dirty="0" smtClean="0">
              <a:latin typeface="Times New Roman" panose="02020603050405020304" pitchFamily="18" charset="0"/>
              <a:cs typeface="Times New Roman" panose="02020603050405020304" pitchFamily="18" charset="0"/>
            </a:rPr>
            <a:t>«ложное вовлечение»</a:t>
          </a:r>
          <a:r>
            <a:rPr lang="ru-RU" sz="1500" kern="1200" dirty="0" smtClean="0">
              <a:latin typeface="Times New Roman" panose="02020603050405020304" pitchFamily="18" charset="0"/>
              <a:cs typeface="Times New Roman" panose="02020603050405020304" pitchFamily="18" charset="0"/>
            </a:rPr>
            <a:t> - вовлечение партнера в какие-либо процедурные или поведенческие действия, необходимые для реализации основной цели манипулятора. Осуществляется это вовлечение путем устной вербализации манипулятором обещаний и разного рода посул, реально не подкрепленных с его стороны никакими конкретными обязательствами</a:t>
          </a:r>
          <a:endParaRPr lang="ru-RU" sz="1500" kern="1200" dirty="0">
            <a:latin typeface="Times New Roman" panose="02020603050405020304" pitchFamily="18" charset="0"/>
            <a:cs typeface="Times New Roman" panose="02020603050405020304" pitchFamily="18" charset="0"/>
          </a:endParaRPr>
        </a:p>
      </dsp:txBody>
      <dsp:txXfrm>
        <a:off x="5769677" y="3032643"/>
        <a:ext cx="3496774" cy="20980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EFBCA-754B-4F3E-9A76-D65242047C4F}">
      <dsp:nvSpPr>
        <dsp:cNvPr id="0" name=""/>
        <dsp:cNvSpPr/>
      </dsp:nvSpPr>
      <dsp:spPr>
        <a:xfrm>
          <a:off x="3040792" y="1312737"/>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357014" y="1354967"/>
        <a:ext cx="34897" cy="6979"/>
      </dsp:txXfrm>
    </dsp:sp>
    <dsp:sp modelId="{FB651E0D-F55C-434A-B322-D51E4546827F}">
      <dsp:nvSpPr>
        <dsp:cNvPr id="0" name=""/>
        <dsp:cNvSpPr/>
      </dsp:nvSpPr>
      <dsp:spPr>
        <a:xfrm>
          <a:off x="8061" y="448097"/>
          <a:ext cx="3034531" cy="18207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ru-RU" sz="2900" b="1" kern="1200" dirty="0" smtClean="0"/>
            <a:t>Заражение</a:t>
          </a:r>
          <a:endParaRPr lang="ru-RU" sz="2900" kern="1200" dirty="0"/>
        </a:p>
      </dsp:txBody>
      <dsp:txXfrm>
        <a:off x="8061" y="448097"/>
        <a:ext cx="3034531" cy="1820718"/>
      </dsp:txXfrm>
    </dsp:sp>
    <dsp:sp modelId="{F9631F26-29EC-4277-9962-B6535951D763}">
      <dsp:nvSpPr>
        <dsp:cNvPr id="0" name=""/>
        <dsp:cNvSpPr/>
      </dsp:nvSpPr>
      <dsp:spPr>
        <a:xfrm>
          <a:off x="6773265" y="1312737"/>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7089488" y="1354967"/>
        <a:ext cx="34897" cy="6979"/>
      </dsp:txXfrm>
    </dsp:sp>
    <dsp:sp modelId="{1BAF2B1E-B9E9-46C3-8060-FD011176D106}">
      <dsp:nvSpPr>
        <dsp:cNvPr id="0" name=""/>
        <dsp:cNvSpPr/>
      </dsp:nvSpPr>
      <dsp:spPr>
        <a:xfrm>
          <a:off x="3740534" y="448097"/>
          <a:ext cx="3034531" cy="18207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ru-RU" sz="2900" b="1" kern="1200" dirty="0" smtClean="0"/>
            <a:t>Суггестия</a:t>
          </a:r>
          <a:endParaRPr lang="ru-RU" sz="2900" kern="1200" dirty="0"/>
        </a:p>
      </dsp:txBody>
      <dsp:txXfrm>
        <a:off x="3740534" y="448097"/>
        <a:ext cx="3034531" cy="1820718"/>
      </dsp:txXfrm>
    </dsp:sp>
    <dsp:sp modelId="{E09805D4-FA0E-4B27-A638-03223B661FAE}">
      <dsp:nvSpPr>
        <dsp:cNvPr id="0" name=""/>
        <dsp:cNvSpPr/>
      </dsp:nvSpPr>
      <dsp:spPr>
        <a:xfrm>
          <a:off x="1525326" y="2267016"/>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dk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5070362" y="2597197"/>
        <a:ext cx="374875" cy="6979"/>
      </dsp:txXfrm>
    </dsp:sp>
    <dsp:sp modelId="{0DC0EA18-6AA0-4212-AF1C-55AD3A7B6266}">
      <dsp:nvSpPr>
        <dsp:cNvPr id="0" name=""/>
        <dsp:cNvSpPr/>
      </dsp:nvSpPr>
      <dsp:spPr>
        <a:xfrm>
          <a:off x="7473007" y="448097"/>
          <a:ext cx="3034531" cy="18207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ru-RU" sz="2900" b="1" kern="1200" dirty="0" smtClean="0"/>
            <a:t>Побуждение</a:t>
          </a:r>
          <a:endParaRPr lang="ru-RU" sz="2900" kern="1200" dirty="0"/>
        </a:p>
      </dsp:txBody>
      <dsp:txXfrm>
        <a:off x="7473007" y="448097"/>
        <a:ext cx="3034531" cy="1820718"/>
      </dsp:txXfrm>
    </dsp:sp>
    <dsp:sp modelId="{52376515-7DF9-4A52-9664-2122297C063A}">
      <dsp:nvSpPr>
        <dsp:cNvPr id="0" name=""/>
        <dsp:cNvSpPr/>
      </dsp:nvSpPr>
      <dsp:spPr>
        <a:xfrm>
          <a:off x="3040792" y="3831397"/>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3357014" y="3873628"/>
        <a:ext cx="34897" cy="6979"/>
      </dsp:txXfrm>
    </dsp:sp>
    <dsp:sp modelId="{B120738A-34D6-466F-9CEF-0F902EEA47A4}">
      <dsp:nvSpPr>
        <dsp:cNvPr id="0" name=""/>
        <dsp:cNvSpPr/>
      </dsp:nvSpPr>
      <dsp:spPr>
        <a:xfrm>
          <a:off x="8061" y="2966758"/>
          <a:ext cx="3034531" cy="18207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ru-RU" sz="2900" b="1" kern="1200" dirty="0" smtClean="0"/>
            <a:t>Обесценивание</a:t>
          </a:r>
          <a:endParaRPr lang="ru-RU" sz="2900" kern="1200" dirty="0"/>
        </a:p>
      </dsp:txBody>
      <dsp:txXfrm>
        <a:off x="8061" y="2966758"/>
        <a:ext cx="3034531" cy="1820718"/>
      </dsp:txXfrm>
    </dsp:sp>
    <dsp:sp modelId="{5CD362B7-F2C2-4564-A3D5-509C23054F06}">
      <dsp:nvSpPr>
        <dsp:cNvPr id="0" name=""/>
        <dsp:cNvSpPr/>
      </dsp:nvSpPr>
      <dsp:spPr>
        <a:xfrm>
          <a:off x="3740534" y="2966758"/>
          <a:ext cx="3034531" cy="18207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ru-RU" sz="2900" b="1" kern="1200" dirty="0" smtClean="0"/>
            <a:t>Техника игнорирования</a:t>
          </a:r>
          <a:r>
            <a:rPr lang="ru-RU" sz="2900" kern="1200" dirty="0" smtClean="0"/>
            <a:t> </a:t>
          </a:r>
          <a:endParaRPr lang="ru-RU" sz="2900" kern="1200" dirty="0"/>
        </a:p>
      </dsp:txBody>
      <dsp:txXfrm>
        <a:off x="3740534" y="2966758"/>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5EB11-C8F9-427B-8333-26E903CCDB8F}" type="datetimeFigureOut">
              <a:rPr lang="ru-RU" smtClean="0"/>
              <a:t>28.11.2022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03886-75F1-4913-A6CE-32A27F331AD8}" type="slidenum">
              <a:rPr lang="ru-RU" smtClean="0"/>
              <a:t>‹#›</a:t>
            </a:fld>
            <a:endParaRPr lang="ru-RU"/>
          </a:p>
        </p:txBody>
      </p:sp>
    </p:spTree>
    <p:extLst>
      <p:ext uri="{BB962C8B-B14F-4D97-AF65-F5344CB8AC3E}">
        <p14:creationId xmlns:p14="http://schemas.microsoft.com/office/powerpoint/2010/main" val="294126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72176A8-FA79-4940-8BAA-B8AE6B394E00}" type="slidenum">
              <a:rPr lang="ru-RU" altLang="ru-RU" b="0" smtClean="0"/>
              <a:pPr/>
              <a:t>2</a:t>
            </a:fld>
            <a:endParaRPr lang="ru-RU" altLang="ru-RU" b="0"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1281956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DD8B45E-8DA8-4F16-B40D-8F007FCA73EF}" type="slidenum">
              <a:rPr lang="ru-RU" altLang="ru-RU" b="0" smtClean="0"/>
              <a:pPr/>
              <a:t>3</a:t>
            </a:fld>
            <a:endParaRPr lang="ru-RU" altLang="ru-RU" b="0" smtClean="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232426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F803886-75F1-4913-A6CE-32A27F331AD8}" type="slidenum">
              <a:rPr lang="ru-RU" smtClean="0"/>
              <a:t>17</a:t>
            </a:fld>
            <a:endParaRPr lang="ru-RU"/>
          </a:p>
        </p:txBody>
      </p:sp>
    </p:spTree>
    <p:extLst>
      <p:ext uri="{BB962C8B-B14F-4D97-AF65-F5344CB8AC3E}">
        <p14:creationId xmlns:p14="http://schemas.microsoft.com/office/powerpoint/2010/main" val="99092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137502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218240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210172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41492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162977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F46BA5F-0836-4B73-88F8-843C8A7DC904}" type="datetimeFigureOut">
              <a:rPr lang="ru-RU" smtClean="0"/>
              <a:t>28.11.2022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235700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F46BA5F-0836-4B73-88F8-843C8A7DC904}" type="datetimeFigureOut">
              <a:rPr lang="ru-RU" smtClean="0"/>
              <a:t>28.11.2022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307270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F46BA5F-0836-4B73-88F8-843C8A7DC904}" type="datetimeFigureOut">
              <a:rPr lang="ru-RU" smtClean="0"/>
              <a:t>28.11.2022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364618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F46BA5F-0836-4B73-88F8-843C8A7DC904}" type="datetimeFigureOut">
              <a:rPr lang="ru-RU" smtClean="0"/>
              <a:t>28.11.2022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360088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F46BA5F-0836-4B73-88F8-843C8A7DC904}" type="datetimeFigureOut">
              <a:rPr lang="ru-RU" smtClean="0"/>
              <a:t>28.11.2022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238743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F46BA5F-0836-4B73-88F8-843C8A7DC904}" type="datetimeFigureOut">
              <a:rPr lang="ru-RU" smtClean="0"/>
              <a:t>28.11.2022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8D98BA-B0F2-42E4-AFBF-1A8F6C351934}" type="slidenum">
              <a:rPr lang="ru-RU" smtClean="0"/>
              <a:t>‹#›</a:t>
            </a:fld>
            <a:endParaRPr lang="ru-RU"/>
          </a:p>
        </p:txBody>
      </p:sp>
    </p:spTree>
    <p:extLst>
      <p:ext uri="{BB962C8B-B14F-4D97-AF65-F5344CB8AC3E}">
        <p14:creationId xmlns:p14="http://schemas.microsoft.com/office/powerpoint/2010/main" val="261799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6BA5F-0836-4B73-88F8-843C8A7DC904}" type="datetimeFigureOut">
              <a:rPr lang="ru-RU" smtClean="0"/>
              <a:t>28.11.2022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D98BA-B0F2-42E4-AFBF-1A8F6C351934}" type="slidenum">
              <a:rPr lang="ru-RU" smtClean="0"/>
              <a:t>‹#›</a:t>
            </a:fld>
            <a:endParaRPr lang="ru-RU"/>
          </a:p>
        </p:txBody>
      </p:sp>
    </p:spTree>
    <p:extLst>
      <p:ext uri="{BB962C8B-B14F-4D97-AF65-F5344CB8AC3E}">
        <p14:creationId xmlns:p14="http://schemas.microsoft.com/office/powerpoint/2010/main" val="1796455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image" Target="../media/image11.gi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44869" y="594824"/>
            <a:ext cx="9144000" cy="935037"/>
          </a:xfrm>
        </p:spPr>
        <p:txBody>
          <a:bodyPr>
            <a:normAutofit/>
          </a:bodyPr>
          <a:lstStyle/>
          <a:p>
            <a:r>
              <a:rPr lang="ru-RU" sz="2800" b="1" dirty="0">
                <a:solidFill>
                  <a:srgbClr val="FF0000"/>
                </a:solidFill>
                <a:latin typeface="Times New Roman" panose="02020603050405020304" pitchFamily="18" charset="0"/>
                <a:cs typeface="Times New Roman" panose="02020603050405020304" pitchFamily="18" charset="0"/>
              </a:rPr>
              <a:t>Тема 14. Психология управленческих конфликтов</a:t>
            </a:r>
            <a:r>
              <a:rPr lang="ru-RU" sz="2800" dirty="0">
                <a:solidFill>
                  <a:srgbClr val="FF0000"/>
                </a:solidFill>
                <a:latin typeface="Times New Roman" panose="02020603050405020304" pitchFamily="18" charset="0"/>
                <a:cs typeface="Times New Roman" panose="02020603050405020304" pitchFamily="18" charset="0"/>
              </a:rPr>
              <a:t/>
            </a:r>
            <a:br>
              <a:rPr lang="ru-RU" sz="2800" dirty="0">
                <a:solidFill>
                  <a:srgbClr val="FF0000"/>
                </a:solidFill>
                <a:latin typeface="Times New Roman" panose="02020603050405020304" pitchFamily="18" charset="0"/>
                <a:cs typeface="Times New Roman" panose="02020603050405020304" pitchFamily="18" charset="0"/>
              </a:rPr>
            </a:br>
            <a:endParaRPr lang="ru-RU" sz="2800" dirty="0">
              <a:solidFill>
                <a:srgbClr val="FF0000"/>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502023" y="1452282"/>
            <a:ext cx="6104965" cy="4370467"/>
          </a:xfrm>
        </p:spPr>
        <p:txBody>
          <a:bodyPr>
            <a:normAutofit lnSpcReduction="10000"/>
          </a:bodyPr>
          <a:lstStyle/>
          <a:p>
            <a:pPr marL="457200" lvl="0" indent="-457200" algn="just">
              <a:buFont typeface="+mj-lt"/>
              <a:buAutoNum type="arabicPeriod"/>
            </a:pPr>
            <a:r>
              <a:rPr lang="ru-RU" dirty="0">
                <a:latin typeface="Times New Roman" panose="02020603050405020304" pitchFamily="18" charset="0"/>
                <a:cs typeface="Times New Roman" panose="02020603050405020304" pitchFamily="18" charset="0"/>
              </a:rPr>
              <a:t>Понятие и основные виды управленческих конфликтов. </a:t>
            </a:r>
          </a:p>
          <a:p>
            <a:pPr marL="457200" lvl="0" indent="-457200" algn="just">
              <a:buFont typeface="+mj-lt"/>
              <a:buAutoNum type="arabicPeriod"/>
            </a:pPr>
            <a:r>
              <a:rPr lang="ru-RU" dirty="0">
                <a:latin typeface="Times New Roman" panose="02020603050405020304" pitchFamily="18" charset="0"/>
                <a:cs typeface="Times New Roman" panose="02020603050405020304" pitchFamily="18" charset="0"/>
              </a:rPr>
              <a:t>Поведение в управленческих конфликтах: стратегии сотрудничества, соперничества, избегания, ухода, кооперации. </a:t>
            </a:r>
          </a:p>
          <a:p>
            <a:pPr marL="457200" lvl="0" indent="-457200" algn="just">
              <a:buFont typeface="+mj-lt"/>
              <a:buAutoNum type="arabicPeriod"/>
            </a:pPr>
            <a:r>
              <a:rPr lang="ru-RU" dirty="0">
                <a:latin typeface="Times New Roman" panose="02020603050405020304" pitchFamily="18" charset="0"/>
                <a:cs typeface="Times New Roman" panose="02020603050405020304" pitchFamily="18" charset="0"/>
              </a:rPr>
              <a:t>Разрешение управленческих конфликтов как многоступенчатый процесс. </a:t>
            </a:r>
          </a:p>
          <a:p>
            <a:pPr marL="457200" lvl="0" indent="-457200" algn="just">
              <a:buFont typeface="+mj-lt"/>
              <a:buAutoNum type="arabicPeriod"/>
            </a:pPr>
            <a:r>
              <a:rPr lang="ru-RU" dirty="0">
                <a:latin typeface="Times New Roman" panose="02020603050405020304" pitchFamily="18" charset="0"/>
                <a:cs typeface="Times New Roman" panose="02020603050405020304" pitchFamily="18" charset="0"/>
              </a:rPr>
              <a:t>Типы манипуляторов. Основные </a:t>
            </a:r>
            <a:r>
              <a:rPr lang="ru-RU" dirty="0" err="1">
                <a:latin typeface="Times New Roman" panose="02020603050405020304" pitchFamily="18" charset="0"/>
                <a:cs typeface="Times New Roman" panose="02020603050405020304" pitchFamily="18" charset="0"/>
              </a:rPr>
              <a:t>манипулятивные</a:t>
            </a:r>
            <a:r>
              <a:rPr lang="ru-RU" dirty="0">
                <a:latin typeface="Times New Roman" panose="02020603050405020304" pitchFamily="18" charset="0"/>
                <a:cs typeface="Times New Roman" panose="02020603050405020304" pitchFamily="18" charset="0"/>
              </a:rPr>
              <a:t> техники. </a:t>
            </a:r>
          </a:p>
          <a:p>
            <a:pPr marL="457200" lvl="0" indent="-457200" algn="just">
              <a:buFont typeface="+mj-lt"/>
              <a:buAutoNum type="arabicPeriod"/>
            </a:pPr>
            <a:r>
              <a:rPr lang="ru-RU" dirty="0">
                <a:latin typeface="Times New Roman" panose="02020603050405020304" pitchFamily="18" charset="0"/>
                <a:cs typeface="Times New Roman" panose="02020603050405020304" pitchFamily="18" charset="0"/>
              </a:rPr>
              <a:t>Переговоры как способ разрешения конфликтов.</a:t>
            </a:r>
          </a:p>
          <a:p>
            <a:endParaRPr lang="ru-RU" dirty="0"/>
          </a:p>
        </p:txBody>
      </p:sp>
      <p:pic>
        <p:nvPicPr>
          <p:cNvPr id="3074" name="Picture 2" descr="Презентация - Конфликты (на английском языке) (19 слайдо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918" y="1464607"/>
            <a:ext cx="5504329"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08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3"/>
          <p:cNvGraphicFramePr>
            <a:graphicFrameLocks noChangeAspect="1"/>
          </p:cNvGraphicFramePr>
          <p:nvPr>
            <p:ph sz="half" idx="4294967295"/>
          </p:nvPr>
        </p:nvGraphicFramePr>
        <p:xfrm>
          <a:off x="1524000" y="2517775"/>
          <a:ext cx="4038600" cy="2693988"/>
        </p:xfrm>
        <a:graphic>
          <a:graphicData uri="http://schemas.openxmlformats.org/presentationml/2006/ole">
            <mc:AlternateContent xmlns:mc="http://schemas.openxmlformats.org/markup-compatibility/2006">
              <mc:Choice xmlns:v="urn:schemas-microsoft-com:vml" Requires="v">
                <p:oleObj spid="_x0000_s2055" name="Диаграмма" r:id="rId3" imgW="6096000" imgH="4067322" progId="MSGraph.Chart.8">
                  <p:embed followColorScheme="full"/>
                </p:oleObj>
              </mc:Choice>
              <mc:Fallback>
                <p:oleObj name="Диаграмма" r:id="rId3" imgW="6096000" imgH="4067322" progId="MSGraph.Chart.8">
                  <p:embed followColorScheme="full"/>
                  <p:pic>
                    <p:nvPicPr>
                      <p:cNvPr id="51202" name="Object 3"/>
                      <p:cNvPicPr>
                        <a:picLocks noChangeAspect="1" noChangeArrowheads="1"/>
                      </p:cNvPicPr>
                      <p:nvPr/>
                    </p:nvPicPr>
                    <p:blipFill>
                      <a:blip r:embed="rId4"/>
                      <a:srcRect/>
                      <a:stretch>
                        <a:fillRect/>
                      </a:stretch>
                    </p:blipFill>
                    <p:spPr bwMode="auto">
                      <a:xfrm>
                        <a:off x="1524000" y="2517775"/>
                        <a:ext cx="4038600" cy="269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3" name="Oval 4"/>
          <p:cNvSpPr>
            <a:spLocks noChangeArrowheads="1"/>
          </p:cNvSpPr>
          <p:nvPr/>
        </p:nvSpPr>
        <p:spPr bwMode="auto">
          <a:xfrm>
            <a:off x="4656139" y="1773239"/>
            <a:ext cx="2879725" cy="935037"/>
          </a:xfrm>
          <a:prstGeom prst="ellipse">
            <a:avLst/>
          </a:prstGeom>
          <a:noFill/>
          <a:ln w="9525">
            <a:solidFill>
              <a:schemeClr val="tx1"/>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1" dirty="0">
                <a:solidFill>
                  <a:srgbClr val="C00000"/>
                </a:solidFill>
                <a:latin typeface="Times New Roman" panose="02020603050405020304" pitchFamily="18" charset="0"/>
              </a:rPr>
              <a:t>ПРИЧИНЫ </a:t>
            </a:r>
          </a:p>
          <a:p>
            <a:pPr algn="ctr" eaLnBrk="1" hangingPunct="1">
              <a:spcBef>
                <a:spcPct val="0"/>
              </a:spcBef>
              <a:buClrTx/>
              <a:buSzTx/>
              <a:buFontTx/>
              <a:buNone/>
            </a:pPr>
            <a:r>
              <a:rPr lang="ru-RU" altLang="ru-RU" sz="2000" b="1" i="1" dirty="0">
                <a:solidFill>
                  <a:srgbClr val="C00000"/>
                </a:solidFill>
                <a:latin typeface="Times New Roman" panose="02020603050405020304" pitchFamily="18" charset="0"/>
              </a:rPr>
              <a:t>КОФЛИКТОВ</a:t>
            </a:r>
          </a:p>
        </p:txBody>
      </p:sp>
      <p:sp>
        <p:nvSpPr>
          <p:cNvPr id="51204" name="AutoShape 5"/>
          <p:cNvSpPr>
            <a:spLocks noChangeArrowheads="1"/>
          </p:cNvSpPr>
          <p:nvPr/>
        </p:nvSpPr>
        <p:spPr bwMode="auto">
          <a:xfrm>
            <a:off x="7175500" y="2636838"/>
            <a:ext cx="1873250" cy="792162"/>
          </a:xfrm>
          <a:prstGeom prst="roundRect">
            <a:avLst>
              <a:gd name="adj" fmla="val 16667"/>
            </a:avLst>
          </a:prstGeom>
          <a:noFill/>
          <a:ln w="9525">
            <a:solidFill>
              <a:schemeClr val="tx1"/>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Структурно-</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организационные</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причины</a:t>
            </a:r>
          </a:p>
        </p:txBody>
      </p:sp>
      <p:sp>
        <p:nvSpPr>
          <p:cNvPr id="51205" name="AutoShape 6"/>
          <p:cNvSpPr>
            <a:spLocks noChangeArrowheads="1"/>
          </p:cNvSpPr>
          <p:nvPr/>
        </p:nvSpPr>
        <p:spPr bwMode="auto">
          <a:xfrm>
            <a:off x="3432176" y="2997200"/>
            <a:ext cx="1871663" cy="863600"/>
          </a:xfrm>
          <a:prstGeom prst="roundRect">
            <a:avLst>
              <a:gd name="adj" fmla="val 16667"/>
            </a:avLst>
          </a:prstGeom>
          <a:noFill/>
          <a:ln w="9525">
            <a:solidFill>
              <a:schemeClr val="tx1"/>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Функционально</a:t>
            </a:r>
            <a:r>
              <a:rPr lang="ru-RU" altLang="ru-RU" sz="2000" dirty="0">
                <a:solidFill>
                  <a:srgbClr val="C00000"/>
                </a:solidFill>
                <a:latin typeface="Times New Roman" panose="02020603050405020304" pitchFamily="18" charset="0"/>
              </a:rPr>
              <a:t>-</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организационные</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причины</a:t>
            </a:r>
          </a:p>
        </p:txBody>
      </p:sp>
      <p:sp>
        <p:nvSpPr>
          <p:cNvPr id="51206" name="AutoShape 7"/>
          <p:cNvSpPr>
            <a:spLocks noChangeArrowheads="1"/>
          </p:cNvSpPr>
          <p:nvPr/>
        </p:nvSpPr>
        <p:spPr bwMode="auto">
          <a:xfrm>
            <a:off x="6527800" y="4292601"/>
            <a:ext cx="1873250" cy="792163"/>
          </a:xfrm>
          <a:prstGeom prst="roundRect">
            <a:avLst>
              <a:gd name="adj" fmla="val 16667"/>
            </a:avLst>
          </a:prstGeom>
          <a:noFill/>
          <a:ln w="9525">
            <a:solidFill>
              <a:schemeClr val="tx1"/>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dirty="0">
                <a:solidFill>
                  <a:srgbClr val="C00000"/>
                </a:solidFill>
                <a:latin typeface="Times New Roman" panose="02020603050405020304" pitchFamily="18" charset="0"/>
              </a:rPr>
              <a:t>С</a:t>
            </a:r>
            <a:r>
              <a:rPr lang="ru-RU" altLang="ru-RU" sz="1600" dirty="0">
                <a:solidFill>
                  <a:srgbClr val="C00000"/>
                </a:solidFill>
                <a:latin typeface="Times New Roman" panose="02020603050405020304" pitchFamily="18" charset="0"/>
              </a:rPr>
              <a:t>итуативно-</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управленческие </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причины</a:t>
            </a:r>
            <a:endParaRPr lang="ru-RU" altLang="ru-RU" sz="2000" dirty="0">
              <a:solidFill>
                <a:srgbClr val="C00000"/>
              </a:solidFill>
              <a:latin typeface="Times New Roman" panose="02020603050405020304" pitchFamily="18" charset="0"/>
            </a:endParaRPr>
          </a:p>
        </p:txBody>
      </p:sp>
      <p:sp>
        <p:nvSpPr>
          <p:cNvPr id="51207" name="AutoShape 8"/>
          <p:cNvSpPr>
            <a:spLocks noChangeArrowheads="1"/>
          </p:cNvSpPr>
          <p:nvPr/>
        </p:nvSpPr>
        <p:spPr bwMode="auto">
          <a:xfrm>
            <a:off x="3863975" y="5013326"/>
            <a:ext cx="2160588" cy="720725"/>
          </a:xfrm>
          <a:prstGeom prst="roundRect">
            <a:avLst>
              <a:gd name="adj" fmla="val 16667"/>
            </a:avLst>
          </a:prstGeom>
          <a:noFill/>
          <a:ln w="9525">
            <a:solidFill>
              <a:schemeClr val="tx1"/>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Личностно-</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управленческие</a:t>
            </a:r>
          </a:p>
          <a:p>
            <a:pPr algn="ctr" eaLnBrk="1" hangingPunct="1">
              <a:spcBef>
                <a:spcPct val="0"/>
              </a:spcBef>
              <a:buClrTx/>
              <a:buSzTx/>
              <a:buFontTx/>
              <a:buNone/>
            </a:pPr>
            <a:r>
              <a:rPr lang="ru-RU" altLang="ru-RU" sz="1600" dirty="0">
                <a:solidFill>
                  <a:srgbClr val="C00000"/>
                </a:solidFill>
                <a:latin typeface="Times New Roman" panose="02020603050405020304" pitchFamily="18" charset="0"/>
              </a:rPr>
              <a:t>причины</a:t>
            </a:r>
          </a:p>
        </p:txBody>
      </p:sp>
      <p:sp>
        <p:nvSpPr>
          <p:cNvPr id="51208" name="AutoShape 9"/>
          <p:cNvSpPr>
            <a:spLocks/>
          </p:cNvSpPr>
          <p:nvPr/>
        </p:nvSpPr>
        <p:spPr bwMode="auto">
          <a:xfrm>
            <a:off x="5512777" y="3284539"/>
            <a:ext cx="1397977" cy="936625"/>
          </a:xfrm>
          <a:prstGeom prst="borderCallout1">
            <a:avLst>
              <a:gd name="adj1" fmla="val 12204"/>
              <a:gd name="adj2" fmla="val -6713"/>
              <a:gd name="adj3" fmla="val 0"/>
              <a:gd name="adj4" fmla="val -19023"/>
            </a:avLst>
          </a:prstGeom>
          <a:noFill/>
          <a:ln w="9525">
            <a:solidFill>
              <a:schemeClr val="tx1"/>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000" b="1" dirty="0" err="1" smtClean="0">
                <a:latin typeface="Times New Roman" panose="02020603050405020304" pitchFamily="18" charset="0"/>
              </a:rPr>
              <a:t>Неоптимальность</a:t>
            </a:r>
            <a:r>
              <a:rPr lang="ru-RU" altLang="ru-RU" sz="1000" b="1" dirty="0" smtClean="0">
                <a:latin typeface="Times New Roman" panose="02020603050405020304" pitchFamily="18" charset="0"/>
              </a:rPr>
              <a:t> </a:t>
            </a:r>
            <a:r>
              <a:rPr lang="ru-RU" altLang="ru-RU" sz="1000" b="1" dirty="0">
                <a:latin typeface="Times New Roman" panose="02020603050405020304" pitchFamily="18" charset="0"/>
              </a:rPr>
              <a:t>связей между </a:t>
            </a:r>
            <a:r>
              <a:rPr lang="ru-RU" altLang="ru-RU" sz="1000" b="1" dirty="0" smtClean="0">
                <a:latin typeface="Times New Roman" panose="02020603050405020304" pitchFamily="18" charset="0"/>
              </a:rPr>
              <a:t>структурными </a:t>
            </a:r>
            <a:r>
              <a:rPr lang="ru-RU" altLang="ru-RU" sz="1000" b="1" dirty="0">
                <a:latin typeface="Times New Roman" panose="02020603050405020304" pitchFamily="18" charset="0"/>
              </a:rPr>
              <a:t>элементами организации</a:t>
            </a:r>
          </a:p>
        </p:txBody>
      </p:sp>
      <p:sp>
        <p:nvSpPr>
          <p:cNvPr id="51209" name="AutoShape 10"/>
          <p:cNvSpPr>
            <a:spLocks/>
          </p:cNvSpPr>
          <p:nvPr/>
        </p:nvSpPr>
        <p:spPr bwMode="auto">
          <a:xfrm>
            <a:off x="8980487" y="3890963"/>
            <a:ext cx="1157043" cy="906462"/>
          </a:xfrm>
          <a:prstGeom prst="borderCallout1">
            <a:avLst>
              <a:gd name="adj1" fmla="val 12611"/>
              <a:gd name="adj2" fmla="val -7194"/>
              <a:gd name="adj3" fmla="val -43083"/>
              <a:gd name="adj4" fmla="val -7194"/>
            </a:avLst>
          </a:prstGeom>
          <a:noFill/>
          <a:ln w="9525">
            <a:solidFill>
              <a:schemeClr val="tx1"/>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000" b="1" dirty="0">
                <a:latin typeface="Times New Roman" panose="02020603050405020304" pitchFamily="18" charset="0"/>
              </a:rPr>
              <a:t>Несоответствие </a:t>
            </a:r>
          </a:p>
          <a:p>
            <a:pPr algn="ctr" eaLnBrk="1" hangingPunct="1">
              <a:spcBef>
                <a:spcPct val="0"/>
              </a:spcBef>
              <a:buClrTx/>
              <a:buSzTx/>
              <a:buFontTx/>
              <a:buNone/>
            </a:pPr>
            <a:r>
              <a:rPr lang="ru-RU" altLang="ru-RU" sz="1000" b="1" dirty="0">
                <a:latin typeface="Times New Roman" panose="02020603050405020304" pitchFamily="18" charset="0"/>
              </a:rPr>
              <a:t>структуры</a:t>
            </a:r>
          </a:p>
          <a:p>
            <a:pPr algn="ctr" eaLnBrk="1" hangingPunct="1">
              <a:spcBef>
                <a:spcPct val="0"/>
              </a:spcBef>
              <a:buClrTx/>
              <a:buSzTx/>
              <a:buFontTx/>
              <a:buNone/>
            </a:pPr>
            <a:r>
              <a:rPr lang="ru-RU" altLang="ru-RU" sz="1000" b="1" dirty="0" err="1">
                <a:latin typeface="Times New Roman" panose="02020603050405020304" pitchFamily="18" charset="0"/>
              </a:rPr>
              <a:t>срганизации</a:t>
            </a:r>
            <a:endParaRPr lang="ru-RU" altLang="ru-RU" sz="1000" b="1" dirty="0">
              <a:latin typeface="Times New Roman" panose="02020603050405020304" pitchFamily="18" charset="0"/>
            </a:endParaRPr>
          </a:p>
          <a:p>
            <a:pPr algn="ctr" eaLnBrk="1" hangingPunct="1">
              <a:spcBef>
                <a:spcPct val="0"/>
              </a:spcBef>
              <a:buClrTx/>
              <a:buSzTx/>
              <a:buFontTx/>
              <a:buNone/>
            </a:pPr>
            <a:r>
              <a:rPr lang="ru-RU" altLang="ru-RU" sz="1000" b="1" dirty="0">
                <a:latin typeface="Times New Roman" panose="02020603050405020304" pitchFamily="18" charset="0"/>
              </a:rPr>
              <a:t>требованиям</a:t>
            </a:r>
          </a:p>
          <a:p>
            <a:pPr algn="ctr" eaLnBrk="1" hangingPunct="1">
              <a:spcBef>
                <a:spcPct val="0"/>
              </a:spcBef>
              <a:buClrTx/>
              <a:buSzTx/>
              <a:buFontTx/>
              <a:buNone/>
            </a:pPr>
            <a:r>
              <a:rPr lang="ru-RU" altLang="ru-RU" sz="1000" b="1" dirty="0">
                <a:latin typeface="Times New Roman" panose="02020603050405020304" pitchFamily="18" charset="0"/>
              </a:rPr>
              <a:t>деятельности</a:t>
            </a:r>
          </a:p>
        </p:txBody>
      </p:sp>
      <p:sp>
        <p:nvSpPr>
          <p:cNvPr id="51210" name="AutoShape 11"/>
          <p:cNvSpPr>
            <a:spLocks/>
          </p:cNvSpPr>
          <p:nvPr/>
        </p:nvSpPr>
        <p:spPr bwMode="auto">
          <a:xfrm>
            <a:off x="8472488" y="5229226"/>
            <a:ext cx="1511300" cy="1092443"/>
          </a:xfrm>
          <a:prstGeom prst="borderCallout1">
            <a:avLst>
              <a:gd name="adj1" fmla="val 12204"/>
              <a:gd name="adj2" fmla="val -5042"/>
              <a:gd name="adj3" fmla="val 0"/>
              <a:gd name="adj4" fmla="val -14287"/>
            </a:avLst>
          </a:prstGeom>
          <a:noFill/>
          <a:ln w="9525">
            <a:solidFill>
              <a:schemeClr val="tx1"/>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000" b="1" dirty="0">
                <a:latin typeface="Times New Roman" panose="02020603050405020304" pitchFamily="18" charset="0"/>
              </a:rPr>
              <a:t>Ситуативные ошибки, допускаемые </a:t>
            </a:r>
            <a:r>
              <a:rPr lang="ru-RU" altLang="ru-RU" sz="1000" b="1" dirty="0" smtClean="0">
                <a:latin typeface="Times New Roman" panose="02020603050405020304" pitchFamily="18" charset="0"/>
              </a:rPr>
              <a:t>руководителями </a:t>
            </a:r>
            <a:r>
              <a:rPr lang="ru-RU" altLang="ru-RU" sz="1000" b="1" dirty="0">
                <a:latin typeface="Times New Roman" panose="02020603050405020304" pitchFamily="18" charset="0"/>
              </a:rPr>
              <a:t>и подчиненными в процессе решения </a:t>
            </a:r>
          </a:p>
          <a:p>
            <a:pPr algn="ctr" eaLnBrk="1" hangingPunct="1">
              <a:spcBef>
                <a:spcPct val="0"/>
              </a:spcBef>
              <a:buClrTx/>
              <a:buSzTx/>
              <a:buFontTx/>
              <a:buNone/>
            </a:pPr>
            <a:r>
              <a:rPr lang="ru-RU" altLang="ru-RU" sz="1000" b="1" dirty="0">
                <a:latin typeface="Times New Roman" panose="02020603050405020304" pitchFamily="18" charset="0"/>
              </a:rPr>
              <a:t>конкретных задач</a:t>
            </a:r>
          </a:p>
        </p:txBody>
      </p:sp>
      <p:sp>
        <p:nvSpPr>
          <p:cNvPr id="51211" name="AutoShape 12"/>
          <p:cNvSpPr>
            <a:spLocks/>
          </p:cNvSpPr>
          <p:nvPr/>
        </p:nvSpPr>
        <p:spPr bwMode="auto">
          <a:xfrm>
            <a:off x="6459538" y="5516564"/>
            <a:ext cx="1189770" cy="865187"/>
          </a:xfrm>
          <a:prstGeom prst="borderCallout1">
            <a:avLst>
              <a:gd name="adj1" fmla="val 13213"/>
              <a:gd name="adj2" fmla="val -6630"/>
              <a:gd name="adj3" fmla="val 8440"/>
              <a:gd name="adj4" fmla="val -25417"/>
            </a:avLst>
          </a:prstGeom>
          <a:noFill/>
          <a:ln w="9525">
            <a:solidFill>
              <a:schemeClr val="tx1"/>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000" b="1" dirty="0">
                <a:latin typeface="Times New Roman" panose="02020603050405020304" pitchFamily="18" charset="0"/>
              </a:rPr>
              <a:t>Несоответствие качеств сотрудников занимаемой должности</a:t>
            </a:r>
          </a:p>
        </p:txBody>
      </p:sp>
      <p:sp>
        <p:nvSpPr>
          <p:cNvPr id="51212" name="Line 13"/>
          <p:cNvSpPr>
            <a:spLocks noChangeShapeType="1"/>
          </p:cNvSpPr>
          <p:nvPr/>
        </p:nvSpPr>
        <p:spPr bwMode="auto">
          <a:xfrm flipH="1">
            <a:off x="4800600" y="2565400"/>
            <a:ext cx="2873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213" name="Line 14"/>
          <p:cNvSpPr>
            <a:spLocks noChangeShapeType="1"/>
          </p:cNvSpPr>
          <p:nvPr/>
        </p:nvSpPr>
        <p:spPr bwMode="auto">
          <a:xfrm>
            <a:off x="6743700" y="2636838"/>
            <a:ext cx="431800" cy="1655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214" name="Line 15"/>
          <p:cNvSpPr>
            <a:spLocks noChangeShapeType="1"/>
          </p:cNvSpPr>
          <p:nvPr/>
        </p:nvSpPr>
        <p:spPr bwMode="auto">
          <a:xfrm>
            <a:off x="7535864" y="2349500"/>
            <a:ext cx="288925"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1215" name="Line 16"/>
          <p:cNvSpPr>
            <a:spLocks noChangeShapeType="1"/>
          </p:cNvSpPr>
          <p:nvPr/>
        </p:nvSpPr>
        <p:spPr bwMode="auto">
          <a:xfrm flipH="1">
            <a:off x="5016500" y="2708275"/>
            <a:ext cx="647700" cy="2305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pic>
        <p:nvPicPr>
          <p:cNvPr id="51216" name="Picture 17" descr="tiger1"/>
          <p:cNvPicPr>
            <a:picLocks noChangeAspect="1" noChangeArrowheads="1" noCrop="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1847850" y="2420939"/>
            <a:ext cx="1443038" cy="3481387"/>
          </a:xfrm>
          <a:noFill/>
        </p:spPr>
      </p:pic>
      <p:pic>
        <p:nvPicPr>
          <p:cNvPr id="51217" name="Picture 9" descr="j019633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1050" y="981075"/>
            <a:ext cx="19256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8" name="WordArt 20"/>
          <p:cNvSpPr>
            <a:spLocks noChangeArrowheads="1" noChangeShapeType="1" noTextEdit="1"/>
          </p:cNvSpPr>
          <p:nvPr/>
        </p:nvSpPr>
        <p:spPr bwMode="auto">
          <a:xfrm rot="633376">
            <a:off x="2299616" y="147853"/>
            <a:ext cx="6926506" cy="1652394"/>
          </a:xfrm>
          <a:prstGeom prst="rect">
            <a:avLst/>
          </a:prstGeom>
        </p:spPr>
        <p:txBody>
          <a:bodyPr wrap="none" fromWordArt="1">
            <a:prstTxWarp prst="textSlantUp">
              <a:avLst>
                <a:gd name="adj" fmla="val 55556"/>
              </a:avLst>
            </a:prstTxWarp>
          </a:bodyPr>
          <a:lstStyle/>
          <a:p>
            <a:pPr algn="ctr"/>
            <a:r>
              <a:rPr lang="ru-RU" sz="3600" kern="10" dirty="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Основные причины возникновения </a:t>
            </a:r>
          </a:p>
          <a:p>
            <a:pPr algn="ctr"/>
            <a:r>
              <a:rPr lang="ru-RU" sz="3600" kern="10" dirty="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конфликтов в </a:t>
            </a:r>
            <a:r>
              <a:rPr lang="ru-RU" sz="3600" kern="10" dirty="0" smtClean="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организации</a:t>
            </a:r>
            <a:endParaRPr lang="ru-RU" sz="3600" kern="10" dirty="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endParaRPr>
          </a:p>
        </p:txBody>
      </p:sp>
      <p:sp>
        <p:nvSpPr>
          <p:cNvPr id="51219" name="WordArt 21"/>
          <p:cNvSpPr>
            <a:spLocks noChangeArrowheads="1" noChangeShapeType="1" noTextEdit="1"/>
          </p:cNvSpPr>
          <p:nvPr/>
        </p:nvSpPr>
        <p:spPr bwMode="auto">
          <a:xfrm>
            <a:off x="1703388" y="5635626"/>
            <a:ext cx="4718050" cy="1222375"/>
          </a:xfrm>
          <a:prstGeom prst="rect">
            <a:avLst/>
          </a:prstGeom>
        </p:spPr>
        <p:txBody>
          <a:bodyPr wrap="none" fromWordArt="1">
            <a:prstTxWarp prst="textCanDown">
              <a:avLst>
                <a:gd name="adj" fmla="val 33333"/>
              </a:avLst>
            </a:prstTxWarp>
          </a:bodyPr>
          <a:lstStyle/>
          <a:p>
            <a:pPr algn="ctr"/>
            <a:r>
              <a:rPr lang="ru-RU"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Организационно управленческие </a:t>
            </a:r>
          </a:p>
          <a:p>
            <a:pPr algn="ctr"/>
            <a:r>
              <a:rPr lang="ru-RU" sz="36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причины конфликтов.</a:t>
            </a:r>
          </a:p>
        </p:txBody>
      </p:sp>
    </p:spTree>
    <p:extLst>
      <p:ext uri="{BB962C8B-B14F-4D97-AF65-F5344CB8AC3E}">
        <p14:creationId xmlns:p14="http://schemas.microsoft.com/office/powerpoint/2010/main" val="2084075573"/>
      </p:ext>
    </p:extLst>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0" name="Picture 32" descr="j040440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69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2" name="WordArt 2"/>
          <p:cNvSpPr>
            <a:spLocks noChangeArrowheads="1" noChangeShapeType="1" noTextEdit="1"/>
          </p:cNvSpPr>
          <p:nvPr/>
        </p:nvSpPr>
        <p:spPr bwMode="auto">
          <a:xfrm>
            <a:off x="6311900" y="1"/>
            <a:ext cx="4140200" cy="1655763"/>
          </a:xfrm>
          <a:prstGeom prst="rect">
            <a:avLst/>
          </a:prstGeom>
        </p:spPr>
        <p:txBody>
          <a:bodyPr wrap="none" fromWordArt="1">
            <a:prstTxWarp prst="textSlantUp">
              <a:avLst>
                <a:gd name="adj" fmla="val 32056"/>
              </a:avLst>
            </a:prstTxWarp>
          </a:bodyPr>
          <a:lstStyle/>
          <a:p>
            <a:pPr algn="ctr"/>
            <a:r>
              <a:rPr lang="ru-RU"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РАЗРЕШЕНИЕ   КОНФЛИКТОВ</a:t>
            </a:r>
          </a:p>
        </p:txBody>
      </p:sp>
      <p:pic>
        <p:nvPicPr>
          <p:cNvPr id="63493" name="Picture 34" descr="j03207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5770564"/>
            <a:ext cx="137477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43031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after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wipe(down)">
                                      <p:cBhvr>
                                        <p:cTn id="7" dur="870">
                                          <p:stCondLst>
                                            <p:cond delay="0"/>
                                          </p:stCondLst>
                                        </p:cTn>
                                        <p:tgtEl>
                                          <p:spTgt spid="153602"/>
                                        </p:tgtEl>
                                      </p:cBhvr>
                                    </p:animEffect>
                                    <p:anim calcmode="lin" valueType="num">
                                      <p:cBhvr>
                                        <p:cTn id="8" dur="2733" tmFilter="0,0; 0.14,0.36; 0.43,0.73; 0.71,0.91; 1.0,1.0">
                                          <p:stCondLst>
                                            <p:cond delay="0"/>
                                          </p:stCondLst>
                                        </p:cTn>
                                        <p:tgtEl>
                                          <p:spTgt spid="15360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15360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15360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15360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153602"/>
                                        </p:tgtEl>
                                        <p:attrNameLst>
                                          <p:attrName>ppt_y</p:attrName>
                                        </p:attrNameLst>
                                      </p:cBhvr>
                                      <p:tavLst>
                                        <p:tav tm="0" fmla="#ppt_y-sin(pi*$)/81">
                                          <p:val>
                                            <p:fltVal val="0"/>
                                          </p:val>
                                        </p:tav>
                                        <p:tav tm="100000">
                                          <p:val>
                                            <p:fltVal val="1"/>
                                          </p:val>
                                        </p:tav>
                                      </p:tavLst>
                                    </p:anim>
                                    <p:animScale>
                                      <p:cBhvr>
                                        <p:cTn id="13" dur="39">
                                          <p:stCondLst>
                                            <p:cond delay="975"/>
                                          </p:stCondLst>
                                        </p:cTn>
                                        <p:tgtEl>
                                          <p:spTgt spid="153602"/>
                                        </p:tgtEl>
                                      </p:cBhvr>
                                      <p:to x="100000" y="60000"/>
                                    </p:animScale>
                                    <p:animScale>
                                      <p:cBhvr>
                                        <p:cTn id="14" dur="249" decel="50000">
                                          <p:stCondLst>
                                            <p:cond delay="1014"/>
                                          </p:stCondLst>
                                        </p:cTn>
                                        <p:tgtEl>
                                          <p:spTgt spid="153602"/>
                                        </p:tgtEl>
                                      </p:cBhvr>
                                      <p:to x="100000" y="100000"/>
                                    </p:animScale>
                                    <p:animScale>
                                      <p:cBhvr>
                                        <p:cTn id="15" dur="39">
                                          <p:stCondLst>
                                            <p:cond delay="1968"/>
                                          </p:stCondLst>
                                        </p:cTn>
                                        <p:tgtEl>
                                          <p:spTgt spid="153602"/>
                                        </p:tgtEl>
                                      </p:cBhvr>
                                      <p:to x="100000" y="80000"/>
                                    </p:animScale>
                                    <p:animScale>
                                      <p:cBhvr>
                                        <p:cTn id="16" dur="249" decel="50000">
                                          <p:stCondLst>
                                            <p:cond delay="2007"/>
                                          </p:stCondLst>
                                        </p:cTn>
                                        <p:tgtEl>
                                          <p:spTgt spid="153602"/>
                                        </p:tgtEl>
                                      </p:cBhvr>
                                      <p:to x="100000" y="100000"/>
                                    </p:animScale>
                                    <p:animScale>
                                      <p:cBhvr>
                                        <p:cTn id="17" dur="39">
                                          <p:stCondLst>
                                            <p:cond delay="2463"/>
                                          </p:stCondLst>
                                        </p:cTn>
                                        <p:tgtEl>
                                          <p:spTgt spid="153602"/>
                                        </p:tgtEl>
                                      </p:cBhvr>
                                      <p:to x="100000" y="90000"/>
                                    </p:animScale>
                                    <p:animScale>
                                      <p:cBhvr>
                                        <p:cTn id="18" dur="249" decel="50000">
                                          <p:stCondLst>
                                            <p:cond delay="2502"/>
                                          </p:stCondLst>
                                        </p:cTn>
                                        <p:tgtEl>
                                          <p:spTgt spid="153602"/>
                                        </p:tgtEl>
                                      </p:cBhvr>
                                      <p:to x="100000" y="100000"/>
                                    </p:animScale>
                                    <p:animScale>
                                      <p:cBhvr>
                                        <p:cTn id="19" dur="39">
                                          <p:stCondLst>
                                            <p:cond delay="2712"/>
                                          </p:stCondLst>
                                        </p:cTn>
                                        <p:tgtEl>
                                          <p:spTgt spid="153602"/>
                                        </p:tgtEl>
                                      </p:cBhvr>
                                      <p:to x="100000" y="95000"/>
                                    </p:animScale>
                                    <p:animScale>
                                      <p:cBhvr>
                                        <p:cTn id="20" dur="249" decel="50000">
                                          <p:stCondLst>
                                            <p:cond delay="2751"/>
                                          </p:stCondLst>
                                        </p:cTn>
                                        <p:tgtEl>
                                          <p:spTgt spid="153602"/>
                                        </p:tgtEl>
                                      </p:cBhvr>
                                      <p:to x="100000" y="100000"/>
                                    </p:animScale>
                                  </p:childTnLst>
                                </p:cTn>
                              </p:par>
                            </p:childTnLst>
                          </p:cTn>
                        </p:par>
                        <p:par>
                          <p:cTn id="21" fill="hold" nodeType="afterGroup">
                            <p:stCondLst>
                              <p:cond delay="3000"/>
                            </p:stCondLst>
                            <p:childTnLst>
                              <p:par>
                                <p:cTn id="22" presetID="6" presetClass="emph" presetSubtype="0" fill="hold" nodeType="afterEffect">
                                  <p:stCondLst>
                                    <p:cond delay="0"/>
                                  </p:stCondLst>
                                  <p:childTnLst>
                                    <p:animScale>
                                      <p:cBhvr>
                                        <p:cTn id="23" dur="2000" fill="hold"/>
                                        <p:tgtEl>
                                          <p:spTgt spid="1536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Технологии разрешения конфликтов в работе классного руководителя -  презентация онлай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71727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Стороны спора выбирают эффективный метод разрешения конфликта |  Западно-Казахстанский областной су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275" y="3909646"/>
            <a:ext cx="5159620" cy="2948354"/>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Университетские субботы» - тренинг «Теория и практика разрешения  конфликтов» | МГПП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821" y="0"/>
            <a:ext cx="4677526" cy="292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7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МЕТОДЫ РАЗРЕШЕНИЯ КОНФЛИКТОВ, КОНТРОЛЬНЫЕ ВОПРОСЫ К ГЛАВЕ 13 - УПРАВЛЕНИЕ  ПЕРСОНАЛО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5" y="1222985"/>
            <a:ext cx="8502161" cy="46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9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7. Методы и стили разрешения конфликтов. Особенности разрешения конфликтов  связанных с сопротивлением переменам Последовательность действий при разрешении  конфликто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663" y="756138"/>
            <a:ext cx="9328638" cy="5892679"/>
          </a:xfrm>
          <a:prstGeom prst="rect">
            <a:avLst/>
          </a:prstGeom>
          <a:noFill/>
          <a:extLst>
            <a:ext uri="{909E8E84-426E-40DD-AFC4-6F175D3DCCD1}">
              <a14:hiddenFill xmlns:a14="http://schemas.microsoft.com/office/drawing/2010/main">
                <a:solidFill>
                  <a:srgbClr val="FFFFFF"/>
                </a:solidFill>
              </a14:hiddenFill>
            </a:ext>
          </a:extLst>
        </p:spPr>
      </p:pic>
      <p:sp>
        <p:nvSpPr>
          <p:cNvPr id="2" name="Скругленный прямоугольник 1"/>
          <p:cNvSpPr/>
          <p:nvPr/>
        </p:nvSpPr>
        <p:spPr>
          <a:xfrm>
            <a:off x="1230923" y="202223"/>
            <a:ext cx="9715500" cy="4835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solidFill>
                  <a:srgbClr val="FF0000"/>
                </a:solidFill>
                <a:latin typeface="Times New Roman" panose="02020603050405020304" pitchFamily="18" charset="0"/>
                <a:cs typeface="Times New Roman" panose="02020603050405020304" pitchFamily="18" charset="0"/>
              </a:rPr>
              <a:t>Поведение в управленческих конфликтах</a:t>
            </a:r>
            <a:endParaRPr lang="ru-RU" sz="2400" b="1" dirty="0">
              <a:solidFill>
                <a:srgbClr val="FF0000"/>
              </a:solidFill>
            </a:endParaRPr>
          </a:p>
        </p:txBody>
      </p:sp>
    </p:spTree>
    <p:extLst>
      <p:ext uri="{BB962C8B-B14F-4D97-AF65-F5344CB8AC3E}">
        <p14:creationId xmlns:p14="http://schemas.microsoft.com/office/powerpoint/2010/main" val="327702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96520"/>
          </a:xfrm>
        </p:spPr>
        <p:txBody>
          <a:bodyPr>
            <a:normAutofit/>
          </a:bodyPr>
          <a:lstStyle/>
          <a:p>
            <a:pPr algn="ctr"/>
            <a:r>
              <a:rPr lang="ru-RU" sz="2800" dirty="0" smtClean="0">
                <a:solidFill>
                  <a:srgbClr val="C00000"/>
                </a:solidFill>
                <a:latin typeface="Times New Roman" panose="02020603050405020304" pitchFamily="18" charset="0"/>
                <a:cs typeface="Times New Roman" panose="02020603050405020304" pitchFamily="18" charset="0"/>
              </a:rPr>
              <a:t>СТРАТЕГИИ РАЗРЕШЕНИЯ КОНФЛИКТА</a:t>
            </a:r>
            <a:endParaRPr lang="ru-RU" sz="28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788461997"/>
              </p:ext>
            </p:extLst>
          </p:nvPr>
        </p:nvGraphicFramePr>
        <p:xfrm>
          <a:off x="838200" y="1063869"/>
          <a:ext cx="10515600" cy="511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88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4054188027"/>
              </p:ext>
            </p:extLst>
          </p:nvPr>
        </p:nvGraphicFramePr>
        <p:xfrm>
          <a:off x="838200" y="422275"/>
          <a:ext cx="10515600" cy="575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79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3237"/>
          </a:xfrm>
        </p:spPr>
        <p:txBody>
          <a:bodyPr>
            <a:normAutofit/>
          </a:bodyPr>
          <a:lstStyle/>
          <a:p>
            <a:pPr algn="ctr"/>
            <a:r>
              <a:rPr lang="ru-RU" sz="3200" b="1" dirty="0">
                <a:solidFill>
                  <a:srgbClr val="FF0000"/>
                </a:solidFill>
                <a:latin typeface="Times New Roman" panose="02020603050405020304" pitchFamily="18" charset="0"/>
                <a:cs typeface="Times New Roman" panose="02020603050405020304" pitchFamily="18" charset="0"/>
              </a:rPr>
              <a:t>Основные типы манипуляторов</a:t>
            </a:r>
          </a:p>
        </p:txBody>
      </p:sp>
      <p:graphicFrame>
        <p:nvGraphicFramePr>
          <p:cNvPr id="4" name="Объект 3"/>
          <p:cNvGraphicFramePr>
            <a:graphicFrameLocks noGrp="1"/>
          </p:cNvGraphicFramePr>
          <p:nvPr>
            <p:ph idx="1"/>
            <p:extLst>
              <p:ext uri="{D42A27DB-BD31-4B8C-83A1-F6EECF244321}">
                <p14:modId xmlns:p14="http://schemas.microsoft.com/office/powerpoint/2010/main" val="526806565"/>
              </p:ext>
            </p:extLst>
          </p:nvPr>
        </p:nvGraphicFramePr>
        <p:xfrm>
          <a:off x="838199" y="1037492"/>
          <a:ext cx="11260015" cy="5820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20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52560"/>
          </a:xfrm>
        </p:spPr>
        <p:txBody>
          <a:bodyPr>
            <a:noAutofit/>
          </a:bodyPr>
          <a:lstStyle/>
          <a:p>
            <a:pPr algn="ctr"/>
            <a:r>
              <a:rPr lang="ru-RU" sz="2400" b="1" dirty="0">
                <a:solidFill>
                  <a:srgbClr val="FF0000"/>
                </a:solidFill>
                <a:latin typeface="Times New Roman" panose="02020603050405020304" pitchFamily="18" charset="0"/>
                <a:cs typeface="Times New Roman" panose="02020603050405020304" pitchFamily="18" charset="0"/>
              </a:rPr>
              <a:t>К основным техникам психологического воздействия можно отнести</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684870451"/>
              </p:ext>
            </p:extLst>
          </p:nvPr>
        </p:nvGraphicFramePr>
        <p:xfrm>
          <a:off x="838199" y="1001713"/>
          <a:ext cx="11189677" cy="5715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88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61352"/>
          </a:xfrm>
        </p:spPr>
        <p:txBody>
          <a:bodyPr>
            <a:noAutofit/>
          </a:bodyPr>
          <a:lstStyle/>
          <a:p>
            <a:pPr algn="ctr"/>
            <a:r>
              <a:rPr lang="ru-RU" sz="3600" b="1" dirty="0" smtClean="0">
                <a:solidFill>
                  <a:srgbClr val="C00000"/>
                </a:solidFill>
                <a:latin typeface="Times New Roman" panose="02020603050405020304" pitchFamily="18" charset="0"/>
                <a:cs typeface="Times New Roman" panose="02020603050405020304" pitchFamily="18" charset="0"/>
              </a:rPr>
              <a:t>Техники манипуляторов</a:t>
            </a:r>
            <a:endParaRPr lang="ru-RU" sz="36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4176033393"/>
              </p:ext>
            </p:extLst>
          </p:nvPr>
        </p:nvGraphicFramePr>
        <p:xfrm>
          <a:off x="838200" y="941388"/>
          <a:ext cx="10515600" cy="523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16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2" name="Picture 2" descr="44f125d54f2d2e3776868f08f4e3f86d"/>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WordArt 8"/>
          <p:cNvSpPr>
            <a:spLocks noChangeArrowheads="1" noChangeShapeType="1" noTextEdit="1"/>
          </p:cNvSpPr>
          <p:nvPr/>
        </p:nvSpPr>
        <p:spPr bwMode="auto">
          <a:xfrm>
            <a:off x="2640013" y="4076700"/>
            <a:ext cx="7345362" cy="1512888"/>
          </a:xfrm>
          <a:prstGeom prst="rect">
            <a:avLst/>
          </a:prstGeom>
        </p:spPr>
        <p:txBody>
          <a:bodyPr wrap="none" fromWordArt="1">
            <a:prstTxWarp prst="textDoubleWave1">
              <a:avLst>
                <a:gd name="adj1" fmla="val 6500"/>
                <a:gd name="adj2" fmla="val 0"/>
              </a:avLst>
            </a:prstTxWarp>
          </a:bodyPr>
          <a:lstStyle/>
          <a:p>
            <a:pPr algn="ctr"/>
            <a:r>
              <a:rPr lang="ru-RU" sz="3600" kern="10" spc="-360">
                <a:ln w="12700">
                  <a:solidFill>
                    <a:srgbClr val="000099"/>
                  </a:solidFill>
                  <a:round/>
                  <a:headEnd/>
                  <a:tailEnd/>
                </a:ln>
                <a:solidFill>
                  <a:srgbClr val="33CCFF"/>
                </a:solidFill>
                <a:effectLst>
                  <a:outerShdw dist="125724" dir="18900000" algn="ctr" rotWithShape="0">
                    <a:srgbClr val="000099"/>
                  </a:outerShdw>
                </a:effectLst>
                <a:latin typeface="Impact" panose="020B0806030902050204" pitchFamily="34" charset="0"/>
              </a:rPr>
              <a:t>КОНФЛИКТ</a:t>
            </a:r>
          </a:p>
        </p:txBody>
      </p:sp>
    </p:spTree>
    <p:extLst>
      <p:ext uri="{BB962C8B-B14F-4D97-AF65-F5344CB8AC3E}">
        <p14:creationId xmlns:p14="http://schemas.microsoft.com/office/powerpoint/2010/main" val="3030015164"/>
      </p:ext>
    </p:extLst>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WordArt 3"/>
          <p:cNvSpPr>
            <a:spLocks noChangeArrowheads="1" noChangeShapeType="1" noTextEdit="1"/>
          </p:cNvSpPr>
          <p:nvPr/>
        </p:nvSpPr>
        <p:spPr bwMode="auto">
          <a:xfrm>
            <a:off x="1992313" y="188913"/>
            <a:ext cx="8380412" cy="838200"/>
          </a:xfrm>
          <a:prstGeom prst="rect">
            <a:avLst/>
          </a:prstGeom>
        </p:spPr>
        <p:txBody>
          <a:bodyPr wrap="none" fromWordArt="1">
            <a:prstTxWarp prst="textTriangle">
              <a:avLst>
                <a:gd name="adj" fmla="val 50000"/>
              </a:avLst>
            </a:prstTxWarp>
          </a:bodyPr>
          <a:lstStyle/>
          <a:p>
            <a:r>
              <a:rPr lang="ru-RU" sz="3200" kern="1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Переговоры как способ завершения конфликта</a:t>
            </a:r>
          </a:p>
        </p:txBody>
      </p:sp>
      <p:sp>
        <p:nvSpPr>
          <p:cNvPr id="160772" name="WordArt 4" descr="Белый мрамор"/>
          <p:cNvSpPr>
            <a:spLocks noChangeArrowheads="1" noChangeShapeType="1" noTextEdit="1"/>
          </p:cNvSpPr>
          <p:nvPr/>
        </p:nvSpPr>
        <p:spPr bwMode="auto">
          <a:xfrm>
            <a:off x="867874" y="1520215"/>
            <a:ext cx="3384550" cy="615950"/>
          </a:xfrm>
          <a:prstGeom prst="rect">
            <a:avLst/>
          </a:prstGeom>
        </p:spPr>
        <p:txBody>
          <a:bodyPr wrap="none" fromWordArt="1">
            <a:prstTxWarp prst="textSlantUp">
              <a:avLst>
                <a:gd name="adj" fmla="val 32056"/>
              </a:avLst>
            </a:prstTxWarp>
          </a:bodyPr>
          <a:lstStyle/>
          <a:p>
            <a:r>
              <a:rPr lang="ru-RU" sz="28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80000"/>
                    </a:srgbClr>
                  </a:outerShdw>
                </a:effectLst>
                <a:latin typeface="Impact" panose="020B0806030902050204" pitchFamily="34" charset="0"/>
              </a:rPr>
              <a:t>Виды переговоров</a:t>
            </a:r>
          </a:p>
        </p:txBody>
      </p:sp>
      <p:sp>
        <p:nvSpPr>
          <p:cNvPr id="160773" name="WordArt 5" descr="Белый мрамор"/>
          <p:cNvSpPr>
            <a:spLocks noChangeArrowheads="1" noChangeShapeType="1" noTextEdit="1"/>
          </p:cNvSpPr>
          <p:nvPr/>
        </p:nvSpPr>
        <p:spPr bwMode="auto">
          <a:xfrm>
            <a:off x="7604249" y="1625723"/>
            <a:ext cx="3552825" cy="688975"/>
          </a:xfrm>
          <a:prstGeom prst="rect">
            <a:avLst/>
          </a:prstGeom>
        </p:spPr>
        <p:txBody>
          <a:bodyPr wrap="none" fromWordArt="1">
            <a:prstTxWarp prst="textSlantUp">
              <a:avLst>
                <a:gd name="adj" fmla="val 32056"/>
              </a:avLst>
            </a:prstTxWarp>
          </a:bodyPr>
          <a:lstStyle/>
          <a:p>
            <a:r>
              <a:rPr lang="ru-RU" sz="28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Impact" panose="020B0806030902050204" pitchFamily="34" charset="0"/>
              </a:rPr>
              <a:t>Функции переговоров</a:t>
            </a:r>
          </a:p>
        </p:txBody>
      </p:sp>
      <p:sp>
        <p:nvSpPr>
          <p:cNvPr id="160775" name="Rectangle 7"/>
          <p:cNvSpPr>
            <a:spLocks noChangeArrowheads="1"/>
          </p:cNvSpPr>
          <p:nvPr/>
        </p:nvSpPr>
        <p:spPr bwMode="auto">
          <a:xfrm>
            <a:off x="788988" y="2307249"/>
            <a:ext cx="3950065" cy="647700"/>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ru-RU" altLang="ru-RU" dirty="0">
                <a:latin typeface="Times New Roman" panose="02020603050405020304" pitchFamily="18" charset="0"/>
                <a:cs typeface="Times New Roman" panose="02020603050405020304" pitchFamily="18" charset="0"/>
              </a:rPr>
              <a:t>Переговоры о продлении </a:t>
            </a:r>
            <a:r>
              <a:rPr lang="ru-RU" altLang="ru-RU" dirty="0" smtClean="0">
                <a:latin typeface="Times New Roman" panose="02020603050405020304" pitchFamily="18" charset="0"/>
                <a:cs typeface="Times New Roman" panose="02020603050405020304" pitchFamily="18" charset="0"/>
              </a:rPr>
              <a:t>действующих</a:t>
            </a:r>
            <a:endParaRPr lang="ru-RU" altLang="ru-RU" dirty="0">
              <a:latin typeface="Times New Roman" panose="02020603050405020304" pitchFamily="18" charset="0"/>
              <a:cs typeface="Times New Roman" panose="02020603050405020304" pitchFamily="18" charset="0"/>
            </a:endParaRPr>
          </a:p>
          <a:p>
            <a:pPr algn="just" eaLnBrk="1" hangingPunct="1"/>
            <a:r>
              <a:rPr lang="ru-RU" altLang="ru-RU" dirty="0">
                <a:latin typeface="Times New Roman" panose="02020603050405020304" pitchFamily="18" charset="0"/>
                <a:cs typeface="Times New Roman" panose="02020603050405020304" pitchFamily="18" charset="0"/>
              </a:rPr>
              <a:t>решений</a:t>
            </a:r>
          </a:p>
        </p:txBody>
      </p:sp>
      <p:sp>
        <p:nvSpPr>
          <p:cNvPr id="160776" name="Rectangle 8"/>
          <p:cNvSpPr>
            <a:spLocks noChangeArrowheads="1"/>
          </p:cNvSpPr>
          <p:nvPr/>
        </p:nvSpPr>
        <p:spPr bwMode="auto">
          <a:xfrm>
            <a:off x="779953" y="3107348"/>
            <a:ext cx="3941516" cy="647700"/>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ru-RU" altLang="ru-RU" dirty="0">
                <a:latin typeface="Times New Roman" panose="02020603050405020304" pitchFamily="18" charset="0"/>
                <a:cs typeface="Times New Roman" panose="02020603050405020304" pitchFamily="18" charset="0"/>
              </a:rPr>
              <a:t>Переговоры </a:t>
            </a:r>
            <a:r>
              <a:rPr lang="ru-RU" altLang="ru-RU" dirty="0" smtClean="0">
                <a:latin typeface="Times New Roman" panose="02020603050405020304" pitchFamily="18" charset="0"/>
                <a:cs typeface="Times New Roman" panose="02020603050405020304" pitchFamily="18" charset="0"/>
              </a:rPr>
              <a:t>по достижению</a:t>
            </a:r>
            <a:endParaRPr lang="ru-RU" altLang="ru-RU" dirty="0">
              <a:latin typeface="Times New Roman" panose="02020603050405020304" pitchFamily="18" charset="0"/>
              <a:cs typeface="Times New Roman" panose="02020603050405020304" pitchFamily="18" charset="0"/>
            </a:endParaRPr>
          </a:p>
          <a:p>
            <a:pPr algn="just" eaLnBrk="1" hangingPunct="1"/>
            <a:r>
              <a:rPr lang="ru-RU" altLang="ru-RU" dirty="0">
                <a:latin typeface="Times New Roman" panose="02020603050405020304" pitchFamily="18" charset="0"/>
                <a:cs typeface="Times New Roman" panose="02020603050405020304" pitchFamily="18" charset="0"/>
              </a:rPr>
              <a:t> побочных эффектов</a:t>
            </a:r>
          </a:p>
        </p:txBody>
      </p:sp>
      <p:sp>
        <p:nvSpPr>
          <p:cNvPr id="160777" name="Rectangle 9"/>
          <p:cNvSpPr>
            <a:spLocks noChangeArrowheads="1"/>
          </p:cNvSpPr>
          <p:nvPr/>
        </p:nvSpPr>
        <p:spPr bwMode="auto">
          <a:xfrm>
            <a:off x="814145" y="3950678"/>
            <a:ext cx="3898532" cy="504825"/>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smtClean="0">
                <a:latin typeface="Times New Roman" panose="02020603050405020304" pitchFamily="18" charset="0"/>
                <a:cs typeface="Times New Roman" panose="02020603050405020304" pitchFamily="18" charset="0"/>
              </a:rPr>
              <a:t>Переговоры о </a:t>
            </a:r>
            <a:r>
              <a:rPr lang="ru-RU" altLang="ru-RU" dirty="0">
                <a:latin typeface="Times New Roman" panose="02020603050405020304" pitchFamily="18" charset="0"/>
                <a:cs typeface="Times New Roman" panose="02020603050405020304" pitchFamily="18" charset="0"/>
              </a:rPr>
              <a:t>нормализации</a:t>
            </a:r>
          </a:p>
        </p:txBody>
      </p:sp>
      <p:sp>
        <p:nvSpPr>
          <p:cNvPr id="160778" name="Rectangle 10"/>
          <p:cNvSpPr>
            <a:spLocks noChangeArrowheads="1"/>
          </p:cNvSpPr>
          <p:nvPr/>
        </p:nvSpPr>
        <p:spPr bwMode="auto">
          <a:xfrm>
            <a:off x="792653" y="4662855"/>
            <a:ext cx="3893647" cy="504825"/>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Переговоры о </a:t>
            </a:r>
            <a:r>
              <a:rPr lang="ru-RU" altLang="ru-RU" dirty="0" smtClean="0">
                <a:latin typeface="Times New Roman" panose="02020603050405020304" pitchFamily="18" charset="0"/>
                <a:cs typeface="Times New Roman" panose="02020603050405020304" pitchFamily="18" charset="0"/>
              </a:rPr>
              <a:t>создании новых </a:t>
            </a:r>
            <a:r>
              <a:rPr lang="ru-RU" altLang="ru-RU" dirty="0">
                <a:latin typeface="Times New Roman" panose="02020603050405020304" pitchFamily="18" charset="0"/>
                <a:cs typeface="Times New Roman" panose="02020603050405020304" pitchFamily="18" charset="0"/>
              </a:rPr>
              <a:t>условий</a:t>
            </a:r>
          </a:p>
        </p:txBody>
      </p:sp>
      <p:sp>
        <p:nvSpPr>
          <p:cNvPr id="160779" name="Rectangle 11"/>
          <p:cNvSpPr>
            <a:spLocks noChangeArrowheads="1"/>
          </p:cNvSpPr>
          <p:nvPr/>
        </p:nvSpPr>
        <p:spPr bwMode="auto">
          <a:xfrm>
            <a:off x="789721" y="5383579"/>
            <a:ext cx="3878993" cy="431800"/>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smtClean="0">
                <a:latin typeface="Times New Roman" panose="02020603050405020304" pitchFamily="18" charset="0"/>
                <a:cs typeface="Times New Roman" panose="02020603050405020304" pitchFamily="18" charset="0"/>
              </a:rPr>
              <a:t>Переговоры о </a:t>
            </a:r>
            <a:r>
              <a:rPr lang="ru-RU" altLang="ru-RU" dirty="0">
                <a:latin typeface="Times New Roman" panose="02020603050405020304" pitchFamily="18" charset="0"/>
                <a:cs typeface="Times New Roman" panose="02020603050405020304" pitchFamily="18" charset="0"/>
              </a:rPr>
              <a:t>перераспределении</a:t>
            </a:r>
          </a:p>
        </p:txBody>
      </p:sp>
      <p:sp>
        <p:nvSpPr>
          <p:cNvPr id="160780" name="Rectangle 12"/>
          <p:cNvSpPr>
            <a:spLocks noChangeArrowheads="1"/>
          </p:cNvSpPr>
          <p:nvPr/>
        </p:nvSpPr>
        <p:spPr bwMode="auto">
          <a:xfrm>
            <a:off x="789722" y="6013694"/>
            <a:ext cx="3905370" cy="387350"/>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Совместное решение</a:t>
            </a:r>
          </a:p>
        </p:txBody>
      </p:sp>
      <p:sp>
        <p:nvSpPr>
          <p:cNvPr id="160796" name="Rectangle 28"/>
          <p:cNvSpPr>
            <a:spLocks noChangeArrowheads="1"/>
          </p:cNvSpPr>
          <p:nvPr/>
        </p:nvSpPr>
        <p:spPr bwMode="auto">
          <a:xfrm>
            <a:off x="7719645" y="2505809"/>
            <a:ext cx="3304687" cy="360363"/>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Информационная</a:t>
            </a:r>
          </a:p>
        </p:txBody>
      </p:sp>
      <p:sp>
        <p:nvSpPr>
          <p:cNvPr id="160797" name="Rectangle 29"/>
          <p:cNvSpPr>
            <a:spLocks noChangeArrowheads="1"/>
          </p:cNvSpPr>
          <p:nvPr/>
        </p:nvSpPr>
        <p:spPr bwMode="auto">
          <a:xfrm>
            <a:off x="7754816" y="3043115"/>
            <a:ext cx="3256817" cy="360363"/>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Коммуникативная</a:t>
            </a:r>
          </a:p>
        </p:txBody>
      </p:sp>
      <p:sp>
        <p:nvSpPr>
          <p:cNvPr id="160798" name="Rectangle 30"/>
          <p:cNvSpPr>
            <a:spLocks noChangeArrowheads="1"/>
          </p:cNvSpPr>
          <p:nvPr/>
        </p:nvSpPr>
        <p:spPr bwMode="auto">
          <a:xfrm>
            <a:off x="7763609" y="3554047"/>
            <a:ext cx="3201744" cy="560753"/>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ru-RU" altLang="ru-RU" dirty="0">
                <a:latin typeface="Times New Roman" panose="02020603050405020304" pitchFamily="18" charset="0"/>
                <a:cs typeface="Times New Roman" panose="02020603050405020304" pitchFamily="18" charset="0"/>
              </a:rPr>
              <a:t>Регуляция</a:t>
            </a:r>
            <a:r>
              <a:rPr lang="ru-RU" altLang="ru-RU" sz="1200" dirty="0">
                <a:latin typeface="Franklin Gothic Heavy" panose="020B0903020102020204" pitchFamily="34" charset="0"/>
              </a:rPr>
              <a:t> </a:t>
            </a:r>
            <a:r>
              <a:rPr lang="ru-RU" altLang="ru-RU" dirty="0">
                <a:latin typeface="Times New Roman" panose="02020603050405020304" pitchFamily="18" charset="0"/>
                <a:cs typeface="Times New Roman" panose="02020603050405020304" pitchFamily="18" charset="0"/>
              </a:rPr>
              <a:t>и </a:t>
            </a:r>
            <a:r>
              <a:rPr lang="ru-RU" altLang="ru-RU" dirty="0" smtClean="0">
                <a:latin typeface="Times New Roman" panose="02020603050405020304" pitchFamily="18" charset="0"/>
                <a:cs typeface="Times New Roman" panose="02020603050405020304" pitchFamily="18" charset="0"/>
              </a:rPr>
              <a:t>координация </a:t>
            </a:r>
          </a:p>
          <a:p>
            <a:pPr algn="just" eaLnBrk="1" hangingPunct="1"/>
            <a:r>
              <a:rPr lang="ru-RU" altLang="ru-RU" dirty="0" smtClean="0">
                <a:latin typeface="Times New Roman" panose="02020603050405020304" pitchFamily="18" charset="0"/>
                <a:cs typeface="Times New Roman" panose="02020603050405020304" pitchFamily="18" charset="0"/>
              </a:rPr>
              <a:t>деятельности</a:t>
            </a:r>
            <a:endParaRPr lang="ru-RU" altLang="ru-RU" dirty="0">
              <a:latin typeface="Times New Roman" panose="02020603050405020304" pitchFamily="18" charset="0"/>
              <a:cs typeface="Times New Roman" panose="02020603050405020304" pitchFamily="18" charset="0"/>
            </a:endParaRPr>
          </a:p>
        </p:txBody>
      </p:sp>
      <p:sp>
        <p:nvSpPr>
          <p:cNvPr id="160799" name="Rectangle 31"/>
          <p:cNvSpPr>
            <a:spLocks noChangeArrowheads="1"/>
          </p:cNvSpPr>
          <p:nvPr/>
        </p:nvSpPr>
        <p:spPr bwMode="auto">
          <a:xfrm>
            <a:off x="7772401" y="4337538"/>
            <a:ext cx="3260481" cy="358775"/>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Контроля</a:t>
            </a:r>
          </a:p>
        </p:txBody>
      </p:sp>
      <p:sp>
        <p:nvSpPr>
          <p:cNvPr id="160800" name="Rectangle 32"/>
          <p:cNvSpPr>
            <a:spLocks noChangeArrowheads="1"/>
          </p:cNvSpPr>
          <p:nvPr/>
        </p:nvSpPr>
        <p:spPr bwMode="auto">
          <a:xfrm>
            <a:off x="7781194" y="4876434"/>
            <a:ext cx="3230198" cy="360362"/>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ru-RU" altLang="ru-RU" dirty="0" smtClean="0">
                <a:latin typeface="Times New Roman" panose="02020603050405020304" pitchFamily="18" charset="0"/>
                <a:cs typeface="Times New Roman" panose="02020603050405020304" pitchFamily="18" charset="0"/>
              </a:rPr>
              <a:t>Отвлечения внимания</a:t>
            </a:r>
            <a:endParaRPr lang="ru-RU" altLang="ru-RU" dirty="0">
              <a:latin typeface="Times New Roman" panose="02020603050405020304" pitchFamily="18" charset="0"/>
              <a:cs typeface="Times New Roman" panose="02020603050405020304" pitchFamily="18" charset="0"/>
            </a:endParaRPr>
          </a:p>
        </p:txBody>
      </p:sp>
      <p:sp>
        <p:nvSpPr>
          <p:cNvPr id="160801" name="Rectangle 33"/>
          <p:cNvSpPr>
            <a:spLocks noChangeArrowheads="1"/>
          </p:cNvSpPr>
          <p:nvPr/>
        </p:nvSpPr>
        <p:spPr bwMode="auto">
          <a:xfrm>
            <a:off x="7825155" y="5413741"/>
            <a:ext cx="3252666" cy="360362"/>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Пропаганды</a:t>
            </a:r>
          </a:p>
        </p:txBody>
      </p:sp>
      <p:sp>
        <p:nvSpPr>
          <p:cNvPr id="160802" name="Rectangle 34"/>
          <p:cNvSpPr>
            <a:spLocks noChangeArrowheads="1"/>
          </p:cNvSpPr>
          <p:nvPr/>
        </p:nvSpPr>
        <p:spPr bwMode="auto">
          <a:xfrm>
            <a:off x="7825154" y="5968634"/>
            <a:ext cx="3292720" cy="360362"/>
          </a:xfrm>
          <a:prstGeom prst="rect">
            <a:avLst/>
          </a:prstGeom>
          <a:noFill/>
          <a:ln w="9525">
            <a:no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dirty="0">
                <a:latin typeface="Times New Roman" panose="02020603050405020304" pitchFamily="18" charset="0"/>
                <a:cs typeface="Times New Roman" panose="02020603050405020304" pitchFamily="18" charset="0"/>
              </a:rPr>
              <a:t>Задержки</a:t>
            </a:r>
          </a:p>
        </p:txBody>
      </p:sp>
    </p:spTree>
    <p:extLst>
      <p:ext uri="{BB962C8B-B14F-4D97-AF65-F5344CB8AC3E}">
        <p14:creationId xmlns:p14="http://schemas.microsoft.com/office/powerpoint/2010/main" val="349401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after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fade">
                                      <p:cBhvr>
                                        <p:cTn id="7" dur="770" decel="100000"/>
                                        <p:tgtEl>
                                          <p:spTgt spid="160771"/>
                                        </p:tgtEl>
                                      </p:cBhvr>
                                    </p:animEffect>
                                    <p:animScale>
                                      <p:cBhvr>
                                        <p:cTn id="8" dur="770" decel="100000"/>
                                        <p:tgtEl>
                                          <p:spTgt spid="160771"/>
                                        </p:tgtEl>
                                      </p:cBhvr>
                                      <p:from x="10000" y="10000"/>
                                      <p:to x="200000" y="450000"/>
                                    </p:animScale>
                                    <p:animScale>
                                      <p:cBhvr>
                                        <p:cTn id="9" dur="1230" accel="100000" fill="hold">
                                          <p:stCondLst>
                                            <p:cond delay="770"/>
                                          </p:stCondLst>
                                        </p:cTn>
                                        <p:tgtEl>
                                          <p:spTgt spid="160771"/>
                                        </p:tgtEl>
                                      </p:cBhvr>
                                      <p:from x="200000" y="450000"/>
                                      <p:to x="100000" y="100000"/>
                                    </p:animScale>
                                    <p:set>
                                      <p:cBhvr>
                                        <p:cTn id="10" dur="770" fill="hold"/>
                                        <p:tgtEl>
                                          <p:spTgt spid="160771"/>
                                        </p:tgtEl>
                                        <p:attrNameLst>
                                          <p:attrName>ppt_x</p:attrName>
                                        </p:attrNameLst>
                                      </p:cBhvr>
                                      <p:to>
                                        <p:strVal val="(0.5)"/>
                                      </p:to>
                                    </p:set>
                                    <p:anim from="(0.5)" to="(#ppt_x)" calcmode="lin" valueType="num">
                                      <p:cBhvr>
                                        <p:cTn id="11" dur="1230" accel="100000" fill="hold">
                                          <p:stCondLst>
                                            <p:cond delay="770"/>
                                          </p:stCondLst>
                                        </p:cTn>
                                        <p:tgtEl>
                                          <p:spTgt spid="160771"/>
                                        </p:tgtEl>
                                        <p:attrNameLst>
                                          <p:attrName>ppt_x</p:attrName>
                                        </p:attrNameLst>
                                      </p:cBhvr>
                                    </p:anim>
                                    <p:set>
                                      <p:cBhvr>
                                        <p:cTn id="12" dur="770" fill="hold"/>
                                        <p:tgtEl>
                                          <p:spTgt spid="160771"/>
                                        </p:tgtEl>
                                        <p:attrNameLst>
                                          <p:attrName>ppt_y</p:attrName>
                                        </p:attrNameLst>
                                      </p:cBhvr>
                                      <p:to>
                                        <p:strVal val="(#ppt_y+0.4)"/>
                                      </p:to>
                                    </p:set>
                                    <p:anim from="(#ppt_y+0.4)" to="(#ppt_y)" calcmode="lin" valueType="num">
                                      <p:cBhvr>
                                        <p:cTn id="13" dur="1230" accel="100000" fill="hold">
                                          <p:stCondLst>
                                            <p:cond delay="770"/>
                                          </p:stCondLst>
                                        </p:cTn>
                                        <p:tgtEl>
                                          <p:spTgt spid="160771"/>
                                        </p:tgtEl>
                                        <p:attrNameLst>
                                          <p:attrName>ppt_y</p:attrName>
                                        </p:attrNameLst>
                                      </p:cBhvr>
                                    </p:anim>
                                  </p:childTnLst>
                                </p:cTn>
                              </p:par>
                            </p:childTnLst>
                          </p:cTn>
                        </p:par>
                        <p:par>
                          <p:cTn id="14" fill="hold" nodeType="afterGroup">
                            <p:stCondLst>
                              <p:cond delay="2000"/>
                            </p:stCondLst>
                            <p:childTnLst>
                              <p:par>
                                <p:cTn id="15" presetID="49" presetClass="entr" presetSubtype="0" decel="100000" fill="hold" nodeType="afterEffect">
                                  <p:stCondLst>
                                    <p:cond delay="0"/>
                                  </p:stCondLst>
                                  <p:childTnLst>
                                    <p:set>
                                      <p:cBhvr>
                                        <p:cTn id="16" dur="1" fill="hold">
                                          <p:stCondLst>
                                            <p:cond delay="0"/>
                                          </p:stCondLst>
                                        </p:cTn>
                                        <p:tgtEl>
                                          <p:spTgt spid="160772"/>
                                        </p:tgtEl>
                                        <p:attrNameLst>
                                          <p:attrName>style.visibility</p:attrName>
                                        </p:attrNameLst>
                                      </p:cBhvr>
                                      <p:to>
                                        <p:strVal val="visible"/>
                                      </p:to>
                                    </p:set>
                                    <p:anim calcmode="lin" valueType="num">
                                      <p:cBhvr>
                                        <p:cTn id="17" dur="2000" fill="hold"/>
                                        <p:tgtEl>
                                          <p:spTgt spid="160772"/>
                                        </p:tgtEl>
                                        <p:attrNameLst>
                                          <p:attrName>ppt_w</p:attrName>
                                        </p:attrNameLst>
                                      </p:cBhvr>
                                      <p:tavLst>
                                        <p:tav tm="0">
                                          <p:val>
                                            <p:fltVal val="0"/>
                                          </p:val>
                                        </p:tav>
                                        <p:tav tm="100000">
                                          <p:val>
                                            <p:strVal val="#ppt_w"/>
                                          </p:val>
                                        </p:tav>
                                      </p:tavLst>
                                    </p:anim>
                                    <p:anim calcmode="lin" valueType="num">
                                      <p:cBhvr>
                                        <p:cTn id="18" dur="2000" fill="hold"/>
                                        <p:tgtEl>
                                          <p:spTgt spid="160772"/>
                                        </p:tgtEl>
                                        <p:attrNameLst>
                                          <p:attrName>ppt_h</p:attrName>
                                        </p:attrNameLst>
                                      </p:cBhvr>
                                      <p:tavLst>
                                        <p:tav tm="0">
                                          <p:val>
                                            <p:fltVal val="0"/>
                                          </p:val>
                                        </p:tav>
                                        <p:tav tm="100000">
                                          <p:val>
                                            <p:strVal val="#ppt_h"/>
                                          </p:val>
                                        </p:tav>
                                      </p:tavLst>
                                    </p:anim>
                                    <p:anim calcmode="lin" valueType="num">
                                      <p:cBhvr>
                                        <p:cTn id="19" dur="2000" fill="hold"/>
                                        <p:tgtEl>
                                          <p:spTgt spid="160772"/>
                                        </p:tgtEl>
                                        <p:attrNameLst>
                                          <p:attrName>style.rotation</p:attrName>
                                        </p:attrNameLst>
                                      </p:cBhvr>
                                      <p:tavLst>
                                        <p:tav tm="0">
                                          <p:val>
                                            <p:fltVal val="360"/>
                                          </p:val>
                                        </p:tav>
                                        <p:tav tm="100000">
                                          <p:val>
                                            <p:fltVal val="0"/>
                                          </p:val>
                                        </p:tav>
                                      </p:tavLst>
                                    </p:anim>
                                    <p:animEffect transition="in" filter="fade">
                                      <p:cBhvr>
                                        <p:cTn id="20" dur="2000"/>
                                        <p:tgtEl>
                                          <p:spTgt spid="160772"/>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60775"/>
                                        </p:tgtEl>
                                        <p:attrNameLst>
                                          <p:attrName>style.visibility</p:attrName>
                                        </p:attrNameLst>
                                      </p:cBhvr>
                                      <p:to>
                                        <p:strVal val="visible"/>
                                      </p:to>
                                    </p:set>
                                    <p:animEffect transition="in" filter="fade">
                                      <p:cBhvr>
                                        <p:cTn id="23" dur="2000"/>
                                        <p:tgtEl>
                                          <p:spTgt spid="160775"/>
                                        </p:tgtEl>
                                      </p:cBhvr>
                                    </p:animEffect>
                                    <p:anim calcmode="lin" valueType="num">
                                      <p:cBhvr>
                                        <p:cTn id="24" dur="2000" fill="hold"/>
                                        <p:tgtEl>
                                          <p:spTgt spid="160775"/>
                                        </p:tgtEl>
                                        <p:attrNameLst>
                                          <p:attrName>ppt_x</p:attrName>
                                        </p:attrNameLst>
                                      </p:cBhvr>
                                      <p:tavLst>
                                        <p:tav tm="0">
                                          <p:val>
                                            <p:strVal val="#ppt_x"/>
                                          </p:val>
                                        </p:tav>
                                        <p:tav tm="100000">
                                          <p:val>
                                            <p:strVal val="#ppt_x"/>
                                          </p:val>
                                        </p:tav>
                                      </p:tavLst>
                                    </p:anim>
                                    <p:anim calcmode="lin" valueType="num">
                                      <p:cBhvr>
                                        <p:cTn id="25" dur="2000" fill="hold"/>
                                        <p:tgtEl>
                                          <p:spTgt spid="16077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0776"/>
                                        </p:tgtEl>
                                        <p:attrNameLst>
                                          <p:attrName>style.visibility</p:attrName>
                                        </p:attrNameLst>
                                      </p:cBhvr>
                                      <p:to>
                                        <p:strVal val="visible"/>
                                      </p:to>
                                    </p:set>
                                    <p:animEffect transition="in" filter="fade">
                                      <p:cBhvr>
                                        <p:cTn id="28" dur="2000"/>
                                        <p:tgtEl>
                                          <p:spTgt spid="160776"/>
                                        </p:tgtEl>
                                      </p:cBhvr>
                                    </p:animEffect>
                                    <p:anim calcmode="lin" valueType="num">
                                      <p:cBhvr>
                                        <p:cTn id="29" dur="2000" fill="hold"/>
                                        <p:tgtEl>
                                          <p:spTgt spid="160776"/>
                                        </p:tgtEl>
                                        <p:attrNameLst>
                                          <p:attrName>ppt_x</p:attrName>
                                        </p:attrNameLst>
                                      </p:cBhvr>
                                      <p:tavLst>
                                        <p:tav tm="0">
                                          <p:val>
                                            <p:strVal val="#ppt_x"/>
                                          </p:val>
                                        </p:tav>
                                        <p:tav tm="100000">
                                          <p:val>
                                            <p:strVal val="#ppt_x"/>
                                          </p:val>
                                        </p:tav>
                                      </p:tavLst>
                                    </p:anim>
                                    <p:anim calcmode="lin" valueType="num">
                                      <p:cBhvr>
                                        <p:cTn id="30" dur="2000" fill="hold"/>
                                        <p:tgtEl>
                                          <p:spTgt spid="16077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60777"/>
                                        </p:tgtEl>
                                        <p:attrNameLst>
                                          <p:attrName>style.visibility</p:attrName>
                                        </p:attrNameLst>
                                      </p:cBhvr>
                                      <p:to>
                                        <p:strVal val="visible"/>
                                      </p:to>
                                    </p:set>
                                    <p:animEffect transition="in" filter="fade">
                                      <p:cBhvr>
                                        <p:cTn id="33" dur="2000"/>
                                        <p:tgtEl>
                                          <p:spTgt spid="160777"/>
                                        </p:tgtEl>
                                      </p:cBhvr>
                                    </p:animEffect>
                                    <p:anim calcmode="lin" valueType="num">
                                      <p:cBhvr>
                                        <p:cTn id="34" dur="2000" fill="hold"/>
                                        <p:tgtEl>
                                          <p:spTgt spid="160777"/>
                                        </p:tgtEl>
                                        <p:attrNameLst>
                                          <p:attrName>ppt_x</p:attrName>
                                        </p:attrNameLst>
                                      </p:cBhvr>
                                      <p:tavLst>
                                        <p:tav tm="0">
                                          <p:val>
                                            <p:strVal val="#ppt_x"/>
                                          </p:val>
                                        </p:tav>
                                        <p:tav tm="100000">
                                          <p:val>
                                            <p:strVal val="#ppt_x"/>
                                          </p:val>
                                        </p:tav>
                                      </p:tavLst>
                                    </p:anim>
                                    <p:anim calcmode="lin" valueType="num">
                                      <p:cBhvr>
                                        <p:cTn id="35" dur="2000" fill="hold"/>
                                        <p:tgtEl>
                                          <p:spTgt spid="16077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60778"/>
                                        </p:tgtEl>
                                        <p:attrNameLst>
                                          <p:attrName>style.visibility</p:attrName>
                                        </p:attrNameLst>
                                      </p:cBhvr>
                                      <p:to>
                                        <p:strVal val="visible"/>
                                      </p:to>
                                    </p:set>
                                    <p:animEffect transition="in" filter="fade">
                                      <p:cBhvr>
                                        <p:cTn id="38" dur="2000"/>
                                        <p:tgtEl>
                                          <p:spTgt spid="160778"/>
                                        </p:tgtEl>
                                      </p:cBhvr>
                                    </p:animEffect>
                                    <p:anim calcmode="lin" valueType="num">
                                      <p:cBhvr>
                                        <p:cTn id="39" dur="2000" fill="hold"/>
                                        <p:tgtEl>
                                          <p:spTgt spid="160778"/>
                                        </p:tgtEl>
                                        <p:attrNameLst>
                                          <p:attrName>ppt_x</p:attrName>
                                        </p:attrNameLst>
                                      </p:cBhvr>
                                      <p:tavLst>
                                        <p:tav tm="0">
                                          <p:val>
                                            <p:strVal val="#ppt_x"/>
                                          </p:val>
                                        </p:tav>
                                        <p:tav tm="100000">
                                          <p:val>
                                            <p:strVal val="#ppt_x"/>
                                          </p:val>
                                        </p:tav>
                                      </p:tavLst>
                                    </p:anim>
                                    <p:anim calcmode="lin" valueType="num">
                                      <p:cBhvr>
                                        <p:cTn id="40" dur="2000" fill="hold"/>
                                        <p:tgtEl>
                                          <p:spTgt spid="16077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0779"/>
                                        </p:tgtEl>
                                        <p:attrNameLst>
                                          <p:attrName>style.visibility</p:attrName>
                                        </p:attrNameLst>
                                      </p:cBhvr>
                                      <p:to>
                                        <p:strVal val="visible"/>
                                      </p:to>
                                    </p:set>
                                    <p:animEffect transition="in" filter="fade">
                                      <p:cBhvr>
                                        <p:cTn id="43" dur="2000"/>
                                        <p:tgtEl>
                                          <p:spTgt spid="160779"/>
                                        </p:tgtEl>
                                      </p:cBhvr>
                                    </p:animEffect>
                                    <p:anim calcmode="lin" valueType="num">
                                      <p:cBhvr>
                                        <p:cTn id="44" dur="2000" fill="hold"/>
                                        <p:tgtEl>
                                          <p:spTgt spid="160779"/>
                                        </p:tgtEl>
                                        <p:attrNameLst>
                                          <p:attrName>ppt_x</p:attrName>
                                        </p:attrNameLst>
                                      </p:cBhvr>
                                      <p:tavLst>
                                        <p:tav tm="0">
                                          <p:val>
                                            <p:strVal val="#ppt_x"/>
                                          </p:val>
                                        </p:tav>
                                        <p:tav tm="100000">
                                          <p:val>
                                            <p:strVal val="#ppt_x"/>
                                          </p:val>
                                        </p:tav>
                                      </p:tavLst>
                                    </p:anim>
                                    <p:anim calcmode="lin" valueType="num">
                                      <p:cBhvr>
                                        <p:cTn id="45" dur="2000" fill="hold"/>
                                        <p:tgtEl>
                                          <p:spTgt spid="16077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0780"/>
                                        </p:tgtEl>
                                        <p:attrNameLst>
                                          <p:attrName>style.visibility</p:attrName>
                                        </p:attrNameLst>
                                      </p:cBhvr>
                                      <p:to>
                                        <p:strVal val="visible"/>
                                      </p:to>
                                    </p:set>
                                    <p:animEffect transition="in" filter="fade">
                                      <p:cBhvr>
                                        <p:cTn id="48" dur="2000"/>
                                        <p:tgtEl>
                                          <p:spTgt spid="160780"/>
                                        </p:tgtEl>
                                      </p:cBhvr>
                                    </p:animEffect>
                                    <p:anim calcmode="lin" valueType="num">
                                      <p:cBhvr>
                                        <p:cTn id="49" dur="2000" fill="hold"/>
                                        <p:tgtEl>
                                          <p:spTgt spid="160780"/>
                                        </p:tgtEl>
                                        <p:attrNameLst>
                                          <p:attrName>ppt_x</p:attrName>
                                        </p:attrNameLst>
                                      </p:cBhvr>
                                      <p:tavLst>
                                        <p:tav tm="0">
                                          <p:val>
                                            <p:strVal val="#ppt_x"/>
                                          </p:val>
                                        </p:tav>
                                        <p:tav tm="100000">
                                          <p:val>
                                            <p:strVal val="#ppt_x"/>
                                          </p:val>
                                        </p:tav>
                                      </p:tavLst>
                                    </p:anim>
                                    <p:anim calcmode="lin" valueType="num">
                                      <p:cBhvr>
                                        <p:cTn id="50" dur="2000" fill="hold"/>
                                        <p:tgtEl>
                                          <p:spTgt spid="160780"/>
                                        </p:tgtEl>
                                        <p:attrNameLst>
                                          <p:attrName>ppt_y</p:attrName>
                                        </p:attrNameLst>
                                      </p:cBhvr>
                                      <p:tavLst>
                                        <p:tav tm="0">
                                          <p:val>
                                            <p:strVal val="#ppt_y+.1"/>
                                          </p:val>
                                        </p:tav>
                                        <p:tav tm="100000">
                                          <p:val>
                                            <p:strVal val="#ppt_y"/>
                                          </p:val>
                                        </p:tav>
                                      </p:tavLst>
                                    </p:anim>
                                  </p:childTnLst>
                                </p:cTn>
                              </p:par>
                            </p:childTnLst>
                          </p:cTn>
                        </p:par>
                        <p:par>
                          <p:cTn id="51" fill="hold" nodeType="afterGroup">
                            <p:stCondLst>
                              <p:cond delay="4000"/>
                            </p:stCondLst>
                            <p:childTnLst>
                              <p:par>
                                <p:cTn id="52" presetID="49" presetClass="entr" presetSubtype="0" decel="100000" fill="hold" nodeType="afterEffect">
                                  <p:stCondLst>
                                    <p:cond delay="0"/>
                                  </p:stCondLst>
                                  <p:childTnLst>
                                    <p:set>
                                      <p:cBhvr>
                                        <p:cTn id="53" dur="1" fill="hold">
                                          <p:stCondLst>
                                            <p:cond delay="0"/>
                                          </p:stCondLst>
                                        </p:cTn>
                                        <p:tgtEl>
                                          <p:spTgt spid="160773"/>
                                        </p:tgtEl>
                                        <p:attrNameLst>
                                          <p:attrName>style.visibility</p:attrName>
                                        </p:attrNameLst>
                                      </p:cBhvr>
                                      <p:to>
                                        <p:strVal val="visible"/>
                                      </p:to>
                                    </p:set>
                                    <p:anim calcmode="lin" valueType="num">
                                      <p:cBhvr>
                                        <p:cTn id="54" dur="2000" fill="hold"/>
                                        <p:tgtEl>
                                          <p:spTgt spid="160773"/>
                                        </p:tgtEl>
                                        <p:attrNameLst>
                                          <p:attrName>ppt_w</p:attrName>
                                        </p:attrNameLst>
                                      </p:cBhvr>
                                      <p:tavLst>
                                        <p:tav tm="0">
                                          <p:val>
                                            <p:fltVal val="0"/>
                                          </p:val>
                                        </p:tav>
                                        <p:tav tm="100000">
                                          <p:val>
                                            <p:strVal val="#ppt_w"/>
                                          </p:val>
                                        </p:tav>
                                      </p:tavLst>
                                    </p:anim>
                                    <p:anim calcmode="lin" valueType="num">
                                      <p:cBhvr>
                                        <p:cTn id="55" dur="2000" fill="hold"/>
                                        <p:tgtEl>
                                          <p:spTgt spid="160773"/>
                                        </p:tgtEl>
                                        <p:attrNameLst>
                                          <p:attrName>ppt_h</p:attrName>
                                        </p:attrNameLst>
                                      </p:cBhvr>
                                      <p:tavLst>
                                        <p:tav tm="0">
                                          <p:val>
                                            <p:fltVal val="0"/>
                                          </p:val>
                                        </p:tav>
                                        <p:tav tm="100000">
                                          <p:val>
                                            <p:strVal val="#ppt_h"/>
                                          </p:val>
                                        </p:tav>
                                      </p:tavLst>
                                    </p:anim>
                                    <p:anim calcmode="lin" valueType="num">
                                      <p:cBhvr>
                                        <p:cTn id="56" dur="2000" fill="hold"/>
                                        <p:tgtEl>
                                          <p:spTgt spid="160773"/>
                                        </p:tgtEl>
                                        <p:attrNameLst>
                                          <p:attrName>style.rotation</p:attrName>
                                        </p:attrNameLst>
                                      </p:cBhvr>
                                      <p:tavLst>
                                        <p:tav tm="0">
                                          <p:val>
                                            <p:fltVal val="360"/>
                                          </p:val>
                                        </p:tav>
                                        <p:tav tm="100000">
                                          <p:val>
                                            <p:fltVal val="0"/>
                                          </p:val>
                                        </p:tav>
                                      </p:tavLst>
                                    </p:anim>
                                    <p:animEffect transition="in" filter="fade">
                                      <p:cBhvr>
                                        <p:cTn id="57" dur="2000"/>
                                        <p:tgtEl>
                                          <p:spTgt spid="160773"/>
                                        </p:tgtEl>
                                      </p:cBhvr>
                                    </p:animEffect>
                                  </p:childTnLst>
                                </p:cTn>
                              </p:par>
                            </p:childTnLst>
                          </p:cTn>
                        </p:par>
                        <p:par>
                          <p:cTn id="58" fill="hold" nodeType="afterGroup">
                            <p:stCondLst>
                              <p:cond delay="6000"/>
                            </p:stCondLst>
                            <p:childTnLst>
                              <p:par>
                                <p:cTn id="59" presetID="42" presetClass="entr" presetSubtype="0" fill="hold" grpId="0" nodeType="afterEffect">
                                  <p:stCondLst>
                                    <p:cond delay="0"/>
                                  </p:stCondLst>
                                  <p:childTnLst>
                                    <p:set>
                                      <p:cBhvr>
                                        <p:cTn id="60" dur="1" fill="hold">
                                          <p:stCondLst>
                                            <p:cond delay="0"/>
                                          </p:stCondLst>
                                        </p:cTn>
                                        <p:tgtEl>
                                          <p:spTgt spid="160796"/>
                                        </p:tgtEl>
                                        <p:attrNameLst>
                                          <p:attrName>style.visibility</p:attrName>
                                        </p:attrNameLst>
                                      </p:cBhvr>
                                      <p:to>
                                        <p:strVal val="visible"/>
                                      </p:to>
                                    </p:set>
                                    <p:animEffect transition="in" filter="fade">
                                      <p:cBhvr>
                                        <p:cTn id="61" dur="2000"/>
                                        <p:tgtEl>
                                          <p:spTgt spid="160796"/>
                                        </p:tgtEl>
                                      </p:cBhvr>
                                    </p:animEffect>
                                    <p:anim calcmode="lin" valueType="num">
                                      <p:cBhvr>
                                        <p:cTn id="62" dur="2000" fill="hold"/>
                                        <p:tgtEl>
                                          <p:spTgt spid="160796"/>
                                        </p:tgtEl>
                                        <p:attrNameLst>
                                          <p:attrName>ppt_x</p:attrName>
                                        </p:attrNameLst>
                                      </p:cBhvr>
                                      <p:tavLst>
                                        <p:tav tm="0">
                                          <p:val>
                                            <p:strVal val="#ppt_x"/>
                                          </p:val>
                                        </p:tav>
                                        <p:tav tm="100000">
                                          <p:val>
                                            <p:strVal val="#ppt_x"/>
                                          </p:val>
                                        </p:tav>
                                      </p:tavLst>
                                    </p:anim>
                                    <p:anim calcmode="lin" valueType="num">
                                      <p:cBhvr>
                                        <p:cTn id="63" dur="2000" fill="hold"/>
                                        <p:tgtEl>
                                          <p:spTgt spid="160796"/>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160797"/>
                                        </p:tgtEl>
                                        <p:attrNameLst>
                                          <p:attrName>style.visibility</p:attrName>
                                        </p:attrNameLst>
                                      </p:cBhvr>
                                      <p:to>
                                        <p:strVal val="visible"/>
                                      </p:to>
                                    </p:set>
                                    <p:animEffect transition="in" filter="fade">
                                      <p:cBhvr>
                                        <p:cTn id="67" dur="2000"/>
                                        <p:tgtEl>
                                          <p:spTgt spid="160797"/>
                                        </p:tgtEl>
                                      </p:cBhvr>
                                    </p:animEffect>
                                    <p:anim calcmode="lin" valueType="num">
                                      <p:cBhvr>
                                        <p:cTn id="68" dur="2000" fill="hold"/>
                                        <p:tgtEl>
                                          <p:spTgt spid="160797"/>
                                        </p:tgtEl>
                                        <p:attrNameLst>
                                          <p:attrName>ppt_x</p:attrName>
                                        </p:attrNameLst>
                                      </p:cBhvr>
                                      <p:tavLst>
                                        <p:tav tm="0">
                                          <p:val>
                                            <p:strVal val="#ppt_x"/>
                                          </p:val>
                                        </p:tav>
                                        <p:tav tm="100000">
                                          <p:val>
                                            <p:strVal val="#ppt_x"/>
                                          </p:val>
                                        </p:tav>
                                      </p:tavLst>
                                    </p:anim>
                                    <p:anim calcmode="lin" valueType="num">
                                      <p:cBhvr>
                                        <p:cTn id="69" dur="2000" fill="hold"/>
                                        <p:tgtEl>
                                          <p:spTgt spid="160797"/>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10000"/>
                            </p:stCondLst>
                            <p:childTnLst>
                              <p:par>
                                <p:cTn id="71" presetID="42" presetClass="entr" presetSubtype="0" fill="hold" grpId="0" nodeType="afterEffect">
                                  <p:stCondLst>
                                    <p:cond delay="0"/>
                                  </p:stCondLst>
                                  <p:childTnLst>
                                    <p:set>
                                      <p:cBhvr>
                                        <p:cTn id="72" dur="1" fill="hold">
                                          <p:stCondLst>
                                            <p:cond delay="0"/>
                                          </p:stCondLst>
                                        </p:cTn>
                                        <p:tgtEl>
                                          <p:spTgt spid="160798"/>
                                        </p:tgtEl>
                                        <p:attrNameLst>
                                          <p:attrName>style.visibility</p:attrName>
                                        </p:attrNameLst>
                                      </p:cBhvr>
                                      <p:to>
                                        <p:strVal val="visible"/>
                                      </p:to>
                                    </p:set>
                                    <p:animEffect transition="in" filter="fade">
                                      <p:cBhvr>
                                        <p:cTn id="73" dur="2000"/>
                                        <p:tgtEl>
                                          <p:spTgt spid="160798"/>
                                        </p:tgtEl>
                                      </p:cBhvr>
                                    </p:animEffect>
                                    <p:anim calcmode="lin" valueType="num">
                                      <p:cBhvr>
                                        <p:cTn id="74" dur="2000" fill="hold"/>
                                        <p:tgtEl>
                                          <p:spTgt spid="160798"/>
                                        </p:tgtEl>
                                        <p:attrNameLst>
                                          <p:attrName>ppt_x</p:attrName>
                                        </p:attrNameLst>
                                      </p:cBhvr>
                                      <p:tavLst>
                                        <p:tav tm="0">
                                          <p:val>
                                            <p:strVal val="#ppt_x"/>
                                          </p:val>
                                        </p:tav>
                                        <p:tav tm="100000">
                                          <p:val>
                                            <p:strVal val="#ppt_x"/>
                                          </p:val>
                                        </p:tav>
                                      </p:tavLst>
                                    </p:anim>
                                    <p:anim calcmode="lin" valueType="num">
                                      <p:cBhvr>
                                        <p:cTn id="75" dur="2000" fill="hold"/>
                                        <p:tgtEl>
                                          <p:spTgt spid="160798"/>
                                        </p:tgtEl>
                                        <p:attrNameLst>
                                          <p:attrName>ppt_y</p:attrName>
                                        </p:attrNameLst>
                                      </p:cBhvr>
                                      <p:tavLst>
                                        <p:tav tm="0">
                                          <p:val>
                                            <p:strVal val="#ppt_y+.1"/>
                                          </p:val>
                                        </p:tav>
                                        <p:tav tm="100000">
                                          <p:val>
                                            <p:strVal val="#ppt_y"/>
                                          </p:val>
                                        </p:tav>
                                      </p:tavLst>
                                    </p:anim>
                                  </p:childTnLst>
                                </p:cTn>
                              </p:par>
                            </p:childTnLst>
                          </p:cTn>
                        </p:par>
                        <p:par>
                          <p:cTn id="76" fill="hold" nodeType="afterGroup">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160799"/>
                                        </p:tgtEl>
                                        <p:attrNameLst>
                                          <p:attrName>style.visibility</p:attrName>
                                        </p:attrNameLst>
                                      </p:cBhvr>
                                      <p:to>
                                        <p:strVal val="visible"/>
                                      </p:to>
                                    </p:set>
                                    <p:animEffect transition="in" filter="fade">
                                      <p:cBhvr>
                                        <p:cTn id="79" dur="2000"/>
                                        <p:tgtEl>
                                          <p:spTgt spid="160799"/>
                                        </p:tgtEl>
                                      </p:cBhvr>
                                    </p:animEffect>
                                    <p:anim calcmode="lin" valueType="num">
                                      <p:cBhvr>
                                        <p:cTn id="80" dur="2000" fill="hold"/>
                                        <p:tgtEl>
                                          <p:spTgt spid="160799"/>
                                        </p:tgtEl>
                                        <p:attrNameLst>
                                          <p:attrName>ppt_x</p:attrName>
                                        </p:attrNameLst>
                                      </p:cBhvr>
                                      <p:tavLst>
                                        <p:tav tm="0">
                                          <p:val>
                                            <p:strVal val="#ppt_x"/>
                                          </p:val>
                                        </p:tav>
                                        <p:tav tm="100000">
                                          <p:val>
                                            <p:strVal val="#ppt_x"/>
                                          </p:val>
                                        </p:tav>
                                      </p:tavLst>
                                    </p:anim>
                                    <p:anim calcmode="lin" valueType="num">
                                      <p:cBhvr>
                                        <p:cTn id="81" dur="2000" fill="hold"/>
                                        <p:tgtEl>
                                          <p:spTgt spid="160799"/>
                                        </p:tgtEl>
                                        <p:attrNameLst>
                                          <p:attrName>ppt_y</p:attrName>
                                        </p:attrNameLst>
                                      </p:cBhvr>
                                      <p:tavLst>
                                        <p:tav tm="0">
                                          <p:val>
                                            <p:strVal val="#ppt_y+.1"/>
                                          </p:val>
                                        </p:tav>
                                        <p:tav tm="100000">
                                          <p:val>
                                            <p:strVal val="#ppt_y"/>
                                          </p:val>
                                        </p:tav>
                                      </p:tavLst>
                                    </p:anim>
                                  </p:childTnLst>
                                </p:cTn>
                              </p:par>
                            </p:childTnLst>
                          </p:cTn>
                        </p:par>
                        <p:par>
                          <p:cTn id="82" fill="hold" nodeType="afterGroup">
                            <p:stCondLst>
                              <p:cond delay="14000"/>
                            </p:stCondLst>
                            <p:childTnLst>
                              <p:par>
                                <p:cTn id="83" presetID="42" presetClass="entr" presetSubtype="0" fill="hold" grpId="0" nodeType="afterEffect">
                                  <p:stCondLst>
                                    <p:cond delay="0"/>
                                  </p:stCondLst>
                                  <p:childTnLst>
                                    <p:set>
                                      <p:cBhvr>
                                        <p:cTn id="84" dur="1" fill="hold">
                                          <p:stCondLst>
                                            <p:cond delay="0"/>
                                          </p:stCondLst>
                                        </p:cTn>
                                        <p:tgtEl>
                                          <p:spTgt spid="160800"/>
                                        </p:tgtEl>
                                        <p:attrNameLst>
                                          <p:attrName>style.visibility</p:attrName>
                                        </p:attrNameLst>
                                      </p:cBhvr>
                                      <p:to>
                                        <p:strVal val="visible"/>
                                      </p:to>
                                    </p:set>
                                    <p:animEffect transition="in" filter="fade">
                                      <p:cBhvr>
                                        <p:cTn id="85" dur="2000"/>
                                        <p:tgtEl>
                                          <p:spTgt spid="160800"/>
                                        </p:tgtEl>
                                      </p:cBhvr>
                                    </p:animEffect>
                                    <p:anim calcmode="lin" valueType="num">
                                      <p:cBhvr>
                                        <p:cTn id="86" dur="2000" fill="hold"/>
                                        <p:tgtEl>
                                          <p:spTgt spid="160800"/>
                                        </p:tgtEl>
                                        <p:attrNameLst>
                                          <p:attrName>ppt_x</p:attrName>
                                        </p:attrNameLst>
                                      </p:cBhvr>
                                      <p:tavLst>
                                        <p:tav tm="0">
                                          <p:val>
                                            <p:strVal val="#ppt_x"/>
                                          </p:val>
                                        </p:tav>
                                        <p:tav tm="100000">
                                          <p:val>
                                            <p:strVal val="#ppt_x"/>
                                          </p:val>
                                        </p:tav>
                                      </p:tavLst>
                                    </p:anim>
                                    <p:anim calcmode="lin" valueType="num">
                                      <p:cBhvr>
                                        <p:cTn id="87" dur="2000" fill="hold"/>
                                        <p:tgtEl>
                                          <p:spTgt spid="160800"/>
                                        </p:tgtEl>
                                        <p:attrNameLst>
                                          <p:attrName>ppt_y</p:attrName>
                                        </p:attrNameLst>
                                      </p:cBhvr>
                                      <p:tavLst>
                                        <p:tav tm="0">
                                          <p:val>
                                            <p:strVal val="#ppt_y+.1"/>
                                          </p:val>
                                        </p:tav>
                                        <p:tav tm="100000">
                                          <p:val>
                                            <p:strVal val="#ppt_y"/>
                                          </p:val>
                                        </p:tav>
                                      </p:tavLst>
                                    </p:anim>
                                  </p:childTnLst>
                                </p:cTn>
                              </p:par>
                            </p:childTnLst>
                          </p:cTn>
                        </p:par>
                        <p:par>
                          <p:cTn id="88" fill="hold" nodeType="afterGroup">
                            <p:stCondLst>
                              <p:cond delay="16000"/>
                            </p:stCondLst>
                            <p:childTnLst>
                              <p:par>
                                <p:cTn id="89" presetID="42" presetClass="entr" presetSubtype="0" fill="hold" grpId="0" nodeType="afterEffect">
                                  <p:stCondLst>
                                    <p:cond delay="0"/>
                                  </p:stCondLst>
                                  <p:childTnLst>
                                    <p:set>
                                      <p:cBhvr>
                                        <p:cTn id="90" dur="1" fill="hold">
                                          <p:stCondLst>
                                            <p:cond delay="0"/>
                                          </p:stCondLst>
                                        </p:cTn>
                                        <p:tgtEl>
                                          <p:spTgt spid="160801"/>
                                        </p:tgtEl>
                                        <p:attrNameLst>
                                          <p:attrName>style.visibility</p:attrName>
                                        </p:attrNameLst>
                                      </p:cBhvr>
                                      <p:to>
                                        <p:strVal val="visible"/>
                                      </p:to>
                                    </p:set>
                                    <p:animEffect transition="in" filter="fade">
                                      <p:cBhvr>
                                        <p:cTn id="91" dur="2000"/>
                                        <p:tgtEl>
                                          <p:spTgt spid="160801"/>
                                        </p:tgtEl>
                                      </p:cBhvr>
                                    </p:animEffect>
                                    <p:anim calcmode="lin" valueType="num">
                                      <p:cBhvr>
                                        <p:cTn id="92" dur="2000" fill="hold"/>
                                        <p:tgtEl>
                                          <p:spTgt spid="160801"/>
                                        </p:tgtEl>
                                        <p:attrNameLst>
                                          <p:attrName>ppt_x</p:attrName>
                                        </p:attrNameLst>
                                      </p:cBhvr>
                                      <p:tavLst>
                                        <p:tav tm="0">
                                          <p:val>
                                            <p:strVal val="#ppt_x"/>
                                          </p:val>
                                        </p:tav>
                                        <p:tav tm="100000">
                                          <p:val>
                                            <p:strVal val="#ppt_x"/>
                                          </p:val>
                                        </p:tav>
                                      </p:tavLst>
                                    </p:anim>
                                    <p:anim calcmode="lin" valueType="num">
                                      <p:cBhvr>
                                        <p:cTn id="93" dur="2000" fill="hold"/>
                                        <p:tgtEl>
                                          <p:spTgt spid="160801"/>
                                        </p:tgtEl>
                                        <p:attrNameLst>
                                          <p:attrName>ppt_y</p:attrName>
                                        </p:attrNameLst>
                                      </p:cBhvr>
                                      <p:tavLst>
                                        <p:tav tm="0">
                                          <p:val>
                                            <p:strVal val="#ppt_y+.1"/>
                                          </p:val>
                                        </p:tav>
                                        <p:tav tm="100000">
                                          <p:val>
                                            <p:strVal val="#ppt_y"/>
                                          </p:val>
                                        </p:tav>
                                      </p:tavLst>
                                    </p:anim>
                                  </p:childTnLst>
                                </p:cTn>
                              </p:par>
                            </p:childTnLst>
                          </p:cTn>
                        </p:par>
                        <p:par>
                          <p:cTn id="94" fill="hold" nodeType="afterGroup">
                            <p:stCondLst>
                              <p:cond delay="18000"/>
                            </p:stCondLst>
                            <p:childTnLst>
                              <p:par>
                                <p:cTn id="95" presetID="42" presetClass="entr" presetSubtype="0" fill="hold" grpId="0" nodeType="afterEffect">
                                  <p:stCondLst>
                                    <p:cond delay="0"/>
                                  </p:stCondLst>
                                  <p:childTnLst>
                                    <p:set>
                                      <p:cBhvr>
                                        <p:cTn id="96" dur="1" fill="hold">
                                          <p:stCondLst>
                                            <p:cond delay="0"/>
                                          </p:stCondLst>
                                        </p:cTn>
                                        <p:tgtEl>
                                          <p:spTgt spid="160802"/>
                                        </p:tgtEl>
                                        <p:attrNameLst>
                                          <p:attrName>style.visibility</p:attrName>
                                        </p:attrNameLst>
                                      </p:cBhvr>
                                      <p:to>
                                        <p:strVal val="visible"/>
                                      </p:to>
                                    </p:set>
                                    <p:animEffect transition="in" filter="fade">
                                      <p:cBhvr>
                                        <p:cTn id="97" dur="2000"/>
                                        <p:tgtEl>
                                          <p:spTgt spid="160802"/>
                                        </p:tgtEl>
                                      </p:cBhvr>
                                    </p:animEffect>
                                    <p:anim calcmode="lin" valueType="num">
                                      <p:cBhvr>
                                        <p:cTn id="98" dur="2000" fill="hold"/>
                                        <p:tgtEl>
                                          <p:spTgt spid="160802"/>
                                        </p:tgtEl>
                                        <p:attrNameLst>
                                          <p:attrName>ppt_x</p:attrName>
                                        </p:attrNameLst>
                                      </p:cBhvr>
                                      <p:tavLst>
                                        <p:tav tm="0">
                                          <p:val>
                                            <p:strVal val="#ppt_x"/>
                                          </p:val>
                                        </p:tav>
                                        <p:tav tm="100000">
                                          <p:val>
                                            <p:strVal val="#ppt_x"/>
                                          </p:val>
                                        </p:tav>
                                      </p:tavLst>
                                    </p:anim>
                                    <p:anim calcmode="lin" valueType="num">
                                      <p:cBhvr>
                                        <p:cTn id="99" dur="2000" fill="hold"/>
                                        <p:tgtEl>
                                          <p:spTgt spid="1608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p:bldP spid="160776" grpId="0"/>
      <p:bldP spid="160777" grpId="0"/>
      <p:bldP spid="160778" grpId="0"/>
      <p:bldP spid="160779" grpId="0"/>
      <p:bldP spid="160780" grpId="0"/>
      <p:bldP spid="160796" grpId="0"/>
      <p:bldP spid="160797" grpId="0"/>
      <p:bldP spid="160798" grpId="0"/>
      <p:bldP spid="160799" grpId="0"/>
      <p:bldP spid="160800" grpId="0"/>
      <p:bldP spid="160801" grpId="0"/>
      <p:bldP spid="1608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1524000" y="0"/>
            <a:ext cx="9144000" cy="6858000"/>
          </a:xfrm>
          <a:prstGeom prst="rect">
            <a:avLst/>
          </a:prstGeom>
          <a:gradFill rotWithShape="0">
            <a:gsLst>
              <a:gs pos="0">
                <a:srgbClr val="000000"/>
              </a:gs>
              <a:gs pos="50000">
                <a:srgbClr val="000066"/>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962" tIns="39688" rIns="80962" bIns="39688" anchor="ctr"/>
          <a:lstStyle>
            <a:lvl1pPr defTabSz="584200">
              <a:defRPr b="1">
                <a:solidFill>
                  <a:schemeClr val="tx1"/>
                </a:solidFill>
                <a:latin typeface="Arial" panose="020B0604020202020204" pitchFamily="34" charset="0"/>
              </a:defRPr>
            </a:lvl1pPr>
            <a:lvl2pPr marL="742950" indent="-285750" defTabSz="584200">
              <a:defRPr b="1">
                <a:solidFill>
                  <a:schemeClr val="tx1"/>
                </a:solidFill>
                <a:latin typeface="Arial" panose="020B0604020202020204" pitchFamily="34" charset="0"/>
              </a:defRPr>
            </a:lvl2pPr>
            <a:lvl3pPr marL="1143000" indent="-228600" defTabSz="584200">
              <a:defRPr b="1">
                <a:solidFill>
                  <a:schemeClr val="tx1"/>
                </a:solidFill>
                <a:latin typeface="Arial" panose="020B0604020202020204" pitchFamily="34" charset="0"/>
              </a:defRPr>
            </a:lvl3pPr>
            <a:lvl4pPr marL="1600200" indent="-228600" defTabSz="584200">
              <a:defRPr b="1">
                <a:solidFill>
                  <a:schemeClr val="tx1"/>
                </a:solidFill>
                <a:latin typeface="Arial" panose="020B0604020202020204" pitchFamily="34" charset="0"/>
              </a:defRPr>
            </a:lvl4pPr>
            <a:lvl5pPr marL="2057400" indent="-228600" defTabSz="584200">
              <a:defRPr b="1">
                <a:solidFill>
                  <a:schemeClr val="tx1"/>
                </a:solidFill>
                <a:latin typeface="Arial" panose="020B0604020202020204" pitchFamily="34" charset="0"/>
              </a:defRPr>
            </a:lvl5pPr>
            <a:lvl6pPr marL="2514600" indent="-228600" algn="ctr" defTabSz="584200" eaLnBrk="0" fontAlgn="base" hangingPunct="0">
              <a:spcBef>
                <a:spcPct val="0"/>
              </a:spcBef>
              <a:spcAft>
                <a:spcPct val="0"/>
              </a:spcAft>
              <a:defRPr b="1">
                <a:solidFill>
                  <a:schemeClr val="tx1"/>
                </a:solidFill>
                <a:latin typeface="Arial" panose="020B0604020202020204" pitchFamily="34" charset="0"/>
              </a:defRPr>
            </a:lvl6pPr>
            <a:lvl7pPr marL="2971800" indent="-228600" algn="ctr" defTabSz="584200" eaLnBrk="0" fontAlgn="base" hangingPunct="0">
              <a:spcBef>
                <a:spcPct val="0"/>
              </a:spcBef>
              <a:spcAft>
                <a:spcPct val="0"/>
              </a:spcAft>
              <a:defRPr b="1">
                <a:solidFill>
                  <a:schemeClr val="tx1"/>
                </a:solidFill>
                <a:latin typeface="Arial" panose="020B0604020202020204" pitchFamily="34" charset="0"/>
              </a:defRPr>
            </a:lvl7pPr>
            <a:lvl8pPr marL="3429000" indent="-228600" algn="ctr" defTabSz="584200" eaLnBrk="0" fontAlgn="base" hangingPunct="0">
              <a:spcBef>
                <a:spcPct val="0"/>
              </a:spcBef>
              <a:spcAft>
                <a:spcPct val="0"/>
              </a:spcAft>
              <a:defRPr b="1">
                <a:solidFill>
                  <a:schemeClr val="tx1"/>
                </a:solidFill>
                <a:latin typeface="Arial" panose="020B0604020202020204" pitchFamily="34" charset="0"/>
              </a:defRPr>
            </a:lvl8pPr>
            <a:lvl9pPr marL="3886200" indent="-228600" algn="ctr" defTabSz="584200" eaLnBrk="0" fontAlgn="base" hangingPunct="0">
              <a:spcBef>
                <a:spcPct val="0"/>
              </a:spcBef>
              <a:spcAft>
                <a:spcPct val="0"/>
              </a:spcAft>
              <a:defRPr b="1">
                <a:solidFill>
                  <a:schemeClr val="tx1"/>
                </a:solidFill>
                <a:latin typeface="Arial" panose="020B0604020202020204" pitchFamily="34" charset="0"/>
              </a:defRPr>
            </a:lvl9pPr>
          </a:lstStyle>
          <a:p>
            <a:pPr>
              <a:lnSpc>
                <a:spcPct val="60000"/>
              </a:lnSpc>
            </a:pPr>
            <a:endParaRPr lang="ru-RU" altLang="ru-RU" sz="2000">
              <a:solidFill>
                <a:srgbClr val="FFFF00"/>
              </a:solidFill>
              <a:latin typeface="Times New Roman" panose="02020603050405020304" pitchFamily="18" charset="0"/>
            </a:endParaRPr>
          </a:p>
        </p:txBody>
      </p:sp>
      <p:sp>
        <p:nvSpPr>
          <p:cNvPr id="277507" name="Rectangle 3"/>
          <p:cNvSpPr>
            <a:spLocks noChangeArrowheads="1"/>
          </p:cNvSpPr>
          <p:nvPr/>
        </p:nvSpPr>
        <p:spPr bwMode="auto">
          <a:xfrm>
            <a:off x="1635126" y="101600"/>
            <a:ext cx="8924925" cy="6648450"/>
          </a:xfrm>
          <a:prstGeom prst="rect">
            <a:avLst/>
          </a:prstGeom>
          <a:noFill/>
          <a:ln w="76200" cmpd="tri">
            <a:solidFill>
              <a:srgbClr val="99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endParaRPr lang="ru-RU" altLang="ru-RU" sz="1400" b="0">
              <a:latin typeface="Times New Roman" panose="02020603050405020304" pitchFamily="18" charset="0"/>
            </a:endParaRPr>
          </a:p>
        </p:txBody>
      </p:sp>
      <p:sp>
        <p:nvSpPr>
          <p:cNvPr id="277508" name="Text Box 4"/>
          <p:cNvSpPr txBox="1">
            <a:spLocks noChangeArrowheads="1"/>
          </p:cNvSpPr>
          <p:nvPr/>
        </p:nvSpPr>
        <p:spPr bwMode="auto">
          <a:xfrm>
            <a:off x="1752600" y="228600"/>
            <a:ext cx="868680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nSpc>
                <a:spcPct val="90000"/>
              </a:lnSpc>
              <a:spcBef>
                <a:spcPct val="50000"/>
              </a:spcBef>
            </a:pPr>
            <a:r>
              <a:rPr lang="ru-RU" altLang="ru-RU" sz="2000">
                <a:solidFill>
                  <a:srgbClr val="000000"/>
                </a:solidFill>
                <a:latin typeface="Times New Roman" panose="02020603050405020304" pitchFamily="18" charset="0"/>
              </a:rPr>
              <a:t>ПЕРЕГОВОРЫ – ОСНОВНАЯ ФОРМА РАЗРЕШЕНИЯ ОРГАНИЗАЦИОННО-УПРАВЛЕНЧЕСКОГО КОНФЛИКТА</a:t>
            </a:r>
          </a:p>
        </p:txBody>
      </p:sp>
      <p:sp>
        <p:nvSpPr>
          <p:cNvPr id="277509" name="Text Box 6"/>
          <p:cNvSpPr txBox="1">
            <a:spLocks noChangeArrowheads="1"/>
          </p:cNvSpPr>
          <p:nvPr/>
        </p:nvSpPr>
        <p:spPr bwMode="auto">
          <a:xfrm>
            <a:off x="2286000" y="34671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a:spcBef>
                <a:spcPct val="50000"/>
              </a:spcBef>
            </a:pPr>
            <a:endParaRPr lang="ru-RU" altLang="ru-RU" sz="1600" b="0">
              <a:latin typeface="Times New Roman" panose="02020603050405020304" pitchFamily="18" charset="0"/>
            </a:endParaRPr>
          </a:p>
        </p:txBody>
      </p:sp>
      <p:sp>
        <p:nvSpPr>
          <p:cNvPr id="277510" name="Text Box 7"/>
          <p:cNvSpPr txBox="1">
            <a:spLocks noChangeArrowheads="1"/>
          </p:cNvSpPr>
          <p:nvPr/>
        </p:nvSpPr>
        <p:spPr bwMode="auto">
          <a:xfrm>
            <a:off x="1762125" y="1133475"/>
            <a:ext cx="2743200" cy="1421928"/>
          </a:xfrm>
          <a:prstGeom prst="rect">
            <a:avLst/>
          </a:prstGeom>
          <a:gradFill rotWithShape="1">
            <a:gsLst>
              <a:gs pos="0">
                <a:srgbClr val="FFFF00"/>
              </a:gs>
              <a:gs pos="50000">
                <a:srgbClr val="FFFFFF"/>
              </a:gs>
              <a:gs pos="100000">
                <a:srgbClr val="FFFF00"/>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FFFF00"/>
            </a:extrusionClr>
            <a:contourClr>
              <a:srgbClr val="FFFF00"/>
            </a:contourClr>
          </a:sp3d>
        </p:spPr>
        <p:txBody>
          <a:bodyPr>
            <a:spAutoFit/>
            <a:flatTx/>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nSpc>
                <a:spcPct val="60000"/>
              </a:lnSpc>
            </a:pPr>
            <a:r>
              <a:rPr lang="ru-RU" altLang="ru-RU">
                <a:latin typeface="Times New Roman" panose="02020603050405020304" pitchFamily="18" charset="0"/>
              </a:rPr>
              <a:t>Переговоры </a:t>
            </a:r>
            <a:r>
              <a:rPr lang="ru-RU" altLang="ru-RU" b="0">
                <a:latin typeface="Times New Roman" panose="02020603050405020304" pitchFamily="18" charset="0"/>
              </a:rPr>
              <a:t>предполагают регулярные встречи конфликтующих сторон с целью обсуждения причин, приведших к конфликту, и определения путей их устранения </a:t>
            </a:r>
          </a:p>
        </p:txBody>
      </p:sp>
      <p:sp>
        <p:nvSpPr>
          <p:cNvPr id="277511" name="AutoShape 16"/>
          <p:cNvSpPr>
            <a:spLocks noChangeArrowheads="1"/>
          </p:cNvSpPr>
          <p:nvPr/>
        </p:nvSpPr>
        <p:spPr bwMode="auto">
          <a:xfrm>
            <a:off x="10423525" y="6592889"/>
            <a:ext cx="215900" cy="217487"/>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ru-RU" altLang="ru-RU" sz="1400"/>
              <a:t>17</a:t>
            </a:r>
          </a:p>
        </p:txBody>
      </p:sp>
      <p:sp>
        <p:nvSpPr>
          <p:cNvPr id="277512" name="AutoShape 17"/>
          <p:cNvSpPr>
            <a:spLocks noChangeArrowheads="1"/>
          </p:cNvSpPr>
          <p:nvPr/>
        </p:nvSpPr>
        <p:spPr bwMode="auto">
          <a:xfrm rot="4696824">
            <a:off x="4867276" y="1597026"/>
            <a:ext cx="1506537" cy="2925762"/>
          </a:xfrm>
          <a:prstGeom prst="curvedLeftArrow">
            <a:avLst>
              <a:gd name="adj1" fmla="val 38841"/>
              <a:gd name="adj2" fmla="val 77682"/>
              <a:gd name="adj3" fmla="val 33333"/>
            </a:avLst>
          </a:prstGeom>
          <a:gradFill rotWithShape="1">
            <a:gsLst>
              <a:gs pos="0">
                <a:srgbClr val="FF6600"/>
              </a:gs>
              <a:gs pos="50000">
                <a:srgbClr val="FFFFFF"/>
              </a:gs>
              <a:gs pos="100000">
                <a:srgbClr val="FF6600"/>
              </a:gs>
            </a:gsLst>
            <a:lin ang="5400000" scaled="1"/>
          </a:gra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endParaRPr lang="ru-RU" altLang="ru-RU" sz="1400" b="0">
              <a:latin typeface="Times New Roman" panose="02020603050405020304" pitchFamily="18" charset="0"/>
            </a:endParaRPr>
          </a:p>
        </p:txBody>
      </p:sp>
      <p:sp>
        <p:nvSpPr>
          <p:cNvPr id="277513" name="Text Box 9"/>
          <p:cNvSpPr txBox="1">
            <a:spLocks noChangeArrowheads="1"/>
          </p:cNvSpPr>
          <p:nvPr/>
        </p:nvSpPr>
        <p:spPr bwMode="auto">
          <a:xfrm>
            <a:off x="6324600" y="2651126"/>
            <a:ext cx="4038600" cy="1882775"/>
          </a:xfrm>
          <a:prstGeom prst="rect">
            <a:avLst/>
          </a:prstGeom>
          <a:gradFill rotWithShape="1">
            <a:gsLst>
              <a:gs pos="0">
                <a:srgbClr val="00FF00"/>
              </a:gs>
              <a:gs pos="50000">
                <a:srgbClr val="FFFFFF"/>
              </a:gs>
              <a:gs pos="100000">
                <a:srgbClr val="00FF00"/>
              </a:gs>
            </a:gsLst>
            <a:lin ang="54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FF00"/>
            </a:extrusionClr>
            <a:contourClr>
              <a:srgbClr val="00FF00"/>
            </a:contourClr>
          </a:sp3d>
        </p:spPr>
        <p:txBody>
          <a:bodyPr>
            <a:spAutoFit/>
            <a:flatTx/>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nSpc>
                <a:spcPct val="80000"/>
              </a:lnSpc>
              <a:spcBef>
                <a:spcPct val="50000"/>
              </a:spcBef>
            </a:pPr>
            <a:r>
              <a:rPr lang="ru-RU" altLang="ru-RU" b="0" i="1">
                <a:latin typeface="Times New Roman" panose="02020603050405020304" pitchFamily="18" charset="0"/>
              </a:rPr>
              <a:t>Арбитраж</a:t>
            </a:r>
            <a:r>
              <a:rPr lang="ru-RU" altLang="ru-RU" b="0">
                <a:latin typeface="Times New Roman" panose="02020603050405020304" pitchFamily="18" charset="0"/>
              </a:rPr>
              <a:t> - «жесткая» форма участия третьей стороны.                              Предполагает обязательное вынесение третьей стороной конкретного решения по устранению причин конфликта. Выполнение этого решения является обязательным для обеих сторон. </a:t>
            </a:r>
            <a:endParaRPr lang="en-US" altLang="ru-RU" b="0">
              <a:latin typeface="Times New Roman" panose="02020603050405020304" pitchFamily="18" charset="0"/>
            </a:endParaRPr>
          </a:p>
        </p:txBody>
      </p:sp>
      <p:sp>
        <p:nvSpPr>
          <p:cNvPr id="277514" name="Text Box 8"/>
          <p:cNvSpPr txBox="1">
            <a:spLocks noChangeArrowheads="1"/>
          </p:cNvSpPr>
          <p:nvPr/>
        </p:nvSpPr>
        <p:spPr bwMode="auto">
          <a:xfrm>
            <a:off x="6324600" y="1104900"/>
            <a:ext cx="4038600" cy="1282700"/>
          </a:xfrm>
          <a:prstGeom prst="rect">
            <a:avLst/>
          </a:prstGeom>
          <a:gradFill rotWithShape="1">
            <a:gsLst>
              <a:gs pos="0">
                <a:srgbClr val="66FFFF"/>
              </a:gs>
              <a:gs pos="50000">
                <a:srgbClr val="FFFFFF"/>
              </a:gs>
              <a:gs pos="100000">
                <a:srgbClr val="66FFFF"/>
              </a:gs>
            </a:gsLst>
            <a:lin ang="54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FFFF"/>
            </a:extrusionClr>
            <a:contourClr>
              <a:srgbClr val="66FFFF"/>
            </a:contourClr>
          </a:sp3d>
        </p:spPr>
        <p:txBody>
          <a:bodyPr>
            <a:spAutoFit/>
            <a:flatTx/>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nSpc>
                <a:spcPct val="70000"/>
              </a:lnSpc>
              <a:spcBef>
                <a:spcPct val="50000"/>
              </a:spcBef>
            </a:pPr>
            <a:r>
              <a:rPr lang="ru-RU" altLang="ru-RU" b="0" i="1">
                <a:latin typeface="Times New Roman" panose="02020603050405020304" pitchFamily="18" charset="0"/>
              </a:rPr>
              <a:t>Посредничество</a:t>
            </a:r>
            <a:r>
              <a:rPr lang="ru-RU" altLang="ru-RU" b="0">
                <a:latin typeface="Times New Roman" panose="02020603050405020304" pitchFamily="18" charset="0"/>
              </a:rPr>
              <a:t> - «мягкая» форма участия третьей стороны</a:t>
            </a:r>
            <a:r>
              <a:rPr lang="ru-RU" altLang="ru-RU" b="0" i="1">
                <a:latin typeface="Times New Roman" panose="02020603050405020304" pitchFamily="18" charset="0"/>
              </a:rPr>
              <a:t>.</a:t>
            </a:r>
            <a:r>
              <a:rPr lang="ru-RU" altLang="ru-RU" b="0">
                <a:latin typeface="Times New Roman" panose="02020603050405020304" pitchFamily="18" charset="0"/>
              </a:rPr>
              <a:t> Посредничество предполагает соглашение сторон периодически выслушивать мнения третьей стороны и рассматривать ее предложения. </a:t>
            </a:r>
            <a:endParaRPr lang="en-US" altLang="ru-RU" b="0">
              <a:latin typeface="Times New Roman" panose="02020603050405020304" pitchFamily="18" charset="0"/>
            </a:endParaRPr>
          </a:p>
        </p:txBody>
      </p:sp>
      <p:sp>
        <p:nvSpPr>
          <p:cNvPr id="277515" name="WordArt 18"/>
          <p:cNvSpPr>
            <a:spLocks noChangeArrowheads="1" noChangeShapeType="1" noTextEdit="1"/>
          </p:cNvSpPr>
          <p:nvPr/>
        </p:nvSpPr>
        <p:spPr bwMode="auto">
          <a:xfrm>
            <a:off x="4800600" y="1752600"/>
            <a:ext cx="1295400" cy="914400"/>
          </a:xfrm>
          <a:prstGeom prst="rect">
            <a:avLst/>
          </a:prstGeom>
        </p:spPr>
        <p:txBody>
          <a:bodyPr wrap="none" fromWordArt="1">
            <a:prstTxWarp prst="textPlain">
              <a:avLst>
                <a:gd name="adj" fmla="val 50000"/>
              </a:avLst>
            </a:prstTxWarp>
          </a:bodyPr>
          <a:lstStyle/>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С участием </a:t>
            </a:r>
          </a:p>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третьей</a:t>
            </a:r>
          </a:p>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стороны</a:t>
            </a:r>
          </a:p>
        </p:txBody>
      </p:sp>
      <p:sp>
        <p:nvSpPr>
          <p:cNvPr id="1175571" name="Text Box 19"/>
          <p:cNvSpPr txBox="1">
            <a:spLocks noChangeArrowheads="1"/>
          </p:cNvSpPr>
          <p:nvPr/>
        </p:nvSpPr>
        <p:spPr bwMode="auto">
          <a:xfrm>
            <a:off x="1762125" y="4451351"/>
            <a:ext cx="3200400" cy="2111375"/>
          </a:xfrm>
          <a:prstGeom prst="rect">
            <a:avLst/>
          </a:prstGeom>
          <a:gradFill rotWithShape="1">
            <a:gsLst>
              <a:gs pos="0">
                <a:schemeClr val="accent1"/>
              </a:gs>
              <a:gs pos="50000">
                <a:srgbClr val="FFFFFF"/>
              </a:gs>
              <a:gs pos="100000">
                <a:schemeClr val="accent1"/>
              </a:gs>
            </a:gsLst>
            <a:lin ang="5400000" scaled="1"/>
          </a:gradFill>
          <a:ln w="38100">
            <a:miter lim="800000"/>
            <a:headEnd/>
            <a:tailEnd/>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a:spAutoFit/>
            <a:flatTx/>
          </a:bodyPr>
          <a:lstStyle/>
          <a:p>
            <a:pPr>
              <a:lnSpc>
                <a:spcPct val="60000"/>
              </a:lnSpc>
              <a:defRPr/>
            </a:pPr>
            <a:r>
              <a:rPr lang="ru-RU">
                <a:latin typeface="Times New Roman" pitchFamily="18" charset="0"/>
              </a:rPr>
              <a:t>Решение принимается коллегиально и должно, удовлетворять обе стороны конфликта.                                 Наиболее распространенный способ принятия решения –</a:t>
            </a:r>
            <a:r>
              <a:rPr lang="ru-RU" i="1">
                <a:latin typeface="Times New Roman" pitchFamily="18" charset="0"/>
              </a:rPr>
              <a:t>голосование</a:t>
            </a:r>
            <a:r>
              <a:rPr lang="ru-RU">
                <a:latin typeface="Times New Roman" pitchFamily="18" charset="0"/>
              </a:rPr>
              <a:t> – принятием решения большинством голосов иликвалифицированным большинством, на основе консенсуса. </a:t>
            </a:r>
          </a:p>
        </p:txBody>
      </p:sp>
      <p:sp>
        <p:nvSpPr>
          <p:cNvPr id="277517" name="WordArt 20"/>
          <p:cNvSpPr>
            <a:spLocks noChangeArrowheads="1" noChangeShapeType="1" noTextEdit="1"/>
          </p:cNvSpPr>
          <p:nvPr/>
        </p:nvSpPr>
        <p:spPr bwMode="auto">
          <a:xfrm>
            <a:off x="1905000" y="3009900"/>
            <a:ext cx="1295400" cy="914400"/>
          </a:xfrm>
          <a:prstGeom prst="rect">
            <a:avLst/>
          </a:prstGeom>
        </p:spPr>
        <p:txBody>
          <a:bodyPr wrap="none" fromWordArt="1">
            <a:prstTxWarp prst="textPlain">
              <a:avLst>
                <a:gd name="adj" fmla="val 50000"/>
              </a:avLst>
            </a:prstTxWarp>
          </a:bodyPr>
          <a:lstStyle/>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Без участия </a:t>
            </a:r>
          </a:p>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третьей</a:t>
            </a:r>
          </a:p>
          <a:p>
            <a:r>
              <a:rPr lang="ru-RU" sz="3600" kern="10">
                <a:ln w="9525">
                  <a:solidFill>
                    <a:srgbClr val="FF00FF"/>
                  </a:solidFill>
                  <a:round/>
                  <a:headEnd/>
                  <a:tailEnd/>
                </a:ln>
                <a:solidFill>
                  <a:srgbClr val="FFFFFF"/>
                </a:solidFill>
                <a:effectLst>
                  <a:outerShdw dist="35921" dir="2700000" algn="ctr" rotWithShape="0">
                    <a:srgbClr val="990000"/>
                  </a:outerShdw>
                </a:effectLst>
                <a:latin typeface="Impact" panose="020B0806030902050204" pitchFamily="34" charset="0"/>
              </a:rPr>
              <a:t>стороны</a:t>
            </a:r>
          </a:p>
        </p:txBody>
      </p:sp>
      <p:sp>
        <p:nvSpPr>
          <p:cNvPr id="277518" name="AutoShape 21"/>
          <p:cNvSpPr>
            <a:spLocks noChangeArrowheads="1"/>
          </p:cNvSpPr>
          <p:nvPr/>
        </p:nvSpPr>
        <p:spPr bwMode="auto">
          <a:xfrm rot="16200000">
            <a:off x="3086100" y="3200400"/>
            <a:ext cx="1143000" cy="914400"/>
          </a:xfrm>
          <a:prstGeom prst="rightArrow">
            <a:avLst>
              <a:gd name="adj1" fmla="val 50000"/>
              <a:gd name="adj2" fmla="val 31250"/>
            </a:avLst>
          </a:prstGeom>
          <a:gradFill rotWithShape="1">
            <a:gsLst>
              <a:gs pos="0">
                <a:srgbClr val="FF6600"/>
              </a:gs>
              <a:gs pos="50000">
                <a:srgbClr val="FFFFFF"/>
              </a:gs>
              <a:gs pos="100000">
                <a:srgbClr val="FF6600"/>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FF6600"/>
            </a:extrusionClr>
            <a:contourClr>
              <a:srgbClr val="FF6600"/>
            </a:contourClr>
          </a:sp3d>
        </p:spPr>
        <p:txBody>
          <a:bodyPr wrap="none" anchor="ctr">
            <a:flatTx/>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endParaRPr lang="ru-RU" altLang="ru-RU" sz="1400" b="0">
              <a:latin typeface="Times New Roman" panose="02020603050405020304" pitchFamily="18" charset="0"/>
            </a:endParaRPr>
          </a:p>
        </p:txBody>
      </p:sp>
      <p:sp>
        <p:nvSpPr>
          <p:cNvPr id="277519" name="Text Box 22"/>
          <p:cNvSpPr txBox="1">
            <a:spLocks noChangeArrowheads="1"/>
          </p:cNvSpPr>
          <p:nvPr/>
        </p:nvSpPr>
        <p:spPr bwMode="auto">
          <a:xfrm>
            <a:off x="6165850" y="5013325"/>
            <a:ext cx="45021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ru-RU" altLang="ru-RU">
                <a:solidFill>
                  <a:srgbClr val="FFFFFF"/>
                </a:solidFill>
                <a:latin typeface="Times New Roman" panose="02020603050405020304" pitchFamily="18" charset="0"/>
              </a:rPr>
              <a:t>«ПЕРЕГОВОРЫ СЛЕДУЕТ СЧИТАТЬ УДАЧНЫМИ, ЕСЛИ ОБЕ СТОРОНЫ ЧУВСТВУЮТ, ЧТО ИХ НАДУЛИ»</a:t>
            </a:r>
          </a:p>
          <a:p>
            <a:pPr>
              <a:spcBef>
                <a:spcPct val="50000"/>
              </a:spcBef>
            </a:pPr>
            <a:r>
              <a:rPr lang="ru-RU" altLang="ru-RU" b="0" i="1">
                <a:solidFill>
                  <a:srgbClr val="FFFFFF"/>
                </a:solidFill>
                <a:latin typeface="Times New Roman" panose="02020603050405020304" pitchFamily="18" charset="0"/>
              </a:rPr>
              <a:t>(1-й переговорный закон)</a:t>
            </a:r>
          </a:p>
        </p:txBody>
      </p:sp>
      <p:pic>
        <p:nvPicPr>
          <p:cNvPr id="27752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6" y="4797425"/>
            <a:ext cx="14398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72657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WordArt 2" descr="Белый мрамор"/>
          <p:cNvSpPr>
            <a:spLocks noChangeArrowheads="1" noChangeShapeType="1" noTextEdit="1"/>
          </p:cNvSpPr>
          <p:nvPr/>
        </p:nvSpPr>
        <p:spPr bwMode="auto">
          <a:xfrm>
            <a:off x="2135189" y="260350"/>
            <a:ext cx="8353425" cy="615950"/>
          </a:xfrm>
          <a:prstGeom prst="rect">
            <a:avLst/>
          </a:prstGeom>
        </p:spPr>
        <p:txBody>
          <a:bodyPr wrap="none" fromWordArt="1">
            <a:prstTxWarp prst="textPlain">
              <a:avLst>
                <a:gd name="adj" fmla="val 50000"/>
              </a:avLst>
            </a:prstTxWarp>
          </a:bodyPr>
          <a:lstStyle/>
          <a:p>
            <a:pPr algn="ctr"/>
            <a:r>
              <a:rPr lang="ru-RU" sz="2800" kern="10" dirty="0">
                <a:ln w="0"/>
                <a:effectLst>
                  <a:outerShdw blurRad="38100" dist="19050" dir="2700000" algn="tl" rotWithShape="0">
                    <a:schemeClr val="dk1">
                      <a:alpha val="40000"/>
                    </a:schemeClr>
                  </a:outerShdw>
                </a:effectLst>
                <a:cs typeface="Arial" panose="020B0604020202020204" pitchFamily="34" charset="0"/>
              </a:rPr>
              <a:t>Формы завершения конфликта (по А.И. Шипилову)</a:t>
            </a:r>
          </a:p>
        </p:txBody>
      </p:sp>
      <p:sp>
        <p:nvSpPr>
          <p:cNvPr id="155651" name="AutoShape 3"/>
          <p:cNvSpPr>
            <a:spLocks noChangeArrowheads="1"/>
          </p:cNvSpPr>
          <p:nvPr/>
        </p:nvSpPr>
        <p:spPr bwMode="auto">
          <a:xfrm>
            <a:off x="4800600" y="1052514"/>
            <a:ext cx="2376488" cy="504825"/>
          </a:xfrm>
          <a:prstGeom prst="roundRect">
            <a:avLst>
              <a:gd name="adj" fmla="val 16667"/>
            </a:avLst>
          </a:prstGeom>
          <a:solidFill>
            <a:srgbClr val="FF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ЗАВЕРШЕНИЕ КОНФЛИКТА</a:t>
            </a:r>
          </a:p>
        </p:txBody>
      </p:sp>
      <p:sp>
        <p:nvSpPr>
          <p:cNvPr id="155652" name="AutoShape 4"/>
          <p:cNvSpPr>
            <a:spLocks noChangeArrowheads="1"/>
          </p:cNvSpPr>
          <p:nvPr/>
        </p:nvSpPr>
        <p:spPr bwMode="auto">
          <a:xfrm>
            <a:off x="2424114" y="1844675"/>
            <a:ext cx="2663825" cy="431800"/>
          </a:xfrm>
          <a:prstGeom prst="roundRect">
            <a:avLst>
              <a:gd name="adj" fmla="val 16667"/>
            </a:avLst>
          </a:prstGeom>
          <a:solidFill>
            <a:schemeClr val="accent5">
              <a:lumMod val="20000"/>
              <a:lumOff val="80000"/>
            </a:schemeClr>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Самостоятельно оппонентами</a:t>
            </a:r>
          </a:p>
        </p:txBody>
      </p:sp>
      <p:sp>
        <p:nvSpPr>
          <p:cNvPr id="155653" name="AutoShape 5"/>
          <p:cNvSpPr>
            <a:spLocks noChangeArrowheads="1"/>
          </p:cNvSpPr>
          <p:nvPr/>
        </p:nvSpPr>
        <p:spPr bwMode="auto">
          <a:xfrm>
            <a:off x="6743701" y="1844675"/>
            <a:ext cx="2735263" cy="431800"/>
          </a:xfrm>
          <a:prstGeom prst="roundRect">
            <a:avLst>
              <a:gd name="adj" fmla="val 16667"/>
            </a:avLst>
          </a:prstGeom>
          <a:solidFill>
            <a:schemeClr val="accent4">
              <a:lumMod val="40000"/>
              <a:lumOff val="60000"/>
            </a:schemeClr>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a:solidFill>
                  <a:srgbClr val="000000"/>
                </a:solidFill>
                <a:latin typeface="Franklin Gothic Heavy" panose="020B0903020102020204" pitchFamily="34" charset="0"/>
              </a:rPr>
              <a:t>Вмешательство третьих лиц</a:t>
            </a:r>
          </a:p>
        </p:txBody>
      </p:sp>
      <p:sp>
        <p:nvSpPr>
          <p:cNvPr id="155654" name="AutoShape 6"/>
          <p:cNvSpPr>
            <a:spLocks noChangeArrowheads="1"/>
          </p:cNvSpPr>
          <p:nvPr/>
        </p:nvSpPr>
        <p:spPr bwMode="auto">
          <a:xfrm>
            <a:off x="1703389" y="2636838"/>
            <a:ext cx="1944687" cy="431800"/>
          </a:xfrm>
          <a:prstGeom prst="roundRect">
            <a:avLst>
              <a:gd name="adj" fmla="val 16667"/>
            </a:avLst>
          </a:prstGeom>
          <a:solidFill>
            <a:srgbClr val="FFC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Затухание </a:t>
            </a:r>
          </a:p>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конфликта</a:t>
            </a:r>
          </a:p>
        </p:txBody>
      </p:sp>
      <p:sp>
        <p:nvSpPr>
          <p:cNvPr id="155655" name="AutoShape 7"/>
          <p:cNvSpPr>
            <a:spLocks noChangeArrowheads="1"/>
          </p:cNvSpPr>
          <p:nvPr/>
        </p:nvSpPr>
        <p:spPr bwMode="auto">
          <a:xfrm>
            <a:off x="3863975" y="2636839"/>
            <a:ext cx="1944688" cy="433387"/>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Разрешение</a:t>
            </a:r>
          </a:p>
          <a:p>
            <a:pPr algn="ctr" eaLnBrk="1" hangingPunct="1">
              <a:spcBef>
                <a:spcPct val="0"/>
              </a:spcBef>
              <a:buClrTx/>
              <a:buFontTx/>
              <a:buNone/>
            </a:pPr>
            <a:r>
              <a:rPr lang="ru-RU" altLang="ru-RU" sz="1200" dirty="0">
                <a:solidFill>
                  <a:srgbClr val="000000"/>
                </a:solidFill>
                <a:latin typeface="Franklin Gothic Heavy" panose="020B0903020102020204" pitchFamily="34" charset="0"/>
              </a:rPr>
              <a:t> конфликта</a:t>
            </a:r>
          </a:p>
        </p:txBody>
      </p:sp>
      <p:sp>
        <p:nvSpPr>
          <p:cNvPr id="155656" name="AutoShape 8"/>
          <p:cNvSpPr>
            <a:spLocks noChangeArrowheads="1"/>
          </p:cNvSpPr>
          <p:nvPr/>
        </p:nvSpPr>
        <p:spPr bwMode="auto">
          <a:xfrm>
            <a:off x="6096000" y="2636838"/>
            <a:ext cx="1944688" cy="431800"/>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a:solidFill>
                  <a:srgbClr val="000000"/>
                </a:solidFill>
                <a:latin typeface="Franklin Gothic Heavy" panose="020B0903020102020204" pitchFamily="34" charset="0"/>
              </a:rPr>
              <a:t>Урегулирование </a:t>
            </a:r>
          </a:p>
          <a:p>
            <a:pPr algn="ctr" eaLnBrk="1" hangingPunct="1">
              <a:spcBef>
                <a:spcPct val="0"/>
              </a:spcBef>
              <a:buClrTx/>
              <a:buFontTx/>
              <a:buNone/>
            </a:pPr>
            <a:r>
              <a:rPr lang="ru-RU" altLang="ru-RU" sz="1200">
                <a:solidFill>
                  <a:srgbClr val="000000"/>
                </a:solidFill>
                <a:latin typeface="Franklin Gothic Heavy" panose="020B0903020102020204" pitchFamily="34" charset="0"/>
              </a:rPr>
              <a:t>конфликта</a:t>
            </a:r>
          </a:p>
        </p:txBody>
      </p:sp>
      <p:sp>
        <p:nvSpPr>
          <p:cNvPr id="155657" name="AutoShape 9"/>
          <p:cNvSpPr>
            <a:spLocks noChangeArrowheads="1"/>
          </p:cNvSpPr>
          <p:nvPr/>
        </p:nvSpPr>
        <p:spPr bwMode="auto">
          <a:xfrm>
            <a:off x="8401051" y="2636838"/>
            <a:ext cx="2016125" cy="431800"/>
          </a:xfrm>
          <a:prstGeom prst="roundRect">
            <a:avLst>
              <a:gd name="adj" fmla="val 16667"/>
            </a:avLst>
          </a:prstGeom>
          <a:solidFill>
            <a:srgbClr val="92D05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a:solidFill>
                  <a:srgbClr val="000000"/>
                </a:solidFill>
                <a:latin typeface="Franklin Gothic Heavy" panose="020B0903020102020204" pitchFamily="34" charset="0"/>
              </a:rPr>
              <a:t>Устранение</a:t>
            </a:r>
          </a:p>
          <a:p>
            <a:pPr algn="ctr" eaLnBrk="1" hangingPunct="1">
              <a:spcBef>
                <a:spcPct val="0"/>
              </a:spcBef>
              <a:buClrTx/>
              <a:buFontTx/>
              <a:buNone/>
            </a:pPr>
            <a:r>
              <a:rPr lang="ru-RU" altLang="ru-RU" sz="1200">
                <a:solidFill>
                  <a:srgbClr val="000000"/>
                </a:solidFill>
                <a:latin typeface="Franklin Gothic Heavy" panose="020B0903020102020204" pitchFamily="34" charset="0"/>
              </a:rPr>
              <a:t> конфликта</a:t>
            </a:r>
          </a:p>
        </p:txBody>
      </p:sp>
      <p:sp>
        <p:nvSpPr>
          <p:cNvPr id="155658" name="AutoShape 10"/>
          <p:cNvSpPr>
            <a:spLocks noChangeArrowheads="1"/>
          </p:cNvSpPr>
          <p:nvPr/>
        </p:nvSpPr>
        <p:spPr bwMode="auto">
          <a:xfrm>
            <a:off x="2279650" y="3429001"/>
            <a:ext cx="1295400" cy="504825"/>
          </a:xfrm>
          <a:prstGeom prst="roundRect">
            <a:avLst>
              <a:gd name="adj" fmla="val 16667"/>
            </a:avLst>
          </a:prstGeom>
          <a:solidFill>
            <a:srgbClr val="FFC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a:latin typeface="Franklin Gothic Heavy" panose="020B0903020102020204" pitchFamily="34" charset="0"/>
              </a:rPr>
              <a:t>Потеря мотива</a:t>
            </a:r>
          </a:p>
          <a:p>
            <a:pPr algn="ctr" eaLnBrk="1" hangingPunct="1">
              <a:spcBef>
                <a:spcPct val="0"/>
              </a:spcBef>
              <a:buClrTx/>
              <a:buFontTx/>
              <a:buNone/>
            </a:pPr>
            <a:r>
              <a:rPr lang="ru-RU" altLang="ru-RU" sz="1200">
                <a:latin typeface="Franklin Gothic Heavy" panose="020B0903020102020204" pitchFamily="34" charset="0"/>
              </a:rPr>
              <a:t> к борьбе</a:t>
            </a:r>
          </a:p>
        </p:txBody>
      </p:sp>
      <p:sp>
        <p:nvSpPr>
          <p:cNvPr id="155659" name="AutoShape 11"/>
          <p:cNvSpPr>
            <a:spLocks noChangeArrowheads="1"/>
          </p:cNvSpPr>
          <p:nvPr/>
        </p:nvSpPr>
        <p:spPr bwMode="auto">
          <a:xfrm>
            <a:off x="2279650" y="4508500"/>
            <a:ext cx="1295400" cy="647700"/>
          </a:xfrm>
          <a:prstGeom prst="roundRect">
            <a:avLst>
              <a:gd name="adj" fmla="val 16667"/>
            </a:avLst>
          </a:prstGeom>
          <a:solidFill>
            <a:srgbClr val="FFC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latin typeface="Franklin Gothic Heavy" panose="020B0903020102020204" pitchFamily="34" charset="0"/>
              </a:rPr>
              <a:t>Переориентация</a:t>
            </a:r>
          </a:p>
          <a:p>
            <a:pPr algn="ctr" eaLnBrk="1" hangingPunct="1">
              <a:spcBef>
                <a:spcPct val="0"/>
              </a:spcBef>
              <a:buClrTx/>
              <a:buFontTx/>
              <a:buNone/>
            </a:pPr>
            <a:r>
              <a:rPr lang="ru-RU" altLang="ru-RU" sz="1200" dirty="0">
                <a:latin typeface="Franklin Gothic Heavy" panose="020B0903020102020204" pitchFamily="34" charset="0"/>
              </a:rPr>
              <a:t>мотива</a:t>
            </a:r>
          </a:p>
        </p:txBody>
      </p:sp>
      <p:sp>
        <p:nvSpPr>
          <p:cNvPr id="155660" name="AutoShape 12"/>
          <p:cNvSpPr>
            <a:spLocks noChangeArrowheads="1"/>
          </p:cNvSpPr>
          <p:nvPr/>
        </p:nvSpPr>
        <p:spPr bwMode="auto">
          <a:xfrm>
            <a:off x="2279650" y="5734051"/>
            <a:ext cx="1295400" cy="576263"/>
          </a:xfrm>
          <a:prstGeom prst="roundRect">
            <a:avLst>
              <a:gd name="adj" fmla="val 16667"/>
            </a:avLst>
          </a:prstGeom>
          <a:solidFill>
            <a:srgbClr val="FFC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latin typeface="Franklin Gothic Heavy" panose="020B0903020102020204" pitchFamily="34" charset="0"/>
              </a:rPr>
              <a:t>Истощение</a:t>
            </a:r>
          </a:p>
          <a:p>
            <a:pPr algn="ctr" eaLnBrk="1" hangingPunct="1">
              <a:spcBef>
                <a:spcPct val="0"/>
              </a:spcBef>
              <a:buClrTx/>
              <a:buFontTx/>
              <a:buNone/>
            </a:pPr>
            <a:r>
              <a:rPr lang="ru-RU" altLang="ru-RU" sz="1200" dirty="0">
                <a:latin typeface="Franklin Gothic Heavy" panose="020B0903020102020204" pitchFamily="34" charset="0"/>
              </a:rPr>
              <a:t> ресурсов, сил</a:t>
            </a:r>
          </a:p>
        </p:txBody>
      </p:sp>
      <p:sp>
        <p:nvSpPr>
          <p:cNvPr id="155661" name="AutoShape 13"/>
          <p:cNvSpPr>
            <a:spLocks noChangeArrowheads="1"/>
          </p:cNvSpPr>
          <p:nvPr/>
        </p:nvSpPr>
        <p:spPr bwMode="auto">
          <a:xfrm>
            <a:off x="4872038" y="3213101"/>
            <a:ext cx="1873250" cy="504825"/>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Сотрудничество</a:t>
            </a:r>
          </a:p>
        </p:txBody>
      </p:sp>
      <p:sp>
        <p:nvSpPr>
          <p:cNvPr id="155662" name="AutoShape 14"/>
          <p:cNvSpPr>
            <a:spLocks noChangeArrowheads="1"/>
          </p:cNvSpPr>
          <p:nvPr/>
        </p:nvSpPr>
        <p:spPr bwMode="auto">
          <a:xfrm>
            <a:off x="4872038" y="3933825"/>
            <a:ext cx="1873250" cy="503238"/>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Компромисс</a:t>
            </a:r>
          </a:p>
        </p:txBody>
      </p:sp>
      <p:sp>
        <p:nvSpPr>
          <p:cNvPr id="155663" name="AutoShape 15"/>
          <p:cNvSpPr>
            <a:spLocks noChangeArrowheads="1"/>
          </p:cNvSpPr>
          <p:nvPr/>
        </p:nvSpPr>
        <p:spPr bwMode="auto">
          <a:xfrm>
            <a:off x="4872038" y="4652964"/>
            <a:ext cx="1873250" cy="504825"/>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Уступка одной из сторон</a:t>
            </a:r>
          </a:p>
        </p:txBody>
      </p:sp>
      <p:sp>
        <p:nvSpPr>
          <p:cNvPr id="155664" name="AutoShape 16"/>
          <p:cNvSpPr>
            <a:spLocks noChangeArrowheads="1"/>
          </p:cNvSpPr>
          <p:nvPr/>
        </p:nvSpPr>
        <p:spPr bwMode="auto">
          <a:xfrm>
            <a:off x="4872038" y="5734050"/>
            <a:ext cx="1873250" cy="431800"/>
          </a:xfrm>
          <a:prstGeom prst="roundRect">
            <a:avLst>
              <a:gd name="adj" fmla="val 16667"/>
            </a:avLst>
          </a:prstGeom>
          <a:solidFill>
            <a:schemeClr val="accent3">
              <a:lumMod val="40000"/>
              <a:lumOff val="60000"/>
            </a:schemeClr>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Перерастание в другой </a:t>
            </a:r>
          </a:p>
          <a:p>
            <a:pPr algn="ctr" eaLnBrk="1" hangingPunct="1">
              <a:spcBef>
                <a:spcPct val="0"/>
              </a:spcBef>
              <a:buClrTx/>
              <a:buFontTx/>
              <a:buNone/>
            </a:pPr>
            <a:r>
              <a:rPr lang="ru-RU" altLang="ru-RU" sz="1200" dirty="0">
                <a:solidFill>
                  <a:srgbClr val="000000"/>
                </a:solidFill>
                <a:latin typeface="Franklin Gothic Heavy" panose="020B0903020102020204" pitchFamily="34" charset="0"/>
              </a:rPr>
              <a:t>конфликт</a:t>
            </a:r>
          </a:p>
        </p:txBody>
      </p:sp>
      <p:sp>
        <p:nvSpPr>
          <p:cNvPr id="155665" name="AutoShape 17"/>
          <p:cNvSpPr>
            <a:spLocks noChangeArrowheads="1"/>
          </p:cNvSpPr>
          <p:nvPr/>
        </p:nvSpPr>
        <p:spPr bwMode="auto">
          <a:xfrm>
            <a:off x="8401051" y="3284539"/>
            <a:ext cx="1655763" cy="935037"/>
          </a:xfrm>
          <a:prstGeom prst="roundRect">
            <a:avLst>
              <a:gd name="adj" fmla="val 16667"/>
            </a:avLst>
          </a:prstGeom>
          <a:solidFill>
            <a:srgbClr val="92D05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latin typeface="Franklin Gothic Heavy" panose="020B0903020102020204" pitchFamily="34" charset="0"/>
              </a:rPr>
              <a:t>Перевод одного </a:t>
            </a:r>
          </a:p>
          <a:p>
            <a:pPr algn="ctr" eaLnBrk="1" hangingPunct="1">
              <a:spcBef>
                <a:spcPct val="0"/>
              </a:spcBef>
              <a:buClrTx/>
              <a:buFontTx/>
              <a:buNone/>
            </a:pPr>
            <a:r>
              <a:rPr lang="ru-RU" altLang="ru-RU" sz="1200" dirty="0">
                <a:latin typeface="Franklin Gothic Heavy" panose="020B0903020102020204" pitchFamily="34" charset="0"/>
              </a:rPr>
              <a:t>или обоих оппонентов </a:t>
            </a:r>
          </a:p>
          <a:p>
            <a:pPr algn="ctr" eaLnBrk="1" hangingPunct="1">
              <a:spcBef>
                <a:spcPct val="0"/>
              </a:spcBef>
              <a:buClrTx/>
              <a:buFontTx/>
              <a:buNone/>
            </a:pPr>
            <a:r>
              <a:rPr lang="ru-RU" altLang="ru-RU" sz="1200" dirty="0">
                <a:latin typeface="Franklin Gothic Heavy" panose="020B0903020102020204" pitchFamily="34" charset="0"/>
              </a:rPr>
              <a:t>на другое место</a:t>
            </a:r>
          </a:p>
          <a:p>
            <a:pPr algn="ctr" eaLnBrk="1" hangingPunct="1">
              <a:spcBef>
                <a:spcPct val="0"/>
              </a:spcBef>
              <a:buClrTx/>
              <a:buFontTx/>
              <a:buNone/>
            </a:pPr>
            <a:r>
              <a:rPr lang="ru-RU" altLang="ru-RU" sz="1200" dirty="0">
                <a:latin typeface="Franklin Gothic Heavy" panose="020B0903020102020204" pitchFamily="34" charset="0"/>
              </a:rPr>
              <a:t> работы (увольнение)</a:t>
            </a:r>
          </a:p>
        </p:txBody>
      </p:sp>
      <p:sp>
        <p:nvSpPr>
          <p:cNvPr id="155666" name="AutoShape 18"/>
          <p:cNvSpPr>
            <a:spLocks noChangeArrowheads="1"/>
          </p:cNvSpPr>
          <p:nvPr/>
        </p:nvSpPr>
        <p:spPr bwMode="auto">
          <a:xfrm>
            <a:off x="8401050" y="4652963"/>
            <a:ext cx="1657350" cy="576262"/>
          </a:xfrm>
          <a:prstGeom prst="roundRect">
            <a:avLst>
              <a:gd name="adj" fmla="val 16667"/>
            </a:avLst>
          </a:prstGeom>
          <a:solidFill>
            <a:srgbClr val="92D05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latin typeface="Franklin Gothic Heavy" panose="020B0903020102020204" pitchFamily="34" charset="0"/>
              </a:rPr>
              <a:t>Изъятие</a:t>
            </a:r>
          </a:p>
          <a:p>
            <a:pPr algn="ctr" eaLnBrk="1" hangingPunct="1">
              <a:spcBef>
                <a:spcPct val="0"/>
              </a:spcBef>
              <a:buClrTx/>
              <a:buFontTx/>
              <a:buNone/>
            </a:pPr>
            <a:r>
              <a:rPr lang="ru-RU" altLang="ru-RU" sz="1200" dirty="0">
                <a:latin typeface="Franklin Gothic Heavy" panose="020B0903020102020204" pitchFamily="34" charset="0"/>
              </a:rPr>
              <a:t>объекта</a:t>
            </a:r>
          </a:p>
          <a:p>
            <a:pPr algn="ctr" eaLnBrk="1" hangingPunct="1">
              <a:spcBef>
                <a:spcPct val="0"/>
              </a:spcBef>
              <a:buClrTx/>
              <a:buFontTx/>
              <a:buNone/>
            </a:pPr>
            <a:r>
              <a:rPr lang="ru-RU" altLang="ru-RU" sz="1200" dirty="0">
                <a:latin typeface="Franklin Gothic Heavy" panose="020B0903020102020204" pitchFamily="34" charset="0"/>
              </a:rPr>
              <a:t>конфликта</a:t>
            </a:r>
          </a:p>
        </p:txBody>
      </p:sp>
      <p:sp>
        <p:nvSpPr>
          <p:cNvPr id="155667" name="AutoShape 19"/>
          <p:cNvSpPr>
            <a:spLocks noChangeArrowheads="1"/>
          </p:cNvSpPr>
          <p:nvPr/>
        </p:nvSpPr>
        <p:spPr bwMode="auto">
          <a:xfrm>
            <a:off x="8401051" y="5734051"/>
            <a:ext cx="1584325" cy="720725"/>
          </a:xfrm>
          <a:prstGeom prst="roundRect">
            <a:avLst>
              <a:gd name="adj" fmla="val 16667"/>
            </a:avLst>
          </a:prstGeom>
          <a:solidFill>
            <a:srgbClr val="92D05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ru-RU" altLang="ru-RU" sz="1200" dirty="0">
                <a:latin typeface="Franklin Gothic Heavy" panose="020B0903020102020204" pitchFamily="34" charset="0"/>
              </a:rPr>
              <a:t>Устранение</a:t>
            </a:r>
          </a:p>
          <a:p>
            <a:pPr algn="ctr" eaLnBrk="1" hangingPunct="1">
              <a:spcBef>
                <a:spcPct val="0"/>
              </a:spcBef>
              <a:buClrTx/>
              <a:buFontTx/>
              <a:buNone/>
            </a:pPr>
            <a:r>
              <a:rPr lang="ru-RU" altLang="ru-RU" sz="1200" dirty="0">
                <a:latin typeface="Franklin Gothic Heavy" panose="020B0903020102020204" pitchFamily="34" charset="0"/>
              </a:rPr>
              <a:t>дефицита</a:t>
            </a:r>
          </a:p>
          <a:p>
            <a:pPr algn="ctr" eaLnBrk="1" hangingPunct="1">
              <a:spcBef>
                <a:spcPct val="0"/>
              </a:spcBef>
              <a:buClrTx/>
              <a:buFontTx/>
              <a:buNone/>
            </a:pPr>
            <a:r>
              <a:rPr lang="ru-RU" altLang="ru-RU" sz="1200" dirty="0">
                <a:latin typeface="Franklin Gothic Heavy" panose="020B0903020102020204" pitchFamily="34" charset="0"/>
              </a:rPr>
              <a:t>объекта</a:t>
            </a:r>
          </a:p>
          <a:p>
            <a:pPr algn="ctr" eaLnBrk="1" hangingPunct="1">
              <a:spcBef>
                <a:spcPct val="0"/>
              </a:spcBef>
              <a:buClrTx/>
              <a:buFontTx/>
              <a:buNone/>
            </a:pPr>
            <a:r>
              <a:rPr lang="ru-RU" altLang="ru-RU" sz="1200" dirty="0">
                <a:latin typeface="Franklin Gothic Heavy" panose="020B0903020102020204" pitchFamily="34" charset="0"/>
              </a:rPr>
              <a:t>конфликта</a:t>
            </a:r>
          </a:p>
        </p:txBody>
      </p:sp>
      <p:sp>
        <p:nvSpPr>
          <p:cNvPr id="155668" name="Line 20"/>
          <p:cNvSpPr>
            <a:spLocks noChangeShapeType="1"/>
          </p:cNvSpPr>
          <p:nvPr/>
        </p:nvSpPr>
        <p:spPr bwMode="auto">
          <a:xfrm>
            <a:off x="5951538" y="1557339"/>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69" name="Line 21"/>
          <p:cNvSpPr>
            <a:spLocks noChangeShapeType="1"/>
          </p:cNvSpPr>
          <p:nvPr/>
        </p:nvSpPr>
        <p:spPr bwMode="auto">
          <a:xfrm>
            <a:off x="3719513" y="1700213"/>
            <a:ext cx="4464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70" name="Line 22"/>
          <p:cNvSpPr>
            <a:spLocks noChangeShapeType="1"/>
          </p:cNvSpPr>
          <p:nvPr/>
        </p:nvSpPr>
        <p:spPr bwMode="auto">
          <a:xfrm>
            <a:off x="3719513" y="170021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1" name="Line 23"/>
          <p:cNvSpPr>
            <a:spLocks noChangeShapeType="1"/>
          </p:cNvSpPr>
          <p:nvPr/>
        </p:nvSpPr>
        <p:spPr bwMode="auto">
          <a:xfrm>
            <a:off x="8183563" y="170021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2" name="Line 24"/>
          <p:cNvSpPr>
            <a:spLocks noChangeShapeType="1"/>
          </p:cNvSpPr>
          <p:nvPr/>
        </p:nvSpPr>
        <p:spPr bwMode="auto">
          <a:xfrm>
            <a:off x="3719513" y="2276476"/>
            <a:ext cx="0" cy="3744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73" name="Line 25"/>
          <p:cNvSpPr>
            <a:spLocks noChangeShapeType="1"/>
          </p:cNvSpPr>
          <p:nvPr/>
        </p:nvSpPr>
        <p:spPr bwMode="auto">
          <a:xfrm>
            <a:off x="3719514" y="602138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4" name="Line 26"/>
          <p:cNvSpPr>
            <a:spLocks noChangeShapeType="1"/>
          </p:cNvSpPr>
          <p:nvPr/>
        </p:nvSpPr>
        <p:spPr bwMode="auto">
          <a:xfrm>
            <a:off x="8183563" y="2276476"/>
            <a:ext cx="0" cy="3744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75" name="Line 27"/>
          <p:cNvSpPr>
            <a:spLocks noChangeShapeType="1"/>
          </p:cNvSpPr>
          <p:nvPr/>
        </p:nvSpPr>
        <p:spPr bwMode="auto">
          <a:xfrm flipH="1">
            <a:off x="6743701" y="6021388"/>
            <a:ext cx="1439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6" name="Line 28"/>
          <p:cNvSpPr>
            <a:spLocks noChangeShapeType="1"/>
          </p:cNvSpPr>
          <p:nvPr/>
        </p:nvSpPr>
        <p:spPr bwMode="auto">
          <a:xfrm>
            <a:off x="1847850" y="3068638"/>
            <a:ext cx="0" cy="2881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77" name="Line 29"/>
          <p:cNvSpPr>
            <a:spLocks noChangeShapeType="1"/>
          </p:cNvSpPr>
          <p:nvPr/>
        </p:nvSpPr>
        <p:spPr bwMode="auto">
          <a:xfrm>
            <a:off x="1847850" y="594995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8" name="Line 30"/>
          <p:cNvSpPr>
            <a:spLocks noChangeShapeType="1"/>
          </p:cNvSpPr>
          <p:nvPr/>
        </p:nvSpPr>
        <p:spPr bwMode="auto">
          <a:xfrm>
            <a:off x="1847850" y="479742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79" name="Line 31"/>
          <p:cNvSpPr>
            <a:spLocks noChangeShapeType="1"/>
          </p:cNvSpPr>
          <p:nvPr/>
        </p:nvSpPr>
        <p:spPr bwMode="auto">
          <a:xfrm>
            <a:off x="1847850" y="36449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0" name="Line 32"/>
          <p:cNvSpPr>
            <a:spLocks noChangeShapeType="1"/>
          </p:cNvSpPr>
          <p:nvPr/>
        </p:nvSpPr>
        <p:spPr bwMode="auto">
          <a:xfrm>
            <a:off x="4511675" y="3068639"/>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81" name="Line 33"/>
          <p:cNvSpPr>
            <a:spLocks noChangeShapeType="1"/>
          </p:cNvSpPr>
          <p:nvPr/>
        </p:nvSpPr>
        <p:spPr bwMode="auto">
          <a:xfrm>
            <a:off x="4511676" y="48688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2" name="Line 34"/>
          <p:cNvSpPr>
            <a:spLocks noChangeShapeType="1"/>
          </p:cNvSpPr>
          <p:nvPr/>
        </p:nvSpPr>
        <p:spPr bwMode="auto">
          <a:xfrm>
            <a:off x="4511676" y="414972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3" name="Line 35"/>
          <p:cNvSpPr>
            <a:spLocks noChangeShapeType="1"/>
          </p:cNvSpPr>
          <p:nvPr/>
        </p:nvSpPr>
        <p:spPr bwMode="auto">
          <a:xfrm>
            <a:off x="4511676" y="342900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4" name="Line 36"/>
          <p:cNvSpPr>
            <a:spLocks noChangeShapeType="1"/>
          </p:cNvSpPr>
          <p:nvPr/>
        </p:nvSpPr>
        <p:spPr bwMode="auto">
          <a:xfrm>
            <a:off x="7104063" y="3068639"/>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85" name="Line 37"/>
          <p:cNvSpPr>
            <a:spLocks noChangeShapeType="1"/>
          </p:cNvSpPr>
          <p:nvPr/>
        </p:nvSpPr>
        <p:spPr bwMode="auto">
          <a:xfrm flipH="1">
            <a:off x="6743701" y="48688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6" name="Line 38"/>
          <p:cNvSpPr>
            <a:spLocks noChangeShapeType="1"/>
          </p:cNvSpPr>
          <p:nvPr/>
        </p:nvSpPr>
        <p:spPr bwMode="auto">
          <a:xfrm flipH="1">
            <a:off x="6743701" y="42211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7" name="Line 39"/>
          <p:cNvSpPr>
            <a:spLocks noChangeShapeType="1"/>
          </p:cNvSpPr>
          <p:nvPr/>
        </p:nvSpPr>
        <p:spPr bwMode="auto">
          <a:xfrm flipH="1">
            <a:off x="6743701" y="350043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88" name="Line 40"/>
          <p:cNvSpPr>
            <a:spLocks noChangeShapeType="1"/>
          </p:cNvSpPr>
          <p:nvPr/>
        </p:nvSpPr>
        <p:spPr bwMode="auto">
          <a:xfrm>
            <a:off x="10272713" y="3068638"/>
            <a:ext cx="0" cy="2952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5689" name="Line 41"/>
          <p:cNvSpPr>
            <a:spLocks noChangeShapeType="1"/>
          </p:cNvSpPr>
          <p:nvPr/>
        </p:nvSpPr>
        <p:spPr bwMode="auto">
          <a:xfrm flipH="1">
            <a:off x="9983789" y="602138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90" name="Line 42"/>
          <p:cNvSpPr>
            <a:spLocks noChangeShapeType="1"/>
          </p:cNvSpPr>
          <p:nvPr/>
        </p:nvSpPr>
        <p:spPr bwMode="auto">
          <a:xfrm flipH="1">
            <a:off x="10056813" y="48688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55691" name="Line 43"/>
          <p:cNvSpPr>
            <a:spLocks noChangeShapeType="1"/>
          </p:cNvSpPr>
          <p:nvPr/>
        </p:nvSpPr>
        <p:spPr bwMode="auto">
          <a:xfrm flipH="1">
            <a:off x="10056813" y="35734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569438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p:cTn id="7" dur="2000" fill="hold"/>
                                        <p:tgtEl>
                                          <p:spTgt spid="155650"/>
                                        </p:tgtEl>
                                        <p:attrNameLst>
                                          <p:attrName>ppt_w</p:attrName>
                                        </p:attrNameLst>
                                      </p:cBhvr>
                                      <p:tavLst>
                                        <p:tav tm="0">
                                          <p:val>
                                            <p:fltVal val="0"/>
                                          </p:val>
                                        </p:tav>
                                        <p:tav tm="100000">
                                          <p:val>
                                            <p:strVal val="#ppt_w"/>
                                          </p:val>
                                        </p:tav>
                                      </p:tavLst>
                                    </p:anim>
                                    <p:anim calcmode="lin" valueType="num">
                                      <p:cBhvr>
                                        <p:cTn id="8" dur="2000" fill="hold"/>
                                        <p:tgtEl>
                                          <p:spTgt spid="155650"/>
                                        </p:tgtEl>
                                        <p:attrNameLst>
                                          <p:attrName>ppt_h</p:attrName>
                                        </p:attrNameLst>
                                      </p:cBhvr>
                                      <p:tavLst>
                                        <p:tav tm="0">
                                          <p:val>
                                            <p:fltVal val="0"/>
                                          </p:val>
                                        </p:tav>
                                        <p:tav tm="100000">
                                          <p:val>
                                            <p:strVal val="#ppt_h"/>
                                          </p:val>
                                        </p:tav>
                                      </p:tavLst>
                                    </p:anim>
                                    <p:anim calcmode="lin" valueType="num">
                                      <p:cBhvr>
                                        <p:cTn id="9" dur="2000" fill="hold"/>
                                        <p:tgtEl>
                                          <p:spTgt spid="155650"/>
                                        </p:tgtEl>
                                        <p:attrNameLst>
                                          <p:attrName>style.rotation</p:attrName>
                                        </p:attrNameLst>
                                      </p:cBhvr>
                                      <p:tavLst>
                                        <p:tav tm="0">
                                          <p:val>
                                            <p:fltVal val="360"/>
                                          </p:val>
                                        </p:tav>
                                        <p:tav tm="100000">
                                          <p:val>
                                            <p:fltVal val="0"/>
                                          </p:val>
                                        </p:tav>
                                      </p:tavLst>
                                    </p:anim>
                                    <p:animEffect transition="in" filter="fade">
                                      <p:cBhvr>
                                        <p:cTn id="10" dur="2000"/>
                                        <p:tgtEl>
                                          <p:spTgt spid="155650"/>
                                        </p:tgtEl>
                                      </p:cBhvr>
                                    </p:animEffect>
                                  </p:childTnLst>
                                </p:cTn>
                              </p:par>
                            </p:childTnLst>
                          </p:cTn>
                        </p:par>
                        <p:par>
                          <p:cTn id="11" fill="hold" nodeType="afterGroup">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55651"/>
                                        </p:tgtEl>
                                        <p:attrNameLst>
                                          <p:attrName>style.visibility</p:attrName>
                                        </p:attrNameLst>
                                      </p:cBhvr>
                                      <p:to>
                                        <p:strVal val="visible"/>
                                      </p:to>
                                    </p:set>
                                    <p:animEffect transition="in" filter="fade">
                                      <p:cBhvr>
                                        <p:cTn id="14" dur="2000"/>
                                        <p:tgtEl>
                                          <p:spTgt spid="155651"/>
                                        </p:tgtEl>
                                      </p:cBhvr>
                                    </p:animEffect>
                                    <p:anim calcmode="lin" valueType="num">
                                      <p:cBhvr>
                                        <p:cTn id="15" dur="2000" fill="hold"/>
                                        <p:tgtEl>
                                          <p:spTgt spid="155651"/>
                                        </p:tgtEl>
                                        <p:attrNameLst>
                                          <p:attrName>ppt_x</p:attrName>
                                        </p:attrNameLst>
                                      </p:cBhvr>
                                      <p:tavLst>
                                        <p:tav tm="0">
                                          <p:val>
                                            <p:strVal val="#ppt_x"/>
                                          </p:val>
                                        </p:tav>
                                        <p:tav tm="100000">
                                          <p:val>
                                            <p:strVal val="#ppt_x"/>
                                          </p:val>
                                        </p:tav>
                                      </p:tavLst>
                                    </p:anim>
                                    <p:anim calcmode="lin" valueType="num">
                                      <p:cBhvr>
                                        <p:cTn id="16" dur="2000" fill="hold"/>
                                        <p:tgtEl>
                                          <p:spTgt spid="15565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5652"/>
                                        </p:tgtEl>
                                        <p:attrNameLst>
                                          <p:attrName>style.visibility</p:attrName>
                                        </p:attrNameLst>
                                      </p:cBhvr>
                                      <p:to>
                                        <p:strVal val="visible"/>
                                      </p:to>
                                    </p:set>
                                    <p:animEffect transition="in" filter="fade">
                                      <p:cBhvr>
                                        <p:cTn id="19" dur="2000"/>
                                        <p:tgtEl>
                                          <p:spTgt spid="155652"/>
                                        </p:tgtEl>
                                      </p:cBhvr>
                                    </p:animEffect>
                                    <p:anim calcmode="lin" valueType="num">
                                      <p:cBhvr>
                                        <p:cTn id="20" dur="2000" fill="hold"/>
                                        <p:tgtEl>
                                          <p:spTgt spid="155652"/>
                                        </p:tgtEl>
                                        <p:attrNameLst>
                                          <p:attrName>ppt_x</p:attrName>
                                        </p:attrNameLst>
                                      </p:cBhvr>
                                      <p:tavLst>
                                        <p:tav tm="0">
                                          <p:val>
                                            <p:strVal val="#ppt_x"/>
                                          </p:val>
                                        </p:tav>
                                        <p:tav tm="100000">
                                          <p:val>
                                            <p:strVal val="#ppt_x"/>
                                          </p:val>
                                        </p:tav>
                                      </p:tavLst>
                                    </p:anim>
                                    <p:anim calcmode="lin" valueType="num">
                                      <p:cBhvr>
                                        <p:cTn id="21" dur="2000" fill="hold"/>
                                        <p:tgtEl>
                                          <p:spTgt spid="1556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5653"/>
                                        </p:tgtEl>
                                        <p:attrNameLst>
                                          <p:attrName>style.visibility</p:attrName>
                                        </p:attrNameLst>
                                      </p:cBhvr>
                                      <p:to>
                                        <p:strVal val="visible"/>
                                      </p:to>
                                    </p:set>
                                    <p:animEffect transition="in" filter="fade">
                                      <p:cBhvr>
                                        <p:cTn id="24" dur="2000"/>
                                        <p:tgtEl>
                                          <p:spTgt spid="155653"/>
                                        </p:tgtEl>
                                      </p:cBhvr>
                                    </p:animEffect>
                                    <p:anim calcmode="lin" valueType="num">
                                      <p:cBhvr>
                                        <p:cTn id="25" dur="2000" fill="hold"/>
                                        <p:tgtEl>
                                          <p:spTgt spid="155653"/>
                                        </p:tgtEl>
                                        <p:attrNameLst>
                                          <p:attrName>ppt_x</p:attrName>
                                        </p:attrNameLst>
                                      </p:cBhvr>
                                      <p:tavLst>
                                        <p:tav tm="0">
                                          <p:val>
                                            <p:strVal val="#ppt_x"/>
                                          </p:val>
                                        </p:tav>
                                        <p:tav tm="100000">
                                          <p:val>
                                            <p:strVal val="#ppt_x"/>
                                          </p:val>
                                        </p:tav>
                                      </p:tavLst>
                                    </p:anim>
                                    <p:anim calcmode="lin" valueType="num">
                                      <p:cBhvr>
                                        <p:cTn id="26" dur="2000" fill="hold"/>
                                        <p:tgtEl>
                                          <p:spTgt spid="15565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5654"/>
                                        </p:tgtEl>
                                        <p:attrNameLst>
                                          <p:attrName>style.visibility</p:attrName>
                                        </p:attrNameLst>
                                      </p:cBhvr>
                                      <p:to>
                                        <p:strVal val="visible"/>
                                      </p:to>
                                    </p:set>
                                    <p:animEffect transition="in" filter="fade">
                                      <p:cBhvr>
                                        <p:cTn id="29" dur="2000"/>
                                        <p:tgtEl>
                                          <p:spTgt spid="155654"/>
                                        </p:tgtEl>
                                      </p:cBhvr>
                                    </p:animEffect>
                                    <p:anim calcmode="lin" valueType="num">
                                      <p:cBhvr>
                                        <p:cTn id="30" dur="2000" fill="hold"/>
                                        <p:tgtEl>
                                          <p:spTgt spid="155654"/>
                                        </p:tgtEl>
                                        <p:attrNameLst>
                                          <p:attrName>ppt_x</p:attrName>
                                        </p:attrNameLst>
                                      </p:cBhvr>
                                      <p:tavLst>
                                        <p:tav tm="0">
                                          <p:val>
                                            <p:strVal val="#ppt_x"/>
                                          </p:val>
                                        </p:tav>
                                        <p:tav tm="100000">
                                          <p:val>
                                            <p:strVal val="#ppt_x"/>
                                          </p:val>
                                        </p:tav>
                                      </p:tavLst>
                                    </p:anim>
                                    <p:anim calcmode="lin" valueType="num">
                                      <p:cBhvr>
                                        <p:cTn id="31" dur="2000" fill="hold"/>
                                        <p:tgtEl>
                                          <p:spTgt spid="15565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5655"/>
                                        </p:tgtEl>
                                        <p:attrNameLst>
                                          <p:attrName>style.visibility</p:attrName>
                                        </p:attrNameLst>
                                      </p:cBhvr>
                                      <p:to>
                                        <p:strVal val="visible"/>
                                      </p:to>
                                    </p:set>
                                    <p:animEffect transition="in" filter="fade">
                                      <p:cBhvr>
                                        <p:cTn id="34" dur="2000"/>
                                        <p:tgtEl>
                                          <p:spTgt spid="155655"/>
                                        </p:tgtEl>
                                      </p:cBhvr>
                                    </p:animEffect>
                                    <p:anim calcmode="lin" valueType="num">
                                      <p:cBhvr>
                                        <p:cTn id="35" dur="2000" fill="hold"/>
                                        <p:tgtEl>
                                          <p:spTgt spid="155655"/>
                                        </p:tgtEl>
                                        <p:attrNameLst>
                                          <p:attrName>ppt_x</p:attrName>
                                        </p:attrNameLst>
                                      </p:cBhvr>
                                      <p:tavLst>
                                        <p:tav tm="0">
                                          <p:val>
                                            <p:strVal val="#ppt_x"/>
                                          </p:val>
                                        </p:tav>
                                        <p:tav tm="100000">
                                          <p:val>
                                            <p:strVal val="#ppt_x"/>
                                          </p:val>
                                        </p:tav>
                                      </p:tavLst>
                                    </p:anim>
                                    <p:anim calcmode="lin" valueType="num">
                                      <p:cBhvr>
                                        <p:cTn id="36" dur="2000" fill="hold"/>
                                        <p:tgtEl>
                                          <p:spTgt spid="15565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5656"/>
                                        </p:tgtEl>
                                        <p:attrNameLst>
                                          <p:attrName>style.visibility</p:attrName>
                                        </p:attrNameLst>
                                      </p:cBhvr>
                                      <p:to>
                                        <p:strVal val="visible"/>
                                      </p:to>
                                    </p:set>
                                    <p:animEffect transition="in" filter="fade">
                                      <p:cBhvr>
                                        <p:cTn id="39" dur="2000"/>
                                        <p:tgtEl>
                                          <p:spTgt spid="155656"/>
                                        </p:tgtEl>
                                      </p:cBhvr>
                                    </p:animEffect>
                                    <p:anim calcmode="lin" valueType="num">
                                      <p:cBhvr>
                                        <p:cTn id="40" dur="2000" fill="hold"/>
                                        <p:tgtEl>
                                          <p:spTgt spid="155656"/>
                                        </p:tgtEl>
                                        <p:attrNameLst>
                                          <p:attrName>ppt_x</p:attrName>
                                        </p:attrNameLst>
                                      </p:cBhvr>
                                      <p:tavLst>
                                        <p:tav tm="0">
                                          <p:val>
                                            <p:strVal val="#ppt_x"/>
                                          </p:val>
                                        </p:tav>
                                        <p:tav tm="100000">
                                          <p:val>
                                            <p:strVal val="#ppt_x"/>
                                          </p:val>
                                        </p:tav>
                                      </p:tavLst>
                                    </p:anim>
                                    <p:anim calcmode="lin" valueType="num">
                                      <p:cBhvr>
                                        <p:cTn id="41" dur="2000" fill="hold"/>
                                        <p:tgtEl>
                                          <p:spTgt spid="15565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5657"/>
                                        </p:tgtEl>
                                        <p:attrNameLst>
                                          <p:attrName>style.visibility</p:attrName>
                                        </p:attrNameLst>
                                      </p:cBhvr>
                                      <p:to>
                                        <p:strVal val="visible"/>
                                      </p:to>
                                    </p:set>
                                    <p:animEffect transition="in" filter="fade">
                                      <p:cBhvr>
                                        <p:cTn id="44" dur="2000"/>
                                        <p:tgtEl>
                                          <p:spTgt spid="155657"/>
                                        </p:tgtEl>
                                      </p:cBhvr>
                                    </p:animEffect>
                                    <p:anim calcmode="lin" valueType="num">
                                      <p:cBhvr>
                                        <p:cTn id="45" dur="2000" fill="hold"/>
                                        <p:tgtEl>
                                          <p:spTgt spid="155657"/>
                                        </p:tgtEl>
                                        <p:attrNameLst>
                                          <p:attrName>ppt_x</p:attrName>
                                        </p:attrNameLst>
                                      </p:cBhvr>
                                      <p:tavLst>
                                        <p:tav tm="0">
                                          <p:val>
                                            <p:strVal val="#ppt_x"/>
                                          </p:val>
                                        </p:tav>
                                        <p:tav tm="100000">
                                          <p:val>
                                            <p:strVal val="#ppt_x"/>
                                          </p:val>
                                        </p:tav>
                                      </p:tavLst>
                                    </p:anim>
                                    <p:anim calcmode="lin" valueType="num">
                                      <p:cBhvr>
                                        <p:cTn id="46" dur="2000" fill="hold"/>
                                        <p:tgtEl>
                                          <p:spTgt spid="15565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5658"/>
                                        </p:tgtEl>
                                        <p:attrNameLst>
                                          <p:attrName>style.visibility</p:attrName>
                                        </p:attrNameLst>
                                      </p:cBhvr>
                                      <p:to>
                                        <p:strVal val="visible"/>
                                      </p:to>
                                    </p:set>
                                    <p:animEffect transition="in" filter="fade">
                                      <p:cBhvr>
                                        <p:cTn id="49" dur="2000"/>
                                        <p:tgtEl>
                                          <p:spTgt spid="155658"/>
                                        </p:tgtEl>
                                      </p:cBhvr>
                                    </p:animEffect>
                                    <p:anim calcmode="lin" valueType="num">
                                      <p:cBhvr>
                                        <p:cTn id="50" dur="2000" fill="hold"/>
                                        <p:tgtEl>
                                          <p:spTgt spid="155658"/>
                                        </p:tgtEl>
                                        <p:attrNameLst>
                                          <p:attrName>ppt_x</p:attrName>
                                        </p:attrNameLst>
                                      </p:cBhvr>
                                      <p:tavLst>
                                        <p:tav tm="0">
                                          <p:val>
                                            <p:strVal val="#ppt_x"/>
                                          </p:val>
                                        </p:tav>
                                        <p:tav tm="100000">
                                          <p:val>
                                            <p:strVal val="#ppt_x"/>
                                          </p:val>
                                        </p:tav>
                                      </p:tavLst>
                                    </p:anim>
                                    <p:anim calcmode="lin" valueType="num">
                                      <p:cBhvr>
                                        <p:cTn id="51" dur="2000" fill="hold"/>
                                        <p:tgtEl>
                                          <p:spTgt spid="15565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5659"/>
                                        </p:tgtEl>
                                        <p:attrNameLst>
                                          <p:attrName>style.visibility</p:attrName>
                                        </p:attrNameLst>
                                      </p:cBhvr>
                                      <p:to>
                                        <p:strVal val="visible"/>
                                      </p:to>
                                    </p:set>
                                    <p:animEffect transition="in" filter="fade">
                                      <p:cBhvr>
                                        <p:cTn id="54" dur="2000"/>
                                        <p:tgtEl>
                                          <p:spTgt spid="155659"/>
                                        </p:tgtEl>
                                      </p:cBhvr>
                                    </p:animEffect>
                                    <p:anim calcmode="lin" valueType="num">
                                      <p:cBhvr>
                                        <p:cTn id="55" dur="2000" fill="hold"/>
                                        <p:tgtEl>
                                          <p:spTgt spid="155659"/>
                                        </p:tgtEl>
                                        <p:attrNameLst>
                                          <p:attrName>ppt_x</p:attrName>
                                        </p:attrNameLst>
                                      </p:cBhvr>
                                      <p:tavLst>
                                        <p:tav tm="0">
                                          <p:val>
                                            <p:strVal val="#ppt_x"/>
                                          </p:val>
                                        </p:tav>
                                        <p:tav tm="100000">
                                          <p:val>
                                            <p:strVal val="#ppt_x"/>
                                          </p:val>
                                        </p:tav>
                                      </p:tavLst>
                                    </p:anim>
                                    <p:anim calcmode="lin" valueType="num">
                                      <p:cBhvr>
                                        <p:cTn id="56" dur="2000" fill="hold"/>
                                        <p:tgtEl>
                                          <p:spTgt spid="15565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5660"/>
                                        </p:tgtEl>
                                        <p:attrNameLst>
                                          <p:attrName>style.visibility</p:attrName>
                                        </p:attrNameLst>
                                      </p:cBhvr>
                                      <p:to>
                                        <p:strVal val="visible"/>
                                      </p:to>
                                    </p:set>
                                    <p:animEffect transition="in" filter="fade">
                                      <p:cBhvr>
                                        <p:cTn id="59" dur="2000"/>
                                        <p:tgtEl>
                                          <p:spTgt spid="155660"/>
                                        </p:tgtEl>
                                      </p:cBhvr>
                                    </p:animEffect>
                                    <p:anim calcmode="lin" valueType="num">
                                      <p:cBhvr>
                                        <p:cTn id="60" dur="2000" fill="hold"/>
                                        <p:tgtEl>
                                          <p:spTgt spid="155660"/>
                                        </p:tgtEl>
                                        <p:attrNameLst>
                                          <p:attrName>ppt_x</p:attrName>
                                        </p:attrNameLst>
                                      </p:cBhvr>
                                      <p:tavLst>
                                        <p:tav tm="0">
                                          <p:val>
                                            <p:strVal val="#ppt_x"/>
                                          </p:val>
                                        </p:tav>
                                        <p:tav tm="100000">
                                          <p:val>
                                            <p:strVal val="#ppt_x"/>
                                          </p:val>
                                        </p:tav>
                                      </p:tavLst>
                                    </p:anim>
                                    <p:anim calcmode="lin" valueType="num">
                                      <p:cBhvr>
                                        <p:cTn id="61" dur="2000" fill="hold"/>
                                        <p:tgtEl>
                                          <p:spTgt spid="15566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5661"/>
                                        </p:tgtEl>
                                        <p:attrNameLst>
                                          <p:attrName>style.visibility</p:attrName>
                                        </p:attrNameLst>
                                      </p:cBhvr>
                                      <p:to>
                                        <p:strVal val="visible"/>
                                      </p:to>
                                    </p:set>
                                    <p:animEffect transition="in" filter="fade">
                                      <p:cBhvr>
                                        <p:cTn id="64" dur="2000"/>
                                        <p:tgtEl>
                                          <p:spTgt spid="155661"/>
                                        </p:tgtEl>
                                      </p:cBhvr>
                                    </p:animEffect>
                                    <p:anim calcmode="lin" valueType="num">
                                      <p:cBhvr>
                                        <p:cTn id="65" dur="2000" fill="hold"/>
                                        <p:tgtEl>
                                          <p:spTgt spid="155661"/>
                                        </p:tgtEl>
                                        <p:attrNameLst>
                                          <p:attrName>ppt_x</p:attrName>
                                        </p:attrNameLst>
                                      </p:cBhvr>
                                      <p:tavLst>
                                        <p:tav tm="0">
                                          <p:val>
                                            <p:strVal val="#ppt_x"/>
                                          </p:val>
                                        </p:tav>
                                        <p:tav tm="100000">
                                          <p:val>
                                            <p:strVal val="#ppt_x"/>
                                          </p:val>
                                        </p:tav>
                                      </p:tavLst>
                                    </p:anim>
                                    <p:anim calcmode="lin" valueType="num">
                                      <p:cBhvr>
                                        <p:cTn id="66" dur="2000" fill="hold"/>
                                        <p:tgtEl>
                                          <p:spTgt spid="15566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5662"/>
                                        </p:tgtEl>
                                        <p:attrNameLst>
                                          <p:attrName>style.visibility</p:attrName>
                                        </p:attrNameLst>
                                      </p:cBhvr>
                                      <p:to>
                                        <p:strVal val="visible"/>
                                      </p:to>
                                    </p:set>
                                    <p:animEffect transition="in" filter="fade">
                                      <p:cBhvr>
                                        <p:cTn id="69" dur="2000"/>
                                        <p:tgtEl>
                                          <p:spTgt spid="155662"/>
                                        </p:tgtEl>
                                      </p:cBhvr>
                                    </p:animEffect>
                                    <p:anim calcmode="lin" valueType="num">
                                      <p:cBhvr>
                                        <p:cTn id="70" dur="2000" fill="hold"/>
                                        <p:tgtEl>
                                          <p:spTgt spid="155662"/>
                                        </p:tgtEl>
                                        <p:attrNameLst>
                                          <p:attrName>ppt_x</p:attrName>
                                        </p:attrNameLst>
                                      </p:cBhvr>
                                      <p:tavLst>
                                        <p:tav tm="0">
                                          <p:val>
                                            <p:strVal val="#ppt_x"/>
                                          </p:val>
                                        </p:tav>
                                        <p:tav tm="100000">
                                          <p:val>
                                            <p:strVal val="#ppt_x"/>
                                          </p:val>
                                        </p:tav>
                                      </p:tavLst>
                                    </p:anim>
                                    <p:anim calcmode="lin" valueType="num">
                                      <p:cBhvr>
                                        <p:cTn id="71" dur="2000" fill="hold"/>
                                        <p:tgtEl>
                                          <p:spTgt spid="15566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55663"/>
                                        </p:tgtEl>
                                        <p:attrNameLst>
                                          <p:attrName>style.visibility</p:attrName>
                                        </p:attrNameLst>
                                      </p:cBhvr>
                                      <p:to>
                                        <p:strVal val="visible"/>
                                      </p:to>
                                    </p:set>
                                    <p:animEffect transition="in" filter="fade">
                                      <p:cBhvr>
                                        <p:cTn id="74" dur="2000"/>
                                        <p:tgtEl>
                                          <p:spTgt spid="155663"/>
                                        </p:tgtEl>
                                      </p:cBhvr>
                                    </p:animEffect>
                                    <p:anim calcmode="lin" valueType="num">
                                      <p:cBhvr>
                                        <p:cTn id="75" dur="2000" fill="hold"/>
                                        <p:tgtEl>
                                          <p:spTgt spid="155663"/>
                                        </p:tgtEl>
                                        <p:attrNameLst>
                                          <p:attrName>ppt_x</p:attrName>
                                        </p:attrNameLst>
                                      </p:cBhvr>
                                      <p:tavLst>
                                        <p:tav tm="0">
                                          <p:val>
                                            <p:strVal val="#ppt_x"/>
                                          </p:val>
                                        </p:tav>
                                        <p:tav tm="100000">
                                          <p:val>
                                            <p:strVal val="#ppt_x"/>
                                          </p:val>
                                        </p:tav>
                                      </p:tavLst>
                                    </p:anim>
                                    <p:anim calcmode="lin" valueType="num">
                                      <p:cBhvr>
                                        <p:cTn id="76" dur="2000" fill="hold"/>
                                        <p:tgtEl>
                                          <p:spTgt spid="15566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55664"/>
                                        </p:tgtEl>
                                        <p:attrNameLst>
                                          <p:attrName>style.visibility</p:attrName>
                                        </p:attrNameLst>
                                      </p:cBhvr>
                                      <p:to>
                                        <p:strVal val="visible"/>
                                      </p:to>
                                    </p:set>
                                    <p:animEffect transition="in" filter="fade">
                                      <p:cBhvr>
                                        <p:cTn id="79" dur="2000"/>
                                        <p:tgtEl>
                                          <p:spTgt spid="155664"/>
                                        </p:tgtEl>
                                      </p:cBhvr>
                                    </p:animEffect>
                                    <p:anim calcmode="lin" valueType="num">
                                      <p:cBhvr>
                                        <p:cTn id="80" dur="2000" fill="hold"/>
                                        <p:tgtEl>
                                          <p:spTgt spid="155664"/>
                                        </p:tgtEl>
                                        <p:attrNameLst>
                                          <p:attrName>ppt_x</p:attrName>
                                        </p:attrNameLst>
                                      </p:cBhvr>
                                      <p:tavLst>
                                        <p:tav tm="0">
                                          <p:val>
                                            <p:strVal val="#ppt_x"/>
                                          </p:val>
                                        </p:tav>
                                        <p:tav tm="100000">
                                          <p:val>
                                            <p:strVal val="#ppt_x"/>
                                          </p:val>
                                        </p:tav>
                                      </p:tavLst>
                                    </p:anim>
                                    <p:anim calcmode="lin" valueType="num">
                                      <p:cBhvr>
                                        <p:cTn id="81" dur="2000" fill="hold"/>
                                        <p:tgtEl>
                                          <p:spTgt spid="15566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5665"/>
                                        </p:tgtEl>
                                        <p:attrNameLst>
                                          <p:attrName>style.visibility</p:attrName>
                                        </p:attrNameLst>
                                      </p:cBhvr>
                                      <p:to>
                                        <p:strVal val="visible"/>
                                      </p:to>
                                    </p:set>
                                    <p:animEffect transition="in" filter="fade">
                                      <p:cBhvr>
                                        <p:cTn id="84" dur="2000"/>
                                        <p:tgtEl>
                                          <p:spTgt spid="155665"/>
                                        </p:tgtEl>
                                      </p:cBhvr>
                                    </p:animEffect>
                                    <p:anim calcmode="lin" valueType="num">
                                      <p:cBhvr>
                                        <p:cTn id="85" dur="2000" fill="hold"/>
                                        <p:tgtEl>
                                          <p:spTgt spid="155665"/>
                                        </p:tgtEl>
                                        <p:attrNameLst>
                                          <p:attrName>ppt_x</p:attrName>
                                        </p:attrNameLst>
                                      </p:cBhvr>
                                      <p:tavLst>
                                        <p:tav tm="0">
                                          <p:val>
                                            <p:strVal val="#ppt_x"/>
                                          </p:val>
                                        </p:tav>
                                        <p:tav tm="100000">
                                          <p:val>
                                            <p:strVal val="#ppt_x"/>
                                          </p:val>
                                        </p:tav>
                                      </p:tavLst>
                                    </p:anim>
                                    <p:anim calcmode="lin" valueType="num">
                                      <p:cBhvr>
                                        <p:cTn id="86" dur="2000" fill="hold"/>
                                        <p:tgtEl>
                                          <p:spTgt spid="15566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55666"/>
                                        </p:tgtEl>
                                        <p:attrNameLst>
                                          <p:attrName>style.visibility</p:attrName>
                                        </p:attrNameLst>
                                      </p:cBhvr>
                                      <p:to>
                                        <p:strVal val="visible"/>
                                      </p:to>
                                    </p:set>
                                    <p:animEffect transition="in" filter="fade">
                                      <p:cBhvr>
                                        <p:cTn id="89" dur="2000"/>
                                        <p:tgtEl>
                                          <p:spTgt spid="155666"/>
                                        </p:tgtEl>
                                      </p:cBhvr>
                                    </p:animEffect>
                                    <p:anim calcmode="lin" valueType="num">
                                      <p:cBhvr>
                                        <p:cTn id="90" dur="2000" fill="hold"/>
                                        <p:tgtEl>
                                          <p:spTgt spid="155666"/>
                                        </p:tgtEl>
                                        <p:attrNameLst>
                                          <p:attrName>ppt_x</p:attrName>
                                        </p:attrNameLst>
                                      </p:cBhvr>
                                      <p:tavLst>
                                        <p:tav tm="0">
                                          <p:val>
                                            <p:strVal val="#ppt_x"/>
                                          </p:val>
                                        </p:tav>
                                        <p:tav tm="100000">
                                          <p:val>
                                            <p:strVal val="#ppt_x"/>
                                          </p:val>
                                        </p:tav>
                                      </p:tavLst>
                                    </p:anim>
                                    <p:anim calcmode="lin" valueType="num">
                                      <p:cBhvr>
                                        <p:cTn id="91" dur="2000" fill="hold"/>
                                        <p:tgtEl>
                                          <p:spTgt spid="15566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5667"/>
                                        </p:tgtEl>
                                        <p:attrNameLst>
                                          <p:attrName>style.visibility</p:attrName>
                                        </p:attrNameLst>
                                      </p:cBhvr>
                                      <p:to>
                                        <p:strVal val="visible"/>
                                      </p:to>
                                    </p:set>
                                    <p:animEffect transition="in" filter="fade">
                                      <p:cBhvr>
                                        <p:cTn id="94" dur="2000"/>
                                        <p:tgtEl>
                                          <p:spTgt spid="155667"/>
                                        </p:tgtEl>
                                      </p:cBhvr>
                                    </p:animEffect>
                                    <p:anim calcmode="lin" valueType="num">
                                      <p:cBhvr>
                                        <p:cTn id="95" dur="2000" fill="hold"/>
                                        <p:tgtEl>
                                          <p:spTgt spid="155667"/>
                                        </p:tgtEl>
                                        <p:attrNameLst>
                                          <p:attrName>ppt_x</p:attrName>
                                        </p:attrNameLst>
                                      </p:cBhvr>
                                      <p:tavLst>
                                        <p:tav tm="0">
                                          <p:val>
                                            <p:strVal val="#ppt_x"/>
                                          </p:val>
                                        </p:tav>
                                        <p:tav tm="100000">
                                          <p:val>
                                            <p:strVal val="#ppt_x"/>
                                          </p:val>
                                        </p:tav>
                                      </p:tavLst>
                                    </p:anim>
                                    <p:anim calcmode="lin" valueType="num">
                                      <p:cBhvr>
                                        <p:cTn id="96" dur="2000" fill="hold"/>
                                        <p:tgtEl>
                                          <p:spTgt spid="155667"/>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55668"/>
                                        </p:tgtEl>
                                        <p:attrNameLst>
                                          <p:attrName>style.visibility</p:attrName>
                                        </p:attrNameLst>
                                      </p:cBhvr>
                                      <p:to>
                                        <p:strVal val="visible"/>
                                      </p:to>
                                    </p:set>
                                    <p:animEffect transition="in" filter="fade">
                                      <p:cBhvr>
                                        <p:cTn id="99" dur="2000"/>
                                        <p:tgtEl>
                                          <p:spTgt spid="155668"/>
                                        </p:tgtEl>
                                      </p:cBhvr>
                                    </p:animEffect>
                                    <p:anim calcmode="lin" valueType="num">
                                      <p:cBhvr>
                                        <p:cTn id="100" dur="2000" fill="hold"/>
                                        <p:tgtEl>
                                          <p:spTgt spid="155668"/>
                                        </p:tgtEl>
                                        <p:attrNameLst>
                                          <p:attrName>ppt_x</p:attrName>
                                        </p:attrNameLst>
                                      </p:cBhvr>
                                      <p:tavLst>
                                        <p:tav tm="0">
                                          <p:val>
                                            <p:strVal val="#ppt_x"/>
                                          </p:val>
                                        </p:tav>
                                        <p:tav tm="100000">
                                          <p:val>
                                            <p:strVal val="#ppt_x"/>
                                          </p:val>
                                        </p:tav>
                                      </p:tavLst>
                                    </p:anim>
                                    <p:anim calcmode="lin" valueType="num">
                                      <p:cBhvr>
                                        <p:cTn id="101" dur="2000" fill="hold"/>
                                        <p:tgtEl>
                                          <p:spTgt spid="15566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55669"/>
                                        </p:tgtEl>
                                        <p:attrNameLst>
                                          <p:attrName>style.visibility</p:attrName>
                                        </p:attrNameLst>
                                      </p:cBhvr>
                                      <p:to>
                                        <p:strVal val="visible"/>
                                      </p:to>
                                    </p:set>
                                    <p:animEffect transition="in" filter="fade">
                                      <p:cBhvr>
                                        <p:cTn id="104" dur="2000"/>
                                        <p:tgtEl>
                                          <p:spTgt spid="155669"/>
                                        </p:tgtEl>
                                      </p:cBhvr>
                                    </p:animEffect>
                                    <p:anim calcmode="lin" valueType="num">
                                      <p:cBhvr>
                                        <p:cTn id="105" dur="2000" fill="hold"/>
                                        <p:tgtEl>
                                          <p:spTgt spid="155669"/>
                                        </p:tgtEl>
                                        <p:attrNameLst>
                                          <p:attrName>ppt_x</p:attrName>
                                        </p:attrNameLst>
                                      </p:cBhvr>
                                      <p:tavLst>
                                        <p:tav tm="0">
                                          <p:val>
                                            <p:strVal val="#ppt_x"/>
                                          </p:val>
                                        </p:tav>
                                        <p:tav tm="100000">
                                          <p:val>
                                            <p:strVal val="#ppt_x"/>
                                          </p:val>
                                        </p:tav>
                                      </p:tavLst>
                                    </p:anim>
                                    <p:anim calcmode="lin" valueType="num">
                                      <p:cBhvr>
                                        <p:cTn id="106" dur="2000" fill="hold"/>
                                        <p:tgtEl>
                                          <p:spTgt spid="155669"/>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55670"/>
                                        </p:tgtEl>
                                        <p:attrNameLst>
                                          <p:attrName>style.visibility</p:attrName>
                                        </p:attrNameLst>
                                      </p:cBhvr>
                                      <p:to>
                                        <p:strVal val="visible"/>
                                      </p:to>
                                    </p:set>
                                    <p:animEffect transition="in" filter="fade">
                                      <p:cBhvr>
                                        <p:cTn id="109" dur="2000"/>
                                        <p:tgtEl>
                                          <p:spTgt spid="155670"/>
                                        </p:tgtEl>
                                      </p:cBhvr>
                                    </p:animEffect>
                                    <p:anim calcmode="lin" valueType="num">
                                      <p:cBhvr>
                                        <p:cTn id="110" dur="2000" fill="hold"/>
                                        <p:tgtEl>
                                          <p:spTgt spid="155670"/>
                                        </p:tgtEl>
                                        <p:attrNameLst>
                                          <p:attrName>ppt_x</p:attrName>
                                        </p:attrNameLst>
                                      </p:cBhvr>
                                      <p:tavLst>
                                        <p:tav tm="0">
                                          <p:val>
                                            <p:strVal val="#ppt_x"/>
                                          </p:val>
                                        </p:tav>
                                        <p:tav tm="100000">
                                          <p:val>
                                            <p:strVal val="#ppt_x"/>
                                          </p:val>
                                        </p:tav>
                                      </p:tavLst>
                                    </p:anim>
                                    <p:anim calcmode="lin" valueType="num">
                                      <p:cBhvr>
                                        <p:cTn id="111" dur="2000" fill="hold"/>
                                        <p:tgtEl>
                                          <p:spTgt spid="15567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55671"/>
                                        </p:tgtEl>
                                        <p:attrNameLst>
                                          <p:attrName>style.visibility</p:attrName>
                                        </p:attrNameLst>
                                      </p:cBhvr>
                                      <p:to>
                                        <p:strVal val="visible"/>
                                      </p:to>
                                    </p:set>
                                    <p:animEffect transition="in" filter="fade">
                                      <p:cBhvr>
                                        <p:cTn id="114" dur="2000"/>
                                        <p:tgtEl>
                                          <p:spTgt spid="155671"/>
                                        </p:tgtEl>
                                      </p:cBhvr>
                                    </p:animEffect>
                                    <p:anim calcmode="lin" valueType="num">
                                      <p:cBhvr>
                                        <p:cTn id="115" dur="2000" fill="hold"/>
                                        <p:tgtEl>
                                          <p:spTgt spid="155671"/>
                                        </p:tgtEl>
                                        <p:attrNameLst>
                                          <p:attrName>ppt_x</p:attrName>
                                        </p:attrNameLst>
                                      </p:cBhvr>
                                      <p:tavLst>
                                        <p:tav tm="0">
                                          <p:val>
                                            <p:strVal val="#ppt_x"/>
                                          </p:val>
                                        </p:tav>
                                        <p:tav tm="100000">
                                          <p:val>
                                            <p:strVal val="#ppt_x"/>
                                          </p:val>
                                        </p:tav>
                                      </p:tavLst>
                                    </p:anim>
                                    <p:anim calcmode="lin" valueType="num">
                                      <p:cBhvr>
                                        <p:cTn id="116" dur="2000" fill="hold"/>
                                        <p:tgtEl>
                                          <p:spTgt spid="155671"/>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155672"/>
                                        </p:tgtEl>
                                        <p:attrNameLst>
                                          <p:attrName>style.visibility</p:attrName>
                                        </p:attrNameLst>
                                      </p:cBhvr>
                                      <p:to>
                                        <p:strVal val="visible"/>
                                      </p:to>
                                    </p:set>
                                    <p:animEffect transition="in" filter="fade">
                                      <p:cBhvr>
                                        <p:cTn id="119" dur="2000"/>
                                        <p:tgtEl>
                                          <p:spTgt spid="155672"/>
                                        </p:tgtEl>
                                      </p:cBhvr>
                                    </p:animEffect>
                                    <p:anim calcmode="lin" valueType="num">
                                      <p:cBhvr>
                                        <p:cTn id="120" dur="2000" fill="hold"/>
                                        <p:tgtEl>
                                          <p:spTgt spid="155672"/>
                                        </p:tgtEl>
                                        <p:attrNameLst>
                                          <p:attrName>ppt_x</p:attrName>
                                        </p:attrNameLst>
                                      </p:cBhvr>
                                      <p:tavLst>
                                        <p:tav tm="0">
                                          <p:val>
                                            <p:strVal val="#ppt_x"/>
                                          </p:val>
                                        </p:tav>
                                        <p:tav tm="100000">
                                          <p:val>
                                            <p:strVal val="#ppt_x"/>
                                          </p:val>
                                        </p:tav>
                                      </p:tavLst>
                                    </p:anim>
                                    <p:anim calcmode="lin" valueType="num">
                                      <p:cBhvr>
                                        <p:cTn id="121" dur="2000" fill="hold"/>
                                        <p:tgtEl>
                                          <p:spTgt spid="15567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55673"/>
                                        </p:tgtEl>
                                        <p:attrNameLst>
                                          <p:attrName>style.visibility</p:attrName>
                                        </p:attrNameLst>
                                      </p:cBhvr>
                                      <p:to>
                                        <p:strVal val="visible"/>
                                      </p:to>
                                    </p:set>
                                    <p:animEffect transition="in" filter="fade">
                                      <p:cBhvr>
                                        <p:cTn id="124" dur="2000"/>
                                        <p:tgtEl>
                                          <p:spTgt spid="155673"/>
                                        </p:tgtEl>
                                      </p:cBhvr>
                                    </p:animEffect>
                                    <p:anim calcmode="lin" valueType="num">
                                      <p:cBhvr>
                                        <p:cTn id="125" dur="2000" fill="hold"/>
                                        <p:tgtEl>
                                          <p:spTgt spid="155673"/>
                                        </p:tgtEl>
                                        <p:attrNameLst>
                                          <p:attrName>ppt_x</p:attrName>
                                        </p:attrNameLst>
                                      </p:cBhvr>
                                      <p:tavLst>
                                        <p:tav tm="0">
                                          <p:val>
                                            <p:strVal val="#ppt_x"/>
                                          </p:val>
                                        </p:tav>
                                        <p:tav tm="100000">
                                          <p:val>
                                            <p:strVal val="#ppt_x"/>
                                          </p:val>
                                        </p:tav>
                                      </p:tavLst>
                                    </p:anim>
                                    <p:anim calcmode="lin" valueType="num">
                                      <p:cBhvr>
                                        <p:cTn id="126" dur="2000" fill="hold"/>
                                        <p:tgtEl>
                                          <p:spTgt spid="155673"/>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155674"/>
                                        </p:tgtEl>
                                        <p:attrNameLst>
                                          <p:attrName>style.visibility</p:attrName>
                                        </p:attrNameLst>
                                      </p:cBhvr>
                                      <p:to>
                                        <p:strVal val="visible"/>
                                      </p:to>
                                    </p:set>
                                    <p:animEffect transition="in" filter="fade">
                                      <p:cBhvr>
                                        <p:cTn id="129" dur="2000"/>
                                        <p:tgtEl>
                                          <p:spTgt spid="155674"/>
                                        </p:tgtEl>
                                      </p:cBhvr>
                                    </p:animEffect>
                                    <p:anim calcmode="lin" valueType="num">
                                      <p:cBhvr>
                                        <p:cTn id="130" dur="2000" fill="hold"/>
                                        <p:tgtEl>
                                          <p:spTgt spid="155674"/>
                                        </p:tgtEl>
                                        <p:attrNameLst>
                                          <p:attrName>ppt_x</p:attrName>
                                        </p:attrNameLst>
                                      </p:cBhvr>
                                      <p:tavLst>
                                        <p:tav tm="0">
                                          <p:val>
                                            <p:strVal val="#ppt_x"/>
                                          </p:val>
                                        </p:tav>
                                        <p:tav tm="100000">
                                          <p:val>
                                            <p:strVal val="#ppt_x"/>
                                          </p:val>
                                        </p:tav>
                                      </p:tavLst>
                                    </p:anim>
                                    <p:anim calcmode="lin" valueType="num">
                                      <p:cBhvr>
                                        <p:cTn id="131" dur="2000" fill="hold"/>
                                        <p:tgtEl>
                                          <p:spTgt spid="155674"/>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155675"/>
                                        </p:tgtEl>
                                        <p:attrNameLst>
                                          <p:attrName>style.visibility</p:attrName>
                                        </p:attrNameLst>
                                      </p:cBhvr>
                                      <p:to>
                                        <p:strVal val="visible"/>
                                      </p:to>
                                    </p:set>
                                    <p:animEffect transition="in" filter="fade">
                                      <p:cBhvr>
                                        <p:cTn id="134" dur="2000"/>
                                        <p:tgtEl>
                                          <p:spTgt spid="155675"/>
                                        </p:tgtEl>
                                      </p:cBhvr>
                                    </p:animEffect>
                                    <p:anim calcmode="lin" valueType="num">
                                      <p:cBhvr>
                                        <p:cTn id="135" dur="2000" fill="hold"/>
                                        <p:tgtEl>
                                          <p:spTgt spid="155675"/>
                                        </p:tgtEl>
                                        <p:attrNameLst>
                                          <p:attrName>ppt_x</p:attrName>
                                        </p:attrNameLst>
                                      </p:cBhvr>
                                      <p:tavLst>
                                        <p:tav tm="0">
                                          <p:val>
                                            <p:strVal val="#ppt_x"/>
                                          </p:val>
                                        </p:tav>
                                        <p:tav tm="100000">
                                          <p:val>
                                            <p:strVal val="#ppt_x"/>
                                          </p:val>
                                        </p:tav>
                                      </p:tavLst>
                                    </p:anim>
                                    <p:anim calcmode="lin" valueType="num">
                                      <p:cBhvr>
                                        <p:cTn id="136" dur="2000" fill="hold"/>
                                        <p:tgtEl>
                                          <p:spTgt spid="155675"/>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155676"/>
                                        </p:tgtEl>
                                        <p:attrNameLst>
                                          <p:attrName>style.visibility</p:attrName>
                                        </p:attrNameLst>
                                      </p:cBhvr>
                                      <p:to>
                                        <p:strVal val="visible"/>
                                      </p:to>
                                    </p:set>
                                    <p:animEffect transition="in" filter="fade">
                                      <p:cBhvr>
                                        <p:cTn id="139" dur="2000"/>
                                        <p:tgtEl>
                                          <p:spTgt spid="155676"/>
                                        </p:tgtEl>
                                      </p:cBhvr>
                                    </p:animEffect>
                                    <p:anim calcmode="lin" valueType="num">
                                      <p:cBhvr>
                                        <p:cTn id="140" dur="2000" fill="hold"/>
                                        <p:tgtEl>
                                          <p:spTgt spid="155676"/>
                                        </p:tgtEl>
                                        <p:attrNameLst>
                                          <p:attrName>ppt_x</p:attrName>
                                        </p:attrNameLst>
                                      </p:cBhvr>
                                      <p:tavLst>
                                        <p:tav tm="0">
                                          <p:val>
                                            <p:strVal val="#ppt_x"/>
                                          </p:val>
                                        </p:tav>
                                        <p:tav tm="100000">
                                          <p:val>
                                            <p:strVal val="#ppt_x"/>
                                          </p:val>
                                        </p:tav>
                                      </p:tavLst>
                                    </p:anim>
                                    <p:anim calcmode="lin" valueType="num">
                                      <p:cBhvr>
                                        <p:cTn id="141" dur="2000" fill="hold"/>
                                        <p:tgtEl>
                                          <p:spTgt spid="155676"/>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155677"/>
                                        </p:tgtEl>
                                        <p:attrNameLst>
                                          <p:attrName>style.visibility</p:attrName>
                                        </p:attrNameLst>
                                      </p:cBhvr>
                                      <p:to>
                                        <p:strVal val="visible"/>
                                      </p:to>
                                    </p:set>
                                    <p:animEffect transition="in" filter="fade">
                                      <p:cBhvr>
                                        <p:cTn id="144" dur="2000"/>
                                        <p:tgtEl>
                                          <p:spTgt spid="155677"/>
                                        </p:tgtEl>
                                      </p:cBhvr>
                                    </p:animEffect>
                                    <p:anim calcmode="lin" valueType="num">
                                      <p:cBhvr>
                                        <p:cTn id="145" dur="2000" fill="hold"/>
                                        <p:tgtEl>
                                          <p:spTgt spid="155677"/>
                                        </p:tgtEl>
                                        <p:attrNameLst>
                                          <p:attrName>ppt_x</p:attrName>
                                        </p:attrNameLst>
                                      </p:cBhvr>
                                      <p:tavLst>
                                        <p:tav tm="0">
                                          <p:val>
                                            <p:strVal val="#ppt_x"/>
                                          </p:val>
                                        </p:tav>
                                        <p:tav tm="100000">
                                          <p:val>
                                            <p:strVal val="#ppt_x"/>
                                          </p:val>
                                        </p:tav>
                                      </p:tavLst>
                                    </p:anim>
                                    <p:anim calcmode="lin" valueType="num">
                                      <p:cBhvr>
                                        <p:cTn id="146" dur="2000" fill="hold"/>
                                        <p:tgtEl>
                                          <p:spTgt spid="155677"/>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155678"/>
                                        </p:tgtEl>
                                        <p:attrNameLst>
                                          <p:attrName>style.visibility</p:attrName>
                                        </p:attrNameLst>
                                      </p:cBhvr>
                                      <p:to>
                                        <p:strVal val="visible"/>
                                      </p:to>
                                    </p:set>
                                    <p:animEffect transition="in" filter="fade">
                                      <p:cBhvr>
                                        <p:cTn id="149" dur="2000"/>
                                        <p:tgtEl>
                                          <p:spTgt spid="155678"/>
                                        </p:tgtEl>
                                      </p:cBhvr>
                                    </p:animEffect>
                                    <p:anim calcmode="lin" valueType="num">
                                      <p:cBhvr>
                                        <p:cTn id="150" dur="2000" fill="hold"/>
                                        <p:tgtEl>
                                          <p:spTgt spid="155678"/>
                                        </p:tgtEl>
                                        <p:attrNameLst>
                                          <p:attrName>ppt_x</p:attrName>
                                        </p:attrNameLst>
                                      </p:cBhvr>
                                      <p:tavLst>
                                        <p:tav tm="0">
                                          <p:val>
                                            <p:strVal val="#ppt_x"/>
                                          </p:val>
                                        </p:tav>
                                        <p:tav tm="100000">
                                          <p:val>
                                            <p:strVal val="#ppt_x"/>
                                          </p:val>
                                        </p:tav>
                                      </p:tavLst>
                                    </p:anim>
                                    <p:anim calcmode="lin" valueType="num">
                                      <p:cBhvr>
                                        <p:cTn id="151" dur="2000" fill="hold"/>
                                        <p:tgtEl>
                                          <p:spTgt spid="155678"/>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155679"/>
                                        </p:tgtEl>
                                        <p:attrNameLst>
                                          <p:attrName>style.visibility</p:attrName>
                                        </p:attrNameLst>
                                      </p:cBhvr>
                                      <p:to>
                                        <p:strVal val="visible"/>
                                      </p:to>
                                    </p:set>
                                    <p:animEffect transition="in" filter="fade">
                                      <p:cBhvr>
                                        <p:cTn id="154" dur="2000"/>
                                        <p:tgtEl>
                                          <p:spTgt spid="155679"/>
                                        </p:tgtEl>
                                      </p:cBhvr>
                                    </p:animEffect>
                                    <p:anim calcmode="lin" valueType="num">
                                      <p:cBhvr>
                                        <p:cTn id="155" dur="2000" fill="hold"/>
                                        <p:tgtEl>
                                          <p:spTgt spid="155679"/>
                                        </p:tgtEl>
                                        <p:attrNameLst>
                                          <p:attrName>ppt_x</p:attrName>
                                        </p:attrNameLst>
                                      </p:cBhvr>
                                      <p:tavLst>
                                        <p:tav tm="0">
                                          <p:val>
                                            <p:strVal val="#ppt_x"/>
                                          </p:val>
                                        </p:tav>
                                        <p:tav tm="100000">
                                          <p:val>
                                            <p:strVal val="#ppt_x"/>
                                          </p:val>
                                        </p:tav>
                                      </p:tavLst>
                                    </p:anim>
                                    <p:anim calcmode="lin" valueType="num">
                                      <p:cBhvr>
                                        <p:cTn id="156" dur="2000" fill="hold"/>
                                        <p:tgtEl>
                                          <p:spTgt spid="155679"/>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155680"/>
                                        </p:tgtEl>
                                        <p:attrNameLst>
                                          <p:attrName>style.visibility</p:attrName>
                                        </p:attrNameLst>
                                      </p:cBhvr>
                                      <p:to>
                                        <p:strVal val="visible"/>
                                      </p:to>
                                    </p:set>
                                    <p:animEffect transition="in" filter="fade">
                                      <p:cBhvr>
                                        <p:cTn id="159" dur="2000"/>
                                        <p:tgtEl>
                                          <p:spTgt spid="155680"/>
                                        </p:tgtEl>
                                      </p:cBhvr>
                                    </p:animEffect>
                                    <p:anim calcmode="lin" valueType="num">
                                      <p:cBhvr>
                                        <p:cTn id="160" dur="2000" fill="hold"/>
                                        <p:tgtEl>
                                          <p:spTgt spid="155680"/>
                                        </p:tgtEl>
                                        <p:attrNameLst>
                                          <p:attrName>ppt_x</p:attrName>
                                        </p:attrNameLst>
                                      </p:cBhvr>
                                      <p:tavLst>
                                        <p:tav tm="0">
                                          <p:val>
                                            <p:strVal val="#ppt_x"/>
                                          </p:val>
                                        </p:tav>
                                        <p:tav tm="100000">
                                          <p:val>
                                            <p:strVal val="#ppt_x"/>
                                          </p:val>
                                        </p:tav>
                                      </p:tavLst>
                                    </p:anim>
                                    <p:anim calcmode="lin" valueType="num">
                                      <p:cBhvr>
                                        <p:cTn id="161" dur="2000" fill="hold"/>
                                        <p:tgtEl>
                                          <p:spTgt spid="155680"/>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155681"/>
                                        </p:tgtEl>
                                        <p:attrNameLst>
                                          <p:attrName>style.visibility</p:attrName>
                                        </p:attrNameLst>
                                      </p:cBhvr>
                                      <p:to>
                                        <p:strVal val="visible"/>
                                      </p:to>
                                    </p:set>
                                    <p:animEffect transition="in" filter="fade">
                                      <p:cBhvr>
                                        <p:cTn id="164" dur="2000"/>
                                        <p:tgtEl>
                                          <p:spTgt spid="155681"/>
                                        </p:tgtEl>
                                      </p:cBhvr>
                                    </p:animEffect>
                                    <p:anim calcmode="lin" valueType="num">
                                      <p:cBhvr>
                                        <p:cTn id="165" dur="2000" fill="hold"/>
                                        <p:tgtEl>
                                          <p:spTgt spid="155681"/>
                                        </p:tgtEl>
                                        <p:attrNameLst>
                                          <p:attrName>ppt_x</p:attrName>
                                        </p:attrNameLst>
                                      </p:cBhvr>
                                      <p:tavLst>
                                        <p:tav tm="0">
                                          <p:val>
                                            <p:strVal val="#ppt_x"/>
                                          </p:val>
                                        </p:tav>
                                        <p:tav tm="100000">
                                          <p:val>
                                            <p:strVal val="#ppt_x"/>
                                          </p:val>
                                        </p:tav>
                                      </p:tavLst>
                                    </p:anim>
                                    <p:anim calcmode="lin" valueType="num">
                                      <p:cBhvr>
                                        <p:cTn id="166" dur="2000" fill="hold"/>
                                        <p:tgtEl>
                                          <p:spTgt spid="155681"/>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155682"/>
                                        </p:tgtEl>
                                        <p:attrNameLst>
                                          <p:attrName>style.visibility</p:attrName>
                                        </p:attrNameLst>
                                      </p:cBhvr>
                                      <p:to>
                                        <p:strVal val="visible"/>
                                      </p:to>
                                    </p:set>
                                    <p:animEffect transition="in" filter="fade">
                                      <p:cBhvr>
                                        <p:cTn id="169" dur="2000"/>
                                        <p:tgtEl>
                                          <p:spTgt spid="155682"/>
                                        </p:tgtEl>
                                      </p:cBhvr>
                                    </p:animEffect>
                                    <p:anim calcmode="lin" valueType="num">
                                      <p:cBhvr>
                                        <p:cTn id="170" dur="2000" fill="hold"/>
                                        <p:tgtEl>
                                          <p:spTgt spid="155682"/>
                                        </p:tgtEl>
                                        <p:attrNameLst>
                                          <p:attrName>ppt_x</p:attrName>
                                        </p:attrNameLst>
                                      </p:cBhvr>
                                      <p:tavLst>
                                        <p:tav tm="0">
                                          <p:val>
                                            <p:strVal val="#ppt_x"/>
                                          </p:val>
                                        </p:tav>
                                        <p:tav tm="100000">
                                          <p:val>
                                            <p:strVal val="#ppt_x"/>
                                          </p:val>
                                        </p:tav>
                                      </p:tavLst>
                                    </p:anim>
                                    <p:anim calcmode="lin" valueType="num">
                                      <p:cBhvr>
                                        <p:cTn id="171" dur="2000" fill="hold"/>
                                        <p:tgtEl>
                                          <p:spTgt spid="155682"/>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155683"/>
                                        </p:tgtEl>
                                        <p:attrNameLst>
                                          <p:attrName>style.visibility</p:attrName>
                                        </p:attrNameLst>
                                      </p:cBhvr>
                                      <p:to>
                                        <p:strVal val="visible"/>
                                      </p:to>
                                    </p:set>
                                    <p:animEffect transition="in" filter="fade">
                                      <p:cBhvr>
                                        <p:cTn id="174" dur="2000"/>
                                        <p:tgtEl>
                                          <p:spTgt spid="155683"/>
                                        </p:tgtEl>
                                      </p:cBhvr>
                                    </p:animEffect>
                                    <p:anim calcmode="lin" valueType="num">
                                      <p:cBhvr>
                                        <p:cTn id="175" dur="2000" fill="hold"/>
                                        <p:tgtEl>
                                          <p:spTgt spid="155683"/>
                                        </p:tgtEl>
                                        <p:attrNameLst>
                                          <p:attrName>ppt_x</p:attrName>
                                        </p:attrNameLst>
                                      </p:cBhvr>
                                      <p:tavLst>
                                        <p:tav tm="0">
                                          <p:val>
                                            <p:strVal val="#ppt_x"/>
                                          </p:val>
                                        </p:tav>
                                        <p:tav tm="100000">
                                          <p:val>
                                            <p:strVal val="#ppt_x"/>
                                          </p:val>
                                        </p:tav>
                                      </p:tavLst>
                                    </p:anim>
                                    <p:anim calcmode="lin" valueType="num">
                                      <p:cBhvr>
                                        <p:cTn id="176" dur="2000" fill="hold"/>
                                        <p:tgtEl>
                                          <p:spTgt spid="155683"/>
                                        </p:tgtEl>
                                        <p:attrNameLst>
                                          <p:attrName>ppt_y</p:attrName>
                                        </p:attrNameLst>
                                      </p:cBhvr>
                                      <p:tavLst>
                                        <p:tav tm="0">
                                          <p:val>
                                            <p:strVal val="#ppt_y+.1"/>
                                          </p:val>
                                        </p:tav>
                                        <p:tav tm="100000">
                                          <p:val>
                                            <p:strVal val="#ppt_y"/>
                                          </p:val>
                                        </p:tav>
                                      </p:tavLst>
                                    </p:anim>
                                  </p:childTnLst>
                                </p:cTn>
                              </p:par>
                              <p:par>
                                <p:cTn id="177" presetID="42" presetClass="entr" presetSubtype="0" fill="hold" nodeType="withEffect">
                                  <p:stCondLst>
                                    <p:cond delay="0"/>
                                  </p:stCondLst>
                                  <p:childTnLst>
                                    <p:set>
                                      <p:cBhvr>
                                        <p:cTn id="178" dur="1" fill="hold">
                                          <p:stCondLst>
                                            <p:cond delay="0"/>
                                          </p:stCondLst>
                                        </p:cTn>
                                        <p:tgtEl>
                                          <p:spTgt spid="155684"/>
                                        </p:tgtEl>
                                        <p:attrNameLst>
                                          <p:attrName>style.visibility</p:attrName>
                                        </p:attrNameLst>
                                      </p:cBhvr>
                                      <p:to>
                                        <p:strVal val="visible"/>
                                      </p:to>
                                    </p:set>
                                    <p:animEffect transition="in" filter="fade">
                                      <p:cBhvr>
                                        <p:cTn id="179" dur="2000"/>
                                        <p:tgtEl>
                                          <p:spTgt spid="155684"/>
                                        </p:tgtEl>
                                      </p:cBhvr>
                                    </p:animEffect>
                                    <p:anim calcmode="lin" valueType="num">
                                      <p:cBhvr>
                                        <p:cTn id="180" dur="2000" fill="hold"/>
                                        <p:tgtEl>
                                          <p:spTgt spid="155684"/>
                                        </p:tgtEl>
                                        <p:attrNameLst>
                                          <p:attrName>ppt_x</p:attrName>
                                        </p:attrNameLst>
                                      </p:cBhvr>
                                      <p:tavLst>
                                        <p:tav tm="0">
                                          <p:val>
                                            <p:strVal val="#ppt_x"/>
                                          </p:val>
                                        </p:tav>
                                        <p:tav tm="100000">
                                          <p:val>
                                            <p:strVal val="#ppt_x"/>
                                          </p:val>
                                        </p:tav>
                                      </p:tavLst>
                                    </p:anim>
                                    <p:anim calcmode="lin" valueType="num">
                                      <p:cBhvr>
                                        <p:cTn id="181" dur="2000" fill="hold"/>
                                        <p:tgtEl>
                                          <p:spTgt spid="155684"/>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155685"/>
                                        </p:tgtEl>
                                        <p:attrNameLst>
                                          <p:attrName>style.visibility</p:attrName>
                                        </p:attrNameLst>
                                      </p:cBhvr>
                                      <p:to>
                                        <p:strVal val="visible"/>
                                      </p:to>
                                    </p:set>
                                    <p:animEffect transition="in" filter="fade">
                                      <p:cBhvr>
                                        <p:cTn id="184" dur="2000"/>
                                        <p:tgtEl>
                                          <p:spTgt spid="155685"/>
                                        </p:tgtEl>
                                      </p:cBhvr>
                                    </p:animEffect>
                                    <p:anim calcmode="lin" valueType="num">
                                      <p:cBhvr>
                                        <p:cTn id="185" dur="2000" fill="hold"/>
                                        <p:tgtEl>
                                          <p:spTgt spid="155685"/>
                                        </p:tgtEl>
                                        <p:attrNameLst>
                                          <p:attrName>ppt_x</p:attrName>
                                        </p:attrNameLst>
                                      </p:cBhvr>
                                      <p:tavLst>
                                        <p:tav tm="0">
                                          <p:val>
                                            <p:strVal val="#ppt_x"/>
                                          </p:val>
                                        </p:tav>
                                        <p:tav tm="100000">
                                          <p:val>
                                            <p:strVal val="#ppt_x"/>
                                          </p:val>
                                        </p:tav>
                                      </p:tavLst>
                                    </p:anim>
                                    <p:anim calcmode="lin" valueType="num">
                                      <p:cBhvr>
                                        <p:cTn id="186" dur="2000" fill="hold"/>
                                        <p:tgtEl>
                                          <p:spTgt spid="155685"/>
                                        </p:tgtEl>
                                        <p:attrNameLst>
                                          <p:attrName>ppt_y</p:attrName>
                                        </p:attrNameLst>
                                      </p:cBhvr>
                                      <p:tavLst>
                                        <p:tav tm="0">
                                          <p:val>
                                            <p:strVal val="#ppt_y+.1"/>
                                          </p:val>
                                        </p:tav>
                                        <p:tav tm="100000">
                                          <p:val>
                                            <p:strVal val="#ppt_y"/>
                                          </p:val>
                                        </p:tav>
                                      </p:tavLst>
                                    </p:anim>
                                  </p:childTnLst>
                                </p:cTn>
                              </p:par>
                              <p:par>
                                <p:cTn id="187" presetID="42" presetClass="entr" presetSubtype="0" fill="hold" nodeType="withEffect">
                                  <p:stCondLst>
                                    <p:cond delay="0"/>
                                  </p:stCondLst>
                                  <p:childTnLst>
                                    <p:set>
                                      <p:cBhvr>
                                        <p:cTn id="188" dur="1" fill="hold">
                                          <p:stCondLst>
                                            <p:cond delay="0"/>
                                          </p:stCondLst>
                                        </p:cTn>
                                        <p:tgtEl>
                                          <p:spTgt spid="155686"/>
                                        </p:tgtEl>
                                        <p:attrNameLst>
                                          <p:attrName>style.visibility</p:attrName>
                                        </p:attrNameLst>
                                      </p:cBhvr>
                                      <p:to>
                                        <p:strVal val="visible"/>
                                      </p:to>
                                    </p:set>
                                    <p:animEffect transition="in" filter="fade">
                                      <p:cBhvr>
                                        <p:cTn id="189" dur="2000"/>
                                        <p:tgtEl>
                                          <p:spTgt spid="155686"/>
                                        </p:tgtEl>
                                      </p:cBhvr>
                                    </p:animEffect>
                                    <p:anim calcmode="lin" valueType="num">
                                      <p:cBhvr>
                                        <p:cTn id="190" dur="2000" fill="hold"/>
                                        <p:tgtEl>
                                          <p:spTgt spid="155686"/>
                                        </p:tgtEl>
                                        <p:attrNameLst>
                                          <p:attrName>ppt_x</p:attrName>
                                        </p:attrNameLst>
                                      </p:cBhvr>
                                      <p:tavLst>
                                        <p:tav tm="0">
                                          <p:val>
                                            <p:strVal val="#ppt_x"/>
                                          </p:val>
                                        </p:tav>
                                        <p:tav tm="100000">
                                          <p:val>
                                            <p:strVal val="#ppt_x"/>
                                          </p:val>
                                        </p:tav>
                                      </p:tavLst>
                                    </p:anim>
                                    <p:anim calcmode="lin" valueType="num">
                                      <p:cBhvr>
                                        <p:cTn id="191" dur="2000" fill="hold"/>
                                        <p:tgtEl>
                                          <p:spTgt spid="155686"/>
                                        </p:tgtEl>
                                        <p:attrNameLst>
                                          <p:attrName>ppt_y</p:attrName>
                                        </p:attrNameLst>
                                      </p:cBhvr>
                                      <p:tavLst>
                                        <p:tav tm="0">
                                          <p:val>
                                            <p:strVal val="#ppt_y+.1"/>
                                          </p:val>
                                        </p:tav>
                                        <p:tav tm="100000">
                                          <p:val>
                                            <p:strVal val="#ppt_y"/>
                                          </p:val>
                                        </p:tav>
                                      </p:tavLst>
                                    </p:anim>
                                  </p:childTnLst>
                                </p:cTn>
                              </p:par>
                              <p:par>
                                <p:cTn id="192" presetID="42" presetClass="entr" presetSubtype="0" fill="hold" nodeType="withEffect">
                                  <p:stCondLst>
                                    <p:cond delay="0"/>
                                  </p:stCondLst>
                                  <p:childTnLst>
                                    <p:set>
                                      <p:cBhvr>
                                        <p:cTn id="193" dur="1" fill="hold">
                                          <p:stCondLst>
                                            <p:cond delay="0"/>
                                          </p:stCondLst>
                                        </p:cTn>
                                        <p:tgtEl>
                                          <p:spTgt spid="155687"/>
                                        </p:tgtEl>
                                        <p:attrNameLst>
                                          <p:attrName>style.visibility</p:attrName>
                                        </p:attrNameLst>
                                      </p:cBhvr>
                                      <p:to>
                                        <p:strVal val="visible"/>
                                      </p:to>
                                    </p:set>
                                    <p:animEffect transition="in" filter="fade">
                                      <p:cBhvr>
                                        <p:cTn id="194" dur="2000"/>
                                        <p:tgtEl>
                                          <p:spTgt spid="155687"/>
                                        </p:tgtEl>
                                      </p:cBhvr>
                                    </p:animEffect>
                                    <p:anim calcmode="lin" valueType="num">
                                      <p:cBhvr>
                                        <p:cTn id="195" dur="2000" fill="hold"/>
                                        <p:tgtEl>
                                          <p:spTgt spid="155687"/>
                                        </p:tgtEl>
                                        <p:attrNameLst>
                                          <p:attrName>ppt_x</p:attrName>
                                        </p:attrNameLst>
                                      </p:cBhvr>
                                      <p:tavLst>
                                        <p:tav tm="0">
                                          <p:val>
                                            <p:strVal val="#ppt_x"/>
                                          </p:val>
                                        </p:tav>
                                        <p:tav tm="100000">
                                          <p:val>
                                            <p:strVal val="#ppt_x"/>
                                          </p:val>
                                        </p:tav>
                                      </p:tavLst>
                                    </p:anim>
                                    <p:anim calcmode="lin" valueType="num">
                                      <p:cBhvr>
                                        <p:cTn id="196" dur="2000" fill="hold"/>
                                        <p:tgtEl>
                                          <p:spTgt spid="155687"/>
                                        </p:tgtEl>
                                        <p:attrNameLst>
                                          <p:attrName>ppt_y</p:attrName>
                                        </p:attrNameLst>
                                      </p:cBhvr>
                                      <p:tavLst>
                                        <p:tav tm="0">
                                          <p:val>
                                            <p:strVal val="#ppt_y+.1"/>
                                          </p:val>
                                        </p:tav>
                                        <p:tav tm="100000">
                                          <p:val>
                                            <p:strVal val="#ppt_y"/>
                                          </p:val>
                                        </p:tav>
                                      </p:tavLst>
                                    </p:anim>
                                  </p:childTnLst>
                                </p:cTn>
                              </p:par>
                              <p:par>
                                <p:cTn id="197" presetID="42" presetClass="entr" presetSubtype="0" fill="hold" nodeType="withEffect">
                                  <p:stCondLst>
                                    <p:cond delay="0"/>
                                  </p:stCondLst>
                                  <p:childTnLst>
                                    <p:set>
                                      <p:cBhvr>
                                        <p:cTn id="198" dur="1" fill="hold">
                                          <p:stCondLst>
                                            <p:cond delay="0"/>
                                          </p:stCondLst>
                                        </p:cTn>
                                        <p:tgtEl>
                                          <p:spTgt spid="155688"/>
                                        </p:tgtEl>
                                        <p:attrNameLst>
                                          <p:attrName>style.visibility</p:attrName>
                                        </p:attrNameLst>
                                      </p:cBhvr>
                                      <p:to>
                                        <p:strVal val="visible"/>
                                      </p:to>
                                    </p:set>
                                    <p:animEffect transition="in" filter="fade">
                                      <p:cBhvr>
                                        <p:cTn id="199" dur="2000"/>
                                        <p:tgtEl>
                                          <p:spTgt spid="155688"/>
                                        </p:tgtEl>
                                      </p:cBhvr>
                                    </p:animEffect>
                                    <p:anim calcmode="lin" valueType="num">
                                      <p:cBhvr>
                                        <p:cTn id="200" dur="2000" fill="hold"/>
                                        <p:tgtEl>
                                          <p:spTgt spid="155688"/>
                                        </p:tgtEl>
                                        <p:attrNameLst>
                                          <p:attrName>ppt_x</p:attrName>
                                        </p:attrNameLst>
                                      </p:cBhvr>
                                      <p:tavLst>
                                        <p:tav tm="0">
                                          <p:val>
                                            <p:strVal val="#ppt_x"/>
                                          </p:val>
                                        </p:tav>
                                        <p:tav tm="100000">
                                          <p:val>
                                            <p:strVal val="#ppt_x"/>
                                          </p:val>
                                        </p:tav>
                                      </p:tavLst>
                                    </p:anim>
                                    <p:anim calcmode="lin" valueType="num">
                                      <p:cBhvr>
                                        <p:cTn id="201" dur="2000" fill="hold"/>
                                        <p:tgtEl>
                                          <p:spTgt spid="155688"/>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155689"/>
                                        </p:tgtEl>
                                        <p:attrNameLst>
                                          <p:attrName>style.visibility</p:attrName>
                                        </p:attrNameLst>
                                      </p:cBhvr>
                                      <p:to>
                                        <p:strVal val="visible"/>
                                      </p:to>
                                    </p:set>
                                    <p:animEffect transition="in" filter="fade">
                                      <p:cBhvr>
                                        <p:cTn id="204" dur="2000"/>
                                        <p:tgtEl>
                                          <p:spTgt spid="155689"/>
                                        </p:tgtEl>
                                      </p:cBhvr>
                                    </p:animEffect>
                                    <p:anim calcmode="lin" valueType="num">
                                      <p:cBhvr>
                                        <p:cTn id="205" dur="2000" fill="hold"/>
                                        <p:tgtEl>
                                          <p:spTgt spid="155689"/>
                                        </p:tgtEl>
                                        <p:attrNameLst>
                                          <p:attrName>ppt_x</p:attrName>
                                        </p:attrNameLst>
                                      </p:cBhvr>
                                      <p:tavLst>
                                        <p:tav tm="0">
                                          <p:val>
                                            <p:strVal val="#ppt_x"/>
                                          </p:val>
                                        </p:tav>
                                        <p:tav tm="100000">
                                          <p:val>
                                            <p:strVal val="#ppt_x"/>
                                          </p:val>
                                        </p:tav>
                                      </p:tavLst>
                                    </p:anim>
                                    <p:anim calcmode="lin" valueType="num">
                                      <p:cBhvr>
                                        <p:cTn id="206" dur="2000" fill="hold"/>
                                        <p:tgtEl>
                                          <p:spTgt spid="155689"/>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155690"/>
                                        </p:tgtEl>
                                        <p:attrNameLst>
                                          <p:attrName>style.visibility</p:attrName>
                                        </p:attrNameLst>
                                      </p:cBhvr>
                                      <p:to>
                                        <p:strVal val="visible"/>
                                      </p:to>
                                    </p:set>
                                    <p:animEffect transition="in" filter="fade">
                                      <p:cBhvr>
                                        <p:cTn id="209" dur="2000"/>
                                        <p:tgtEl>
                                          <p:spTgt spid="155690"/>
                                        </p:tgtEl>
                                      </p:cBhvr>
                                    </p:animEffect>
                                    <p:anim calcmode="lin" valueType="num">
                                      <p:cBhvr>
                                        <p:cTn id="210" dur="2000" fill="hold"/>
                                        <p:tgtEl>
                                          <p:spTgt spid="155690"/>
                                        </p:tgtEl>
                                        <p:attrNameLst>
                                          <p:attrName>ppt_x</p:attrName>
                                        </p:attrNameLst>
                                      </p:cBhvr>
                                      <p:tavLst>
                                        <p:tav tm="0">
                                          <p:val>
                                            <p:strVal val="#ppt_x"/>
                                          </p:val>
                                        </p:tav>
                                        <p:tav tm="100000">
                                          <p:val>
                                            <p:strVal val="#ppt_x"/>
                                          </p:val>
                                        </p:tav>
                                      </p:tavLst>
                                    </p:anim>
                                    <p:anim calcmode="lin" valueType="num">
                                      <p:cBhvr>
                                        <p:cTn id="211" dur="2000" fill="hold"/>
                                        <p:tgtEl>
                                          <p:spTgt spid="155690"/>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155691"/>
                                        </p:tgtEl>
                                        <p:attrNameLst>
                                          <p:attrName>style.visibility</p:attrName>
                                        </p:attrNameLst>
                                      </p:cBhvr>
                                      <p:to>
                                        <p:strVal val="visible"/>
                                      </p:to>
                                    </p:set>
                                    <p:animEffect transition="in" filter="fade">
                                      <p:cBhvr>
                                        <p:cTn id="214" dur="2000"/>
                                        <p:tgtEl>
                                          <p:spTgt spid="155691"/>
                                        </p:tgtEl>
                                      </p:cBhvr>
                                    </p:animEffect>
                                    <p:anim calcmode="lin" valueType="num">
                                      <p:cBhvr>
                                        <p:cTn id="215" dur="2000" fill="hold"/>
                                        <p:tgtEl>
                                          <p:spTgt spid="155691"/>
                                        </p:tgtEl>
                                        <p:attrNameLst>
                                          <p:attrName>ppt_x</p:attrName>
                                        </p:attrNameLst>
                                      </p:cBhvr>
                                      <p:tavLst>
                                        <p:tav tm="0">
                                          <p:val>
                                            <p:strVal val="#ppt_x"/>
                                          </p:val>
                                        </p:tav>
                                        <p:tav tm="100000">
                                          <p:val>
                                            <p:strVal val="#ppt_x"/>
                                          </p:val>
                                        </p:tav>
                                      </p:tavLst>
                                    </p:anim>
                                    <p:anim calcmode="lin" valueType="num">
                                      <p:cBhvr>
                                        <p:cTn id="216" dur="2000" fill="hold"/>
                                        <p:tgtEl>
                                          <p:spTgt spid="1556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nimBg="1"/>
      <p:bldP spid="155652" grpId="0" animBg="1"/>
      <p:bldP spid="155653" grpId="0" animBg="1"/>
      <p:bldP spid="155654" grpId="0" animBg="1"/>
      <p:bldP spid="155655" grpId="0" animBg="1"/>
      <p:bldP spid="155656" grpId="0" animBg="1"/>
      <p:bldP spid="155657" grpId="0" animBg="1"/>
      <p:bldP spid="155658" grpId="0" animBg="1"/>
      <p:bldP spid="155659" grpId="0" animBg="1"/>
      <p:bldP spid="155660" grpId="0" animBg="1"/>
      <p:bldP spid="155661" grpId="0" animBg="1"/>
      <p:bldP spid="155662" grpId="0" animBg="1"/>
      <p:bldP spid="155663" grpId="0" animBg="1"/>
      <p:bldP spid="155664" grpId="0" animBg="1"/>
      <p:bldP spid="155665" grpId="0" animBg="1"/>
      <p:bldP spid="155666" grpId="0" animBg="1"/>
      <p:bldP spid="15566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404446" y="1283677"/>
            <a:ext cx="11438791" cy="5345723"/>
          </a:xfrm>
          <a:noFill/>
          <a:ln>
            <a:solidFill>
              <a:srgbClr val="00FFFF"/>
            </a:solidFill>
            <a:miter lim="800000"/>
            <a:headEnd/>
            <a:tailEnd/>
          </a:ln>
        </p:spPr>
        <p:txBody>
          <a:bodyPr>
            <a:normAutofit/>
          </a:bodyPr>
          <a:lstStyle/>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КОНФЛИКТНЫЙ ЧЕЛОВЕК</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это человек, который чаще других создаёт и вовлекает других в конфликты и конфликтные ситуации.</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КОНФЛИКТНАЯ СИТУАЦИЯ</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это ситуация скрытого или открытого противоборства двух или нескольких сторон участников, каждый из которых имеет свои цели, мотивы, средства или способы решения проблемы имеющие личную значимость для каждого из её участников.</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КОНФЛИКТ</a:t>
            </a:r>
            <a:r>
              <a:rPr lang="ru-RU" altLang="ru-RU" sz="2000" dirty="0">
                <a:latin typeface="Times New Roman" panose="02020603050405020304" pitchFamily="18" charset="0"/>
                <a:cs typeface="Times New Roman" panose="02020603050405020304" pitchFamily="18" charset="0"/>
              </a:rPr>
              <a:t> – </a:t>
            </a:r>
            <a:r>
              <a:rPr lang="ru-RU" altLang="ru-RU" sz="2000" b="1" dirty="0">
                <a:latin typeface="Times New Roman" panose="02020603050405020304" pitchFamily="18" charset="0"/>
                <a:cs typeface="Times New Roman" panose="02020603050405020304" pitchFamily="18" charset="0"/>
              </a:rPr>
              <a:t>это процесс резкого обострения противоречия и борьбы двух или более сторон участников в решении проблемы имеющей личную значимость для каждого из её участников.</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УСИЛЕНИЕ КОНФЛИКТА</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это процесс обострения противоречия и борьбы его участников.</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РАЗРЕШЕНИЕ КОНФЛИКТА</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это процесс нахождения взаимоприемлемого решения проблемы, имеющей личную значимость для участников конфликта.</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ИСТОЧНИКИ КОНФЛИКТОВ</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это противоречие, которые возникают там, где есть рассогласования.</a:t>
            </a:r>
          </a:p>
          <a:p>
            <a:pPr algn="just" eaLnBrk="1" hangingPunct="1">
              <a:lnSpc>
                <a:spcPct val="90000"/>
              </a:lnSpc>
              <a:buFont typeface="Wingdings" panose="05000000000000000000" pitchFamily="2" charset="2"/>
              <a:buNone/>
            </a:pPr>
            <a:r>
              <a:rPr lang="ru-RU" altLang="ru-RU" sz="2000" b="1" dirty="0">
                <a:solidFill>
                  <a:srgbClr val="C00000"/>
                </a:solidFill>
                <a:latin typeface="Times New Roman" panose="02020603050405020304" pitchFamily="18" charset="0"/>
                <a:cs typeface="Times New Roman" panose="02020603050405020304" pitchFamily="18" charset="0"/>
              </a:rPr>
              <a:t>ПСИХОЛОГИЧЕСКАЯ УСТОЙЧИВОСТЬ</a:t>
            </a:r>
            <a:r>
              <a:rPr lang="ru-RU" altLang="ru-RU" sz="2000" dirty="0">
                <a:solidFill>
                  <a:srgbClr val="C00000"/>
                </a:solidFill>
                <a:latin typeface="Times New Roman" panose="02020603050405020304" pitchFamily="18" charset="0"/>
                <a:cs typeface="Times New Roman" panose="02020603050405020304" pitchFamily="18" charset="0"/>
              </a:rPr>
              <a:t> </a:t>
            </a:r>
            <a:r>
              <a:rPr lang="ru-RU" altLang="ru-RU" sz="2000" b="1" dirty="0">
                <a:latin typeface="Times New Roman" panose="02020603050405020304" pitchFamily="18" charset="0"/>
                <a:cs typeface="Times New Roman" panose="02020603050405020304" pitchFamily="18" charset="0"/>
              </a:rPr>
              <a:t>– это характеристика личности, состоящая в сохранении оптимального функционирования психики в условиях в условиях </a:t>
            </a:r>
            <a:r>
              <a:rPr lang="ru-RU" altLang="ru-RU" sz="2000" b="1" dirty="0" err="1">
                <a:latin typeface="Times New Roman" panose="02020603050405020304" pitchFamily="18" charset="0"/>
                <a:cs typeface="Times New Roman" panose="02020603050405020304" pitchFamily="18" charset="0"/>
              </a:rPr>
              <a:t>фрустрирующего</a:t>
            </a:r>
            <a:r>
              <a:rPr lang="ru-RU" altLang="ru-RU" sz="2000" b="1" dirty="0">
                <a:latin typeface="Times New Roman" panose="02020603050405020304" pitchFamily="18" charset="0"/>
                <a:cs typeface="Times New Roman" panose="02020603050405020304" pitchFamily="18" charset="0"/>
              </a:rPr>
              <a:t> и </a:t>
            </a:r>
            <a:r>
              <a:rPr lang="ru-RU" altLang="ru-RU" sz="2000" b="1" dirty="0" err="1">
                <a:latin typeface="Times New Roman" panose="02020603050405020304" pitchFamily="18" charset="0"/>
                <a:cs typeface="Times New Roman" panose="02020603050405020304" pitchFamily="18" charset="0"/>
              </a:rPr>
              <a:t>стрессогенного</a:t>
            </a:r>
            <a:r>
              <a:rPr lang="ru-RU" altLang="ru-RU" sz="2000" b="1" dirty="0">
                <a:latin typeface="Times New Roman" panose="02020603050405020304" pitchFamily="18" charset="0"/>
                <a:cs typeface="Times New Roman" panose="02020603050405020304" pitchFamily="18" charset="0"/>
              </a:rPr>
              <a:t> воздействия трудных ситуаций.</a:t>
            </a:r>
          </a:p>
          <a:p>
            <a:pPr eaLnBrk="1" hangingPunct="1">
              <a:lnSpc>
                <a:spcPct val="90000"/>
              </a:lnSpc>
              <a:buFont typeface="Wingdings" panose="05000000000000000000" pitchFamily="2" charset="2"/>
              <a:buNone/>
            </a:pPr>
            <a:r>
              <a:rPr lang="ru-RU" altLang="ru-RU" sz="1800" dirty="0">
                <a:latin typeface="Times New Roman" panose="02020603050405020304" pitchFamily="18" charset="0"/>
                <a:cs typeface="Times New Roman" panose="02020603050405020304" pitchFamily="18" charset="0"/>
              </a:rPr>
              <a:t> </a:t>
            </a:r>
          </a:p>
        </p:txBody>
      </p:sp>
      <p:sp>
        <p:nvSpPr>
          <p:cNvPr id="45059" name="WordArt 4"/>
          <p:cNvSpPr>
            <a:spLocks noChangeArrowheads="1" noChangeShapeType="1" noTextEdit="1"/>
          </p:cNvSpPr>
          <p:nvPr/>
        </p:nvSpPr>
        <p:spPr bwMode="auto">
          <a:xfrm>
            <a:off x="2306028" y="149470"/>
            <a:ext cx="7993063" cy="941875"/>
          </a:xfrm>
          <a:prstGeom prst="rect">
            <a:avLst/>
          </a:prstGeom>
        </p:spPr>
        <p:txBody>
          <a:bodyPr wrap="none" fromWordArt="1">
            <a:prstTxWarp prst="textDoubleWave1">
              <a:avLst>
                <a:gd name="adj1" fmla="val 0"/>
                <a:gd name="adj2" fmla="val 0"/>
              </a:avLst>
            </a:prstTxWarp>
          </a:bodyPr>
          <a:lstStyle/>
          <a:p>
            <a:pPr algn="ctr"/>
            <a:r>
              <a:rPr lang="ru-RU" sz="36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panose="020B0806030902050204" pitchFamily="34" charset="0"/>
              </a:rPr>
              <a:t>Основные  понятия</a:t>
            </a:r>
            <a:endParaRPr lang="ru-RU"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panose="020B0806030902050204" pitchFamily="34" charset="0"/>
            </a:endParaRPr>
          </a:p>
        </p:txBody>
      </p:sp>
    </p:spTree>
    <p:extLst>
      <p:ext uri="{BB962C8B-B14F-4D97-AF65-F5344CB8AC3E}">
        <p14:creationId xmlns:p14="http://schemas.microsoft.com/office/powerpoint/2010/main" val="242186525"/>
      </p:ext>
    </p:extLst>
  </p:cSld>
  <p:clrMapOvr>
    <a:masterClrMapping/>
  </p:clrMapOvr>
  <p:transition advTm="9664">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slide(fromTop)">
                                      <p:cBhvr>
                                        <p:cTn id="7" dur="500"/>
                                        <p:tgtEl>
                                          <p:spTgt spid="274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slide(fromTop)">
                                      <p:cBhvr>
                                        <p:cTn id="12" dur="500"/>
                                        <p:tgtEl>
                                          <p:spTgt spid="274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Effect transition="in" filter="slide(fromTop)">
                                      <p:cBhvr>
                                        <p:cTn id="17" dur="500"/>
                                        <p:tgtEl>
                                          <p:spTgt spid="274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Effect transition="in" filter="slide(fromTop)">
                                      <p:cBhvr>
                                        <p:cTn id="22" dur="500"/>
                                        <p:tgtEl>
                                          <p:spTgt spid="274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Effect transition="in" filter="slide(fromTop)">
                                      <p:cBhvr>
                                        <p:cTn id="27" dur="500"/>
                                        <p:tgtEl>
                                          <p:spTgt spid="274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74435">
                                            <p:txEl>
                                              <p:pRg st="5" end="5"/>
                                            </p:txEl>
                                          </p:spTgt>
                                        </p:tgtEl>
                                        <p:attrNameLst>
                                          <p:attrName>style.visibility</p:attrName>
                                        </p:attrNameLst>
                                      </p:cBhvr>
                                      <p:to>
                                        <p:strVal val="visible"/>
                                      </p:to>
                                    </p:set>
                                    <p:animEffect transition="in" filter="slide(fromTop)">
                                      <p:cBhvr>
                                        <p:cTn id="32" dur="500"/>
                                        <p:tgtEl>
                                          <p:spTgt spid="274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274435">
                                            <p:txEl>
                                              <p:pRg st="6" end="6"/>
                                            </p:txEl>
                                          </p:spTgt>
                                        </p:tgtEl>
                                        <p:attrNameLst>
                                          <p:attrName>style.visibility</p:attrName>
                                        </p:attrNameLst>
                                      </p:cBhvr>
                                      <p:to>
                                        <p:strVal val="visible"/>
                                      </p:to>
                                    </p:set>
                                    <p:animEffect transition="in" filter="slide(fromTop)">
                                      <p:cBhvr>
                                        <p:cTn id="37" dur="500"/>
                                        <p:tgtEl>
                                          <p:spTgt spid="2744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74435">
                                            <p:txEl>
                                              <p:pRg st="7" end="7"/>
                                            </p:txEl>
                                          </p:spTgt>
                                        </p:tgtEl>
                                        <p:attrNameLst>
                                          <p:attrName>style.visibility</p:attrName>
                                        </p:attrNameLst>
                                      </p:cBhvr>
                                      <p:to>
                                        <p:strVal val="visible"/>
                                      </p:to>
                                    </p:set>
                                    <p:animEffect transition="in" filter="slide(fromTop)">
                                      <p:cBhvr>
                                        <p:cTn id="42" dur="500"/>
                                        <p:tgtEl>
                                          <p:spTgt spid="27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48000" y="2967335"/>
            <a:ext cx="6096000" cy="2862322"/>
          </a:xfrm>
          <a:prstGeom prst="rect">
            <a:avLst/>
          </a:prstGeom>
        </p:spPr>
        <p:txBody>
          <a:bodyPr>
            <a:spAutoFit/>
          </a:bodyPr>
          <a:lstStyle/>
          <a:p>
            <a:r>
              <a:rPr lang="ru-RU" dirty="0"/>
              <a:t>Ученые выявили шесть основных мотивов, с которыми люди вступают во взаимодействие:</a:t>
            </a:r>
          </a:p>
          <a:p>
            <a:r>
              <a:rPr lang="ru-RU" dirty="0"/>
              <a:t>1) мотив максимизации общего выигрыша (или мотив кооперации);</a:t>
            </a:r>
          </a:p>
          <a:p>
            <a:r>
              <a:rPr lang="ru-RU" dirty="0"/>
              <a:t>2) максимизации собственного выигрыша (или индивидуализм);</a:t>
            </a:r>
          </a:p>
          <a:p>
            <a:r>
              <a:rPr lang="ru-RU" dirty="0"/>
              <a:t>3) максимизации относительного выигрыша (конкуренция);</a:t>
            </a:r>
          </a:p>
          <a:p>
            <a:r>
              <a:rPr lang="ru-RU" dirty="0"/>
              <a:t>4) максимизации выигрыша другого (альтруизм);</a:t>
            </a:r>
          </a:p>
          <a:p>
            <a:r>
              <a:rPr lang="ru-RU" dirty="0"/>
              <a:t>5) минимизации выигрыша другого (агрессия);</a:t>
            </a:r>
          </a:p>
          <a:p>
            <a:r>
              <a:rPr lang="ru-RU" dirty="0"/>
              <a:t>6) минимизации различий в выигрышах (равенство).</a:t>
            </a:r>
          </a:p>
        </p:txBody>
      </p:sp>
    </p:spTree>
    <p:extLst>
      <p:ext uri="{BB962C8B-B14F-4D97-AF65-F5344CB8AC3E}">
        <p14:creationId xmlns:p14="http://schemas.microsoft.com/office/powerpoint/2010/main" val="3577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2180492" y="298938"/>
            <a:ext cx="8185639" cy="685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smtClean="0">
                <a:solidFill>
                  <a:srgbClr val="C00000"/>
                </a:solidFill>
                <a:latin typeface="Times New Roman" panose="02020603050405020304" pitchFamily="18" charset="0"/>
                <a:cs typeface="Times New Roman" panose="02020603050405020304" pitchFamily="18" charset="0"/>
              </a:rPr>
              <a:t>Основные мотивы, </a:t>
            </a:r>
            <a:r>
              <a:rPr lang="ru-RU" sz="2800" b="1" dirty="0">
                <a:solidFill>
                  <a:srgbClr val="C00000"/>
                </a:solidFill>
                <a:latin typeface="Times New Roman" panose="02020603050405020304" pitchFamily="18" charset="0"/>
                <a:cs typeface="Times New Roman" panose="02020603050405020304" pitchFamily="18" charset="0"/>
              </a:rPr>
              <a:t>с которыми люди вступают </a:t>
            </a:r>
            <a:endParaRPr lang="ru-RU" sz="2800" b="1" dirty="0" smtClean="0">
              <a:solidFill>
                <a:srgbClr val="C00000"/>
              </a:solidFill>
              <a:latin typeface="Times New Roman" panose="02020603050405020304" pitchFamily="18" charset="0"/>
              <a:cs typeface="Times New Roman" panose="02020603050405020304" pitchFamily="18" charset="0"/>
            </a:endParaRPr>
          </a:p>
          <a:p>
            <a:pPr algn="ctr"/>
            <a:r>
              <a:rPr lang="ru-RU" sz="2800" b="1" dirty="0" smtClean="0">
                <a:solidFill>
                  <a:srgbClr val="C00000"/>
                </a:solidFill>
                <a:latin typeface="Times New Roman" panose="02020603050405020304" pitchFamily="18" charset="0"/>
                <a:cs typeface="Times New Roman" panose="02020603050405020304" pitchFamily="18" charset="0"/>
              </a:rPr>
              <a:t>во </a:t>
            </a:r>
            <a:r>
              <a:rPr lang="ru-RU" sz="2800" b="1" dirty="0">
                <a:solidFill>
                  <a:srgbClr val="C00000"/>
                </a:solidFill>
                <a:latin typeface="Times New Roman" panose="02020603050405020304" pitchFamily="18" charset="0"/>
                <a:cs typeface="Times New Roman" panose="02020603050405020304" pitchFamily="18" charset="0"/>
              </a:rPr>
              <a:t>взаимодействие</a:t>
            </a:r>
          </a:p>
        </p:txBody>
      </p:sp>
      <p:sp>
        <p:nvSpPr>
          <p:cNvPr id="3" name="Скругленный прямоугольник 2"/>
          <p:cNvSpPr/>
          <p:nvPr/>
        </p:nvSpPr>
        <p:spPr>
          <a:xfrm>
            <a:off x="1696914" y="1459523"/>
            <a:ext cx="8308731" cy="5020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мотив </a:t>
            </a:r>
            <a:r>
              <a:rPr lang="ru-RU" sz="2800" dirty="0">
                <a:solidFill>
                  <a:schemeClr val="tx1"/>
                </a:solidFill>
                <a:latin typeface="Times New Roman" panose="02020603050405020304" pitchFamily="18" charset="0"/>
                <a:cs typeface="Times New Roman" panose="02020603050405020304" pitchFamily="18" charset="0"/>
              </a:rPr>
              <a:t>максимизации общего выигрыша (или мотив кооперации);</a:t>
            </a:r>
          </a:p>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максимизации </a:t>
            </a:r>
            <a:r>
              <a:rPr lang="ru-RU" sz="2800" dirty="0">
                <a:solidFill>
                  <a:schemeClr val="tx1"/>
                </a:solidFill>
                <a:latin typeface="Times New Roman" panose="02020603050405020304" pitchFamily="18" charset="0"/>
                <a:cs typeface="Times New Roman" panose="02020603050405020304" pitchFamily="18" charset="0"/>
              </a:rPr>
              <a:t>собственного выигрыша (или индивидуализм);</a:t>
            </a:r>
          </a:p>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максимизации </a:t>
            </a:r>
            <a:r>
              <a:rPr lang="ru-RU" sz="2800" dirty="0">
                <a:solidFill>
                  <a:schemeClr val="tx1"/>
                </a:solidFill>
                <a:latin typeface="Times New Roman" panose="02020603050405020304" pitchFamily="18" charset="0"/>
                <a:cs typeface="Times New Roman" panose="02020603050405020304" pitchFamily="18" charset="0"/>
              </a:rPr>
              <a:t>относительного выигрыша (конкуренция);</a:t>
            </a:r>
          </a:p>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максимизации </a:t>
            </a:r>
            <a:r>
              <a:rPr lang="ru-RU" sz="2800" dirty="0">
                <a:solidFill>
                  <a:schemeClr val="tx1"/>
                </a:solidFill>
                <a:latin typeface="Times New Roman" panose="02020603050405020304" pitchFamily="18" charset="0"/>
                <a:cs typeface="Times New Roman" panose="02020603050405020304" pitchFamily="18" charset="0"/>
              </a:rPr>
              <a:t>выигрыша другого (альтруизм);</a:t>
            </a:r>
          </a:p>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минимизации </a:t>
            </a:r>
            <a:r>
              <a:rPr lang="ru-RU" sz="2800" dirty="0">
                <a:solidFill>
                  <a:schemeClr val="tx1"/>
                </a:solidFill>
                <a:latin typeface="Times New Roman" panose="02020603050405020304" pitchFamily="18" charset="0"/>
                <a:cs typeface="Times New Roman" panose="02020603050405020304" pitchFamily="18" charset="0"/>
              </a:rPr>
              <a:t>выигрыша другого (агрессия);</a:t>
            </a:r>
          </a:p>
          <a:p>
            <a:pPr marL="457200" indent="-457200" algn="just">
              <a:buFont typeface="Wingdings" panose="05000000000000000000" pitchFamily="2" charset="2"/>
              <a:buChar char="q"/>
            </a:pPr>
            <a:r>
              <a:rPr lang="ru-RU" sz="2800" dirty="0" smtClean="0">
                <a:solidFill>
                  <a:schemeClr val="tx1"/>
                </a:solidFill>
                <a:latin typeface="Times New Roman" panose="02020603050405020304" pitchFamily="18" charset="0"/>
                <a:cs typeface="Times New Roman" panose="02020603050405020304" pitchFamily="18" charset="0"/>
              </a:rPr>
              <a:t>минимизации </a:t>
            </a:r>
            <a:r>
              <a:rPr lang="ru-RU" sz="2800" dirty="0">
                <a:solidFill>
                  <a:schemeClr val="tx1"/>
                </a:solidFill>
                <a:latin typeface="Times New Roman" panose="02020603050405020304" pitchFamily="18" charset="0"/>
                <a:cs typeface="Times New Roman" panose="02020603050405020304" pitchFamily="18" charset="0"/>
              </a:rPr>
              <a:t>различий в выигрышах (равенство).</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55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2" descr="MCj02169600000[1]"/>
          <p:cNvPicPr>
            <a:picLocks noChangeAspect="1" noChangeArrowheads="1"/>
          </p:cNvPicPr>
          <p:nvPr/>
        </p:nvPicPr>
        <p:blipFill>
          <a:blip r:embed="rId2">
            <a:lum bright="82000"/>
            <a:extLst>
              <a:ext uri="{28A0092B-C50C-407E-A947-70E740481C1C}">
                <a14:useLocalDpi xmlns:a14="http://schemas.microsoft.com/office/drawing/2010/main" val="0"/>
              </a:ext>
            </a:extLst>
          </a:blip>
          <a:srcRect/>
          <a:stretch>
            <a:fillRect/>
          </a:stretch>
        </p:blipFill>
        <p:spPr bwMode="auto">
          <a:xfrm>
            <a:off x="1524000" y="0"/>
            <a:ext cx="9144000" cy="601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68" name="AutoShape 4"/>
          <p:cNvSpPr>
            <a:spLocks noChangeArrowheads="1"/>
          </p:cNvSpPr>
          <p:nvPr/>
        </p:nvSpPr>
        <p:spPr bwMode="auto">
          <a:xfrm>
            <a:off x="4295776" y="1917701"/>
            <a:ext cx="2879725" cy="1008063"/>
          </a:xfrm>
          <a:prstGeom prst="roundRect">
            <a:avLst>
              <a:gd name="adj" fmla="val 16667"/>
            </a:avLst>
          </a:prstGeom>
          <a:gradFill rotWithShape="1">
            <a:gsLst>
              <a:gs pos="0">
                <a:srgbClr val="007676"/>
              </a:gs>
              <a:gs pos="50000">
                <a:srgbClr val="00FFFF"/>
              </a:gs>
              <a:gs pos="100000">
                <a:srgbClr val="007676"/>
              </a:gs>
            </a:gsLst>
            <a:lin ang="5400000" scaled="1"/>
          </a:gradFill>
          <a:ln w="9525" algn="ctr">
            <a:solidFill>
              <a:schemeClr val="tx1"/>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2000" b="1" i="1" dirty="0"/>
              <a:t>Места возникновения конфликтов:</a:t>
            </a:r>
          </a:p>
        </p:txBody>
      </p:sp>
      <p:sp>
        <p:nvSpPr>
          <p:cNvPr id="369669" name="AutoShape 5"/>
          <p:cNvSpPr>
            <a:spLocks noChangeArrowheads="1"/>
          </p:cNvSpPr>
          <p:nvPr/>
        </p:nvSpPr>
        <p:spPr bwMode="auto">
          <a:xfrm>
            <a:off x="2279651" y="3575051"/>
            <a:ext cx="1800225" cy="1008063"/>
          </a:xfrm>
          <a:prstGeom prst="roundRect">
            <a:avLst>
              <a:gd name="adj" fmla="val 16667"/>
            </a:avLst>
          </a:prstGeom>
          <a:gradFill rotWithShape="1">
            <a:gsLst>
              <a:gs pos="0">
                <a:srgbClr val="5F7675"/>
              </a:gs>
              <a:gs pos="50000">
                <a:srgbClr val="CEFEFD"/>
              </a:gs>
              <a:gs pos="100000">
                <a:srgbClr val="5F7675"/>
              </a:gs>
            </a:gsLst>
            <a:lin ang="5400000" scaled="1"/>
          </a:gradFill>
          <a:ln w="9525" algn="ctr">
            <a:solidFill>
              <a:schemeClr val="tx1"/>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1800" dirty="0"/>
              <a:t>Семья</a:t>
            </a:r>
          </a:p>
        </p:txBody>
      </p:sp>
      <p:sp>
        <p:nvSpPr>
          <p:cNvPr id="369670" name="AutoShape 6"/>
          <p:cNvSpPr>
            <a:spLocks noChangeArrowheads="1"/>
          </p:cNvSpPr>
          <p:nvPr/>
        </p:nvSpPr>
        <p:spPr bwMode="auto">
          <a:xfrm>
            <a:off x="4851401" y="4941888"/>
            <a:ext cx="1800225" cy="1008062"/>
          </a:xfrm>
          <a:prstGeom prst="roundRect">
            <a:avLst>
              <a:gd name="adj" fmla="val 16667"/>
            </a:avLst>
          </a:prstGeom>
          <a:gradFill rotWithShape="1">
            <a:gsLst>
              <a:gs pos="0">
                <a:srgbClr val="5F7675"/>
              </a:gs>
              <a:gs pos="50000">
                <a:srgbClr val="CEFEFD"/>
              </a:gs>
              <a:gs pos="100000">
                <a:srgbClr val="5F7675"/>
              </a:gs>
            </a:gsLst>
            <a:lin ang="5400000" scaled="1"/>
          </a:gradFill>
          <a:ln w="9525" algn="ctr">
            <a:solidFill>
              <a:schemeClr val="tx1"/>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1800" dirty="0"/>
              <a:t>Общество</a:t>
            </a:r>
          </a:p>
        </p:txBody>
      </p:sp>
      <p:sp>
        <p:nvSpPr>
          <p:cNvPr id="369672" name="AutoShape 8"/>
          <p:cNvSpPr>
            <a:spLocks noChangeArrowheads="1"/>
          </p:cNvSpPr>
          <p:nvPr/>
        </p:nvSpPr>
        <p:spPr bwMode="auto">
          <a:xfrm>
            <a:off x="7824789" y="3575051"/>
            <a:ext cx="1800225" cy="1008063"/>
          </a:xfrm>
          <a:prstGeom prst="roundRect">
            <a:avLst>
              <a:gd name="adj" fmla="val 16667"/>
            </a:avLst>
          </a:prstGeom>
          <a:gradFill rotWithShape="1">
            <a:gsLst>
              <a:gs pos="0">
                <a:srgbClr val="5F7675"/>
              </a:gs>
              <a:gs pos="50000">
                <a:srgbClr val="CEFEFD"/>
              </a:gs>
              <a:gs pos="100000">
                <a:srgbClr val="5F7675"/>
              </a:gs>
            </a:gsLst>
            <a:lin ang="5400000" scaled="1"/>
          </a:gradFill>
          <a:ln w="9525" algn="ctr">
            <a:solidFill>
              <a:schemeClr val="tx1"/>
            </a:solidFill>
            <a:round/>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ru-RU" altLang="ru-RU" sz="1800" dirty="0"/>
              <a:t>Работа</a:t>
            </a:r>
          </a:p>
        </p:txBody>
      </p:sp>
      <p:cxnSp>
        <p:nvCxnSpPr>
          <p:cNvPr id="369673" name="AutoShape 9"/>
          <p:cNvCxnSpPr>
            <a:cxnSpLocks noChangeShapeType="1"/>
            <a:stCxn id="369668" idx="2"/>
            <a:endCxn id="369669" idx="3"/>
          </p:cNvCxnSpPr>
          <p:nvPr/>
        </p:nvCxnSpPr>
        <p:spPr bwMode="auto">
          <a:xfrm rot="5400000">
            <a:off x="4330701" y="2674938"/>
            <a:ext cx="1154112" cy="165576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674" name="AutoShape 10"/>
          <p:cNvCxnSpPr>
            <a:cxnSpLocks noChangeShapeType="1"/>
            <a:stCxn id="369668" idx="2"/>
            <a:endCxn id="369672" idx="1"/>
          </p:cNvCxnSpPr>
          <p:nvPr/>
        </p:nvCxnSpPr>
        <p:spPr bwMode="auto">
          <a:xfrm rot="16200000" flipH="1">
            <a:off x="6203157" y="2458244"/>
            <a:ext cx="1154112" cy="20891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675" name="AutoShape 11"/>
          <p:cNvCxnSpPr>
            <a:cxnSpLocks noChangeShapeType="1"/>
            <a:stCxn id="369668" idx="2"/>
            <a:endCxn id="369670" idx="0"/>
          </p:cNvCxnSpPr>
          <p:nvPr/>
        </p:nvCxnSpPr>
        <p:spPr bwMode="auto">
          <a:xfrm rot="16200000" flipH="1">
            <a:off x="4735514" y="3925889"/>
            <a:ext cx="2016125" cy="15875"/>
          </a:xfrm>
          <a:prstGeom prst="curvedConnector3">
            <a:avLst>
              <a:gd name="adj1" fmla="val 4992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301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70" y="762368"/>
            <a:ext cx="995363"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5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69668"/>
                                        </p:tgtEl>
                                        <p:attrNameLst>
                                          <p:attrName>style.visibility</p:attrName>
                                        </p:attrNameLst>
                                      </p:cBhvr>
                                      <p:to>
                                        <p:strVal val="visible"/>
                                      </p:to>
                                    </p:set>
                                    <p:anim calcmode="lin" valueType="num">
                                      <p:cBhvr>
                                        <p:cTn id="7" dur="1000" decel="50000" fill="hold">
                                          <p:stCondLst>
                                            <p:cond delay="0"/>
                                          </p:stCondLst>
                                        </p:cTn>
                                        <p:tgtEl>
                                          <p:spTgt spid="369668"/>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69668"/>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69668"/>
                                        </p:tgtEl>
                                        <p:attrNameLst>
                                          <p:attrName>ppt_w</p:attrName>
                                        </p:attrNameLst>
                                      </p:cBhvr>
                                      <p:tavLst>
                                        <p:tav tm="0">
                                          <p:val>
                                            <p:strVal val="#ppt_w*.05"/>
                                          </p:val>
                                        </p:tav>
                                        <p:tav tm="100000">
                                          <p:val>
                                            <p:strVal val="#ppt_w"/>
                                          </p:val>
                                        </p:tav>
                                      </p:tavLst>
                                    </p:anim>
                                    <p:anim calcmode="lin" valueType="num">
                                      <p:cBhvr>
                                        <p:cTn id="10" dur="2000" fill="hold"/>
                                        <p:tgtEl>
                                          <p:spTgt spid="369668"/>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69668"/>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69668"/>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69668"/>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69668"/>
                                        </p:tgtEl>
                                      </p:cBhvr>
                                    </p:animEffect>
                                  </p:childTnLst>
                                </p:cTn>
                              </p:par>
                              <p:par>
                                <p:cTn id="15" presetID="9" presetClass="entr" presetSubtype="0" fill="hold" nodeType="withEffect">
                                  <p:stCondLst>
                                    <p:cond delay="0"/>
                                  </p:stCondLst>
                                  <p:childTnLst>
                                    <p:set>
                                      <p:cBhvr>
                                        <p:cTn id="16" dur="1" fill="hold">
                                          <p:stCondLst>
                                            <p:cond delay="0"/>
                                          </p:stCondLst>
                                        </p:cTn>
                                        <p:tgtEl>
                                          <p:spTgt spid="369674"/>
                                        </p:tgtEl>
                                        <p:attrNameLst>
                                          <p:attrName>style.visibility</p:attrName>
                                        </p:attrNameLst>
                                      </p:cBhvr>
                                      <p:to>
                                        <p:strVal val="visible"/>
                                      </p:to>
                                    </p:set>
                                    <p:animEffect transition="in" filter="dissolve">
                                      <p:cBhvr>
                                        <p:cTn id="17" dur="2000"/>
                                        <p:tgtEl>
                                          <p:spTgt spid="369674"/>
                                        </p:tgtEl>
                                      </p:cBhvr>
                                    </p:animEffect>
                                  </p:childTnLst>
                                </p:cTn>
                              </p:par>
                              <p:par>
                                <p:cTn id="18" presetID="9" presetClass="entr" presetSubtype="0" fill="hold" nodeType="withEffect">
                                  <p:stCondLst>
                                    <p:cond delay="0"/>
                                  </p:stCondLst>
                                  <p:childTnLst>
                                    <p:set>
                                      <p:cBhvr>
                                        <p:cTn id="19" dur="1" fill="hold">
                                          <p:stCondLst>
                                            <p:cond delay="0"/>
                                          </p:stCondLst>
                                        </p:cTn>
                                        <p:tgtEl>
                                          <p:spTgt spid="369675"/>
                                        </p:tgtEl>
                                        <p:attrNameLst>
                                          <p:attrName>style.visibility</p:attrName>
                                        </p:attrNameLst>
                                      </p:cBhvr>
                                      <p:to>
                                        <p:strVal val="visible"/>
                                      </p:to>
                                    </p:set>
                                    <p:animEffect transition="in" filter="dissolve">
                                      <p:cBhvr>
                                        <p:cTn id="20" dur="2000"/>
                                        <p:tgtEl>
                                          <p:spTgt spid="369675"/>
                                        </p:tgtEl>
                                      </p:cBhvr>
                                    </p:animEffect>
                                  </p:childTnLst>
                                </p:cTn>
                              </p:par>
                              <p:par>
                                <p:cTn id="21" presetID="9" presetClass="entr" presetSubtype="0" fill="hold" nodeType="withEffect">
                                  <p:stCondLst>
                                    <p:cond delay="0"/>
                                  </p:stCondLst>
                                  <p:childTnLst>
                                    <p:set>
                                      <p:cBhvr>
                                        <p:cTn id="22" dur="1" fill="hold">
                                          <p:stCondLst>
                                            <p:cond delay="0"/>
                                          </p:stCondLst>
                                        </p:cTn>
                                        <p:tgtEl>
                                          <p:spTgt spid="369673"/>
                                        </p:tgtEl>
                                        <p:attrNameLst>
                                          <p:attrName>style.visibility</p:attrName>
                                        </p:attrNameLst>
                                      </p:cBhvr>
                                      <p:to>
                                        <p:strVal val="visible"/>
                                      </p:to>
                                    </p:set>
                                    <p:animEffect transition="in" filter="dissolve">
                                      <p:cBhvr>
                                        <p:cTn id="23" dur="2000"/>
                                        <p:tgtEl>
                                          <p:spTgt spid="369673"/>
                                        </p:tgtEl>
                                      </p:cBhvr>
                                    </p:animEffect>
                                  </p:childTnLst>
                                </p:cTn>
                              </p:par>
                            </p:childTnLst>
                          </p:cTn>
                        </p:par>
                        <p:par>
                          <p:cTn id="24" fill="hold" nodeType="afterGroup">
                            <p:stCondLst>
                              <p:cond delay="2000"/>
                            </p:stCondLst>
                            <p:childTnLst>
                              <p:par>
                                <p:cTn id="25" presetID="0" presetClass="path" presetSubtype="0" accel="50000" decel="50000" fill="hold" grpId="0" nodeType="afterEffect">
                                  <p:stCondLst>
                                    <p:cond delay="0"/>
                                  </p:stCondLst>
                                  <p:childTnLst>
                                    <p:animMotion origin="layout" path="M -0.23038 -0.17106 C -0.13455 -0.09907 -0.03871 -0.02708 -2.5E-6 -4.07407E-6 " pathEditMode="fixed" ptsTypes="aA">
                                      <p:cBhvr>
                                        <p:cTn id="26" dur="2000" fill="hold"/>
                                        <p:tgtEl>
                                          <p:spTgt spid="369672"/>
                                        </p:tgtEl>
                                        <p:attrNameLst>
                                          <p:attrName>ppt_x</p:attrName>
                                          <p:attrName>ppt_y</p:attrName>
                                        </p:attrNameLst>
                                      </p:cBhvr>
                                    </p:animMotion>
                                  </p:childTnLst>
                                </p:cTn>
                              </p:par>
                            </p:childTnLst>
                          </p:cTn>
                        </p:par>
                        <p:par>
                          <p:cTn id="27" fill="hold" nodeType="afterGroup">
                            <p:stCondLst>
                              <p:cond delay="4000"/>
                            </p:stCondLst>
                            <p:childTnLst>
                              <p:par>
                                <p:cTn id="28" presetID="0" presetClass="path" presetSubtype="0" accel="50000" decel="50000" fill="hold" grpId="0" nodeType="afterEffect">
                                  <p:stCondLst>
                                    <p:cond delay="0"/>
                                  </p:stCondLst>
                                  <p:childTnLst>
                                    <p:animMotion origin="layout" path="M 0.21961 -0.18264 C 0.21371 -0.15695 0.20798 -0.13102 0.18489 -0.1044 C 0.1618 -0.07778 0.13662 -0.03959 0.08055 -0.02315 C 0.02447 -0.00672 -0.13872 -0.00973 -0.15209 -0.00579 C -0.16546 -0.00186 -0.02605 0.00046 -6.11111E-6 -8.14815E-6 " pathEditMode="relative" ptsTypes="aaaaA">
                                      <p:cBhvr>
                                        <p:cTn id="29" dur="2000" fill="hold"/>
                                        <p:tgtEl>
                                          <p:spTgt spid="369669"/>
                                        </p:tgtEl>
                                        <p:attrNameLst>
                                          <p:attrName>ppt_x</p:attrName>
                                          <p:attrName>ppt_y</p:attrName>
                                        </p:attrNameLst>
                                      </p:cBhvr>
                                    </p:animMotion>
                                  </p:childTnLst>
                                </p:cTn>
                              </p:par>
                            </p:childTnLst>
                          </p:cTn>
                        </p:par>
                        <p:par>
                          <p:cTn id="30" fill="hold" nodeType="afterGroup">
                            <p:stCondLst>
                              <p:cond delay="6000"/>
                            </p:stCondLst>
                            <p:childTnLst>
                              <p:par>
                                <p:cTn id="31" presetID="0" presetClass="path" presetSubtype="0" accel="50000" decel="50000" fill="hold" grpId="0" nodeType="afterEffect">
                                  <p:stCondLst>
                                    <p:cond delay="0"/>
                                  </p:stCondLst>
                                  <p:childTnLst>
                                    <p:animMotion origin="layout" path="M 0.00868 -0.33055 C -0.00469 -0.30463 -0.01788 -0.27847 -0.01094 -0.25231 C -0.004 -0.22616 0.04965 -0.20162 0.05 -0.17407 C 0.05034 -0.14653 -0.00747 -0.11065 -0.00886 -0.08704 C -0.01025 -0.06343 0.03975 -0.04653 0.04114 -0.03194 C 0.04253 -0.01736 0.02118 -0.0088 -5.55556E-7 7.40741E-7 " pathEditMode="relative" ptsTypes="aaaaaA">
                                      <p:cBhvr>
                                        <p:cTn id="32" dur="2000" fill="hold"/>
                                        <p:tgtEl>
                                          <p:spTgt spid="36967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nimBg="1"/>
      <p:bldP spid="369669" grpId="0" animBg="1"/>
      <p:bldP spid="369670" grpId="0" animBg="1"/>
      <p:bldP spid="3696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0" y="0"/>
            <a:ext cx="9144000" cy="6858000"/>
          </a:xfrm>
          <a:prstGeom prst="rect">
            <a:avLst/>
          </a:prstGeom>
          <a:gradFill rotWithShape="0">
            <a:gsLst>
              <a:gs pos="0">
                <a:srgbClr val="000000"/>
              </a:gs>
              <a:gs pos="50000">
                <a:srgbClr val="000066"/>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962" tIns="39688" rIns="80962" bIns="39688" anchor="ctr"/>
          <a:lstStyle>
            <a:lvl1pPr defTabSz="584200">
              <a:spcBef>
                <a:spcPct val="20000"/>
              </a:spcBef>
              <a:buChar char="•"/>
              <a:defRPr sz="3200">
                <a:solidFill>
                  <a:schemeClr val="tx1"/>
                </a:solidFill>
                <a:latin typeface="Arial" panose="020B0604020202020204" pitchFamily="34" charset="0"/>
              </a:defRPr>
            </a:lvl1pPr>
            <a:lvl2pPr marL="742950" indent="-285750" defTabSz="584200">
              <a:spcBef>
                <a:spcPct val="20000"/>
              </a:spcBef>
              <a:buChar char="–"/>
              <a:defRPr sz="2800">
                <a:solidFill>
                  <a:schemeClr val="tx1"/>
                </a:solidFill>
                <a:latin typeface="Arial" panose="020B0604020202020204" pitchFamily="34" charset="0"/>
              </a:defRPr>
            </a:lvl2pPr>
            <a:lvl3pPr marL="1143000" indent="-228600" defTabSz="584200">
              <a:spcBef>
                <a:spcPct val="20000"/>
              </a:spcBef>
              <a:buChar char="•"/>
              <a:defRPr sz="2400">
                <a:solidFill>
                  <a:schemeClr val="tx1"/>
                </a:solidFill>
                <a:latin typeface="Arial" panose="020B0604020202020204" pitchFamily="34" charset="0"/>
              </a:defRPr>
            </a:lvl3pPr>
            <a:lvl4pPr marL="1600200" indent="-228600" defTabSz="584200">
              <a:spcBef>
                <a:spcPct val="20000"/>
              </a:spcBef>
              <a:buChar char="–"/>
              <a:defRPr sz="2000">
                <a:solidFill>
                  <a:schemeClr val="tx1"/>
                </a:solidFill>
                <a:latin typeface="Arial" panose="020B0604020202020204" pitchFamily="34" charset="0"/>
              </a:defRPr>
            </a:lvl4pPr>
            <a:lvl5pPr marL="2057400" indent="-228600" defTabSz="584200">
              <a:spcBef>
                <a:spcPct val="20000"/>
              </a:spcBef>
              <a:buChar char="»"/>
              <a:defRPr sz="2000">
                <a:solidFill>
                  <a:schemeClr val="tx1"/>
                </a:solidFill>
                <a:latin typeface="Arial" panose="020B0604020202020204" pitchFamily="34" charset="0"/>
              </a:defRPr>
            </a:lvl5pPr>
            <a:lvl6pPr marL="2514600" indent="-228600" defTabSz="584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584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584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5842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endParaRPr lang="ru-RU" altLang="ru-RU" sz="2000">
              <a:solidFill>
                <a:srgbClr val="FFFF00"/>
              </a:solidFill>
              <a:latin typeface="Times New Roman" panose="02020603050405020304" pitchFamily="18" charset="0"/>
            </a:endParaRPr>
          </a:p>
        </p:txBody>
      </p:sp>
      <p:sp>
        <p:nvSpPr>
          <p:cNvPr id="44035" name="Rectangle 16"/>
          <p:cNvSpPr>
            <a:spLocks noChangeArrowheads="1"/>
          </p:cNvSpPr>
          <p:nvPr/>
        </p:nvSpPr>
        <p:spPr bwMode="auto">
          <a:xfrm>
            <a:off x="1635126" y="101600"/>
            <a:ext cx="8924925" cy="6648450"/>
          </a:xfrm>
          <a:prstGeom prst="rect">
            <a:avLst/>
          </a:prstGeom>
          <a:noFill/>
          <a:ln w="76200" cmpd="tri">
            <a:solidFill>
              <a:srgbClr val="99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ru-RU" altLang="ru-RU" sz="1400">
              <a:latin typeface="Times New Roman" panose="02020603050405020304" pitchFamily="18" charset="0"/>
            </a:endParaRPr>
          </a:p>
        </p:txBody>
      </p:sp>
      <p:sp>
        <p:nvSpPr>
          <p:cNvPr id="44036" name="Text Box 4"/>
          <p:cNvSpPr txBox="1">
            <a:spLocks noChangeArrowheads="1"/>
          </p:cNvSpPr>
          <p:nvPr/>
        </p:nvSpPr>
        <p:spPr bwMode="auto">
          <a:xfrm>
            <a:off x="4800600" y="3727451"/>
            <a:ext cx="2743200" cy="631825"/>
          </a:xfrm>
          <a:prstGeom prst="rect">
            <a:avLst/>
          </a:prstGeom>
          <a:solidFill>
            <a:srgbClr val="CCFF99"/>
          </a:solidFill>
          <a:ln w="2857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2400">
                <a:solidFill>
                  <a:srgbClr val="FF0000"/>
                </a:solidFill>
                <a:latin typeface="Times New Roman" panose="02020603050405020304" pitchFamily="18" charset="0"/>
              </a:rPr>
              <a:t>Предмет конфликта</a:t>
            </a:r>
          </a:p>
        </p:txBody>
      </p:sp>
      <p:sp>
        <p:nvSpPr>
          <p:cNvPr id="44037" name="Line 5"/>
          <p:cNvSpPr>
            <a:spLocks noChangeShapeType="1"/>
          </p:cNvSpPr>
          <p:nvPr/>
        </p:nvSpPr>
        <p:spPr bwMode="auto">
          <a:xfrm>
            <a:off x="4800600" y="2924175"/>
            <a:ext cx="2743200" cy="0"/>
          </a:xfrm>
          <a:prstGeom prst="line">
            <a:avLst/>
          </a:prstGeom>
          <a:noFill/>
          <a:ln w="2857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4038" name="Text Box 6"/>
          <p:cNvSpPr txBox="1">
            <a:spLocks noChangeArrowheads="1"/>
          </p:cNvSpPr>
          <p:nvPr/>
        </p:nvSpPr>
        <p:spPr bwMode="auto">
          <a:xfrm>
            <a:off x="5105400" y="2852739"/>
            <a:ext cx="205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ru-RU" altLang="ru-RU" sz="2400">
                <a:solidFill>
                  <a:srgbClr val="FFFFFF"/>
                </a:solidFill>
                <a:latin typeface="Times New Roman" panose="02020603050405020304" pitchFamily="18" charset="0"/>
              </a:rPr>
              <a:t>Процесс конфликта</a:t>
            </a:r>
          </a:p>
        </p:txBody>
      </p:sp>
      <p:sp>
        <p:nvSpPr>
          <p:cNvPr id="44039" name="Line 7"/>
          <p:cNvSpPr>
            <a:spLocks noChangeShapeType="1"/>
          </p:cNvSpPr>
          <p:nvPr/>
        </p:nvSpPr>
        <p:spPr bwMode="auto">
          <a:xfrm flipH="1">
            <a:off x="7162800" y="3340101"/>
            <a:ext cx="381000" cy="347663"/>
          </a:xfrm>
          <a:prstGeom prst="line">
            <a:avLst/>
          </a:prstGeom>
          <a:noFill/>
          <a:ln w="2857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4040" name="Line 8"/>
          <p:cNvSpPr>
            <a:spLocks noChangeShapeType="1"/>
          </p:cNvSpPr>
          <p:nvPr/>
        </p:nvSpPr>
        <p:spPr bwMode="auto">
          <a:xfrm>
            <a:off x="4800600" y="3340101"/>
            <a:ext cx="533400" cy="347663"/>
          </a:xfrm>
          <a:prstGeom prst="line">
            <a:avLst/>
          </a:prstGeom>
          <a:noFill/>
          <a:ln w="2857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nvGrpSpPr>
          <p:cNvPr id="2" name="Group 10"/>
          <p:cNvGrpSpPr>
            <a:grpSpLocks/>
          </p:cNvGrpSpPr>
          <p:nvPr/>
        </p:nvGrpSpPr>
        <p:grpSpPr bwMode="auto">
          <a:xfrm>
            <a:off x="2057400" y="2784476"/>
            <a:ext cx="8229600" cy="2016125"/>
            <a:chOff x="336" y="1293"/>
            <a:chExt cx="5184" cy="1270"/>
          </a:xfrm>
        </p:grpSpPr>
        <p:sp>
          <p:nvSpPr>
            <p:cNvPr id="44057" name="Text Box 11"/>
            <p:cNvSpPr txBox="1">
              <a:spLocks noChangeArrowheads="1"/>
            </p:cNvSpPr>
            <p:nvPr/>
          </p:nvSpPr>
          <p:spPr bwMode="auto">
            <a:xfrm>
              <a:off x="336" y="1293"/>
              <a:ext cx="1728" cy="477"/>
            </a:xfrm>
            <a:prstGeom prst="rect">
              <a:avLst/>
            </a:prstGeom>
            <a:solidFill>
              <a:srgbClr val="CCFF99"/>
            </a:solidFill>
            <a:ln w="381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50000"/>
                </a:spcBef>
                <a:buFontTx/>
                <a:buNone/>
              </a:pPr>
              <a:r>
                <a:rPr lang="ru-RU" altLang="ru-RU" sz="2400">
                  <a:solidFill>
                    <a:srgbClr val="FF0000"/>
                  </a:solidFill>
                  <a:latin typeface="Times New Roman" panose="02020603050405020304" pitchFamily="18" charset="0"/>
                </a:rPr>
                <a:t>Участники конфликта</a:t>
              </a:r>
            </a:p>
          </p:txBody>
        </p:sp>
        <p:sp>
          <p:nvSpPr>
            <p:cNvPr id="44058" name="Text Box 12"/>
            <p:cNvSpPr txBox="1">
              <a:spLocks noChangeArrowheads="1"/>
            </p:cNvSpPr>
            <p:nvPr/>
          </p:nvSpPr>
          <p:spPr bwMode="auto">
            <a:xfrm>
              <a:off x="3792" y="1293"/>
              <a:ext cx="1728" cy="477"/>
            </a:xfrm>
            <a:prstGeom prst="rect">
              <a:avLst/>
            </a:prstGeom>
            <a:solidFill>
              <a:srgbClr val="CCFF99"/>
            </a:solidFill>
            <a:ln w="381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50000"/>
                </a:spcBef>
                <a:buFontTx/>
                <a:buNone/>
              </a:pPr>
              <a:r>
                <a:rPr lang="ru-RU" altLang="ru-RU" sz="2400">
                  <a:solidFill>
                    <a:srgbClr val="FF0000"/>
                  </a:solidFill>
                  <a:latin typeface="Times New Roman" panose="02020603050405020304" pitchFamily="18" charset="0"/>
                </a:rPr>
                <a:t>Участники конфликта</a:t>
              </a:r>
            </a:p>
          </p:txBody>
        </p:sp>
        <p:pic>
          <p:nvPicPr>
            <p:cNvPr id="44059" name="Picture 13" descr="j039777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 y="1838"/>
              <a:ext cx="872"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0" name="Picture 14" descr="j039776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 y="1824"/>
              <a:ext cx="647"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2" name="Text Box 17"/>
          <p:cNvSpPr txBox="1">
            <a:spLocks noChangeArrowheads="1"/>
          </p:cNvSpPr>
          <p:nvPr/>
        </p:nvSpPr>
        <p:spPr bwMode="auto">
          <a:xfrm>
            <a:off x="1828800" y="152401"/>
            <a:ext cx="86106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ru-RU" altLang="ru-RU" sz="2000">
                <a:solidFill>
                  <a:schemeClr val="bg1"/>
                </a:solidFill>
                <a:latin typeface="Times New Roman" panose="02020603050405020304" pitchFamily="18" charset="0"/>
              </a:rPr>
              <a:t>ПОНЯТИЕ КОНФЛИКТА</a:t>
            </a:r>
          </a:p>
        </p:txBody>
      </p:sp>
      <p:sp>
        <p:nvSpPr>
          <p:cNvPr id="44043" name="Text Box 18"/>
          <p:cNvSpPr txBox="1">
            <a:spLocks noChangeArrowheads="1"/>
          </p:cNvSpPr>
          <p:nvPr/>
        </p:nvSpPr>
        <p:spPr bwMode="auto">
          <a:xfrm>
            <a:off x="2209800" y="609600"/>
            <a:ext cx="8077200" cy="67967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1800" b="1" i="1" dirty="0">
                <a:latin typeface="Times New Roman" panose="02020603050405020304" pitchFamily="18" charset="0"/>
              </a:rPr>
              <a:t>Конфликт</a:t>
            </a:r>
            <a:r>
              <a:rPr lang="ru-RU" altLang="ru-RU" sz="1800" b="1" dirty="0">
                <a:latin typeface="Times New Roman" panose="02020603050405020304" pitchFamily="18" charset="0"/>
              </a:rPr>
              <a:t> - это результат ситуации, в которой потребности, цели, представления одного человека вступают в противоречие с потребностями, целями и представлениями другого </a:t>
            </a:r>
          </a:p>
        </p:txBody>
      </p:sp>
      <p:sp>
        <p:nvSpPr>
          <p:cNvPr id="44044" name="AutoShape 21"/>
          <p:cNvSpPr>
            <a:spLocks noChangeArrowheads="1"/>
          </p:cNvSpPr>
          <p:nvPr/>
        </p:nvSpPr>
        <p:spPr bwMode="auto">
          <a:xfrm>
            <a:off x="2743200" y="1371600"/>
            <a:ext cx="1447800" cy="114300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60000"/>
              </a:lnSpc>
              <a:spcBef>
                <a:spcPct val="0"/>
              </a:spcBef>
              <a:buFontTx/>
              <a:buNone/>
            </a:pPr>
            <a:r>
              <a:rPr lang="ru-RU" altLang="ru-RU" sz="1800">
                <a:solidFill>
                  <a:schemeClr val="bg1"/>
                </a:solidFill>
                <a:latin typeface="Monotype Corsiva" panose="03010101010201010101" pitchFamily="66" charset="0"/>
              </a:rPr>
              <a:t>Цель, мотивы, интересы, ценности, установки</a:t>
            </a:r>
          </a:p>
        </p:txBody>
      </p:sp>
      <p:sp>
        <p:nvSpPr>
          <p:cNvPr id="44045" name="AutoShape 22"/>
          <p:cNvSpPr>
            <a:spLocks noChangeArrowheads="1"/>
          </p:cNvSpPr>
          <p:nvPr/>
        </p:nvSpPr>
        <p:spPr bwMode="auto">
          <a:xfrm>
            <a:off x="8229600" y="1371600"/>
            <a:ext cx="1447800" cy="1143000"/>
          </a:xfrm>
          <a:prstGeom prst="wedgeRoundRectCallout">
            <a:avLst>
              <a:gd name="adj1" fmla="val 52958"/>
              <a:gd name="adj2" fmla="val 72500"/>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60000"/>
              </a:lnSpc>
              <a:spcBef>
                <a:spcPct val="0"/>
              </a:spcBef>
              <a:buFontTx/>
              <a:buNone/>
            </a:pPr>
            <a:r>
              <a:rPr lang="ru-RU" altLang="ru-RU" sz="1800">
                <a:solidFill>
                  <a:schemeClr val="bg1"/>
                </a:solidFill>
                <a:latin typeface="Monotype Corsiva" panose="03010101010201010101" pitchFamily="66" charset="0"/>
              </a:rPr>
              <a:t>Цель, мотивы, интересы, ценности, установки</a:t>
            </a:r>
          </a:p>
        </p:txBody>
      </p:sp>
      <p:sp>
        <p:nvSpPr>
          <p:cNvPr id="44046" name="Line 23"/>
          <p:cNvSpPr>
            <a:spLocks noChangeShapeType="1"/>
          </p:cNvSpPr>
          <p:nvPr/>
        </p:nvSpPr>
        <p:spPr bwMode="auto">
          <a:xfrm>
            <a:off x="4572000" y="1905000"/>
            <a:ext cx="3276600" cy="0"/>
          </a:xfrm>
          <a:prstGeom prst="line">
            <a:avLst/>
          </a:prstGeom>
          <a:noFill/>
          <a:ln w="76200" cmpd="tri">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4047" name="WordArt 24"/>
          <p:cNvSpPr>
            <a:spLocks noChangeArrowheads="1" noChangeShapeType="1" noTextEdit="1"/>
          </p:cNvSpPr>
          <p:nvPr/>
        </p:nvSpPr>
        <p:spPr bwMode="auto">
          <a:xfrm>
            <a:off x="4648200" y="1447800"/>
            <a:ext cx="381000" cy="285750"/>
          </a:xfrm>
          <a:prstGeom prst="rect">
            <a:avLst/>
          </a:prstGeom>
        </p:spPr>
        <p:txBody>
          <a:bodyPr wrap="none" fromWordArt="1">
            <a:prstTxWarp prst="textPlain">
              <a:avLst>
                <a:gd name="adj" fmla="val 50000"/>
              </a:avLst>
            </a:prstTxWarp>
          </a:bodyPr>
          <a:lstStyle/>
          <a:p>
            <a:pPr algn="ctr"/>
            <a:r>
              <a:rPr lang="ru-RU" sz="3600" kern="10">
                <a:ln w="19050">
                  <a:solidFill>
                    <a:srgbClr val="99CCFF"/>
                  </a:solidFill>
                  <a:round/>
                  <a:headEnd/>
                  <a:tailEnd/>
                </a:ln>
                <a:solidFill>
                  <a:srgbClr val="99FF66"/>
                </a:solidFill>
                <a:effectLst>
                  <a:outerShdw dist="35921" dir="2700000" algn="ctr" rotWithShape="0">
                    <a:srgbClr val="990000"/>
                  </a:outerShdw>
                </a:effectLst>
                <a:latin typeface="Impact" panose="020B0806030902050204" pitchFamily="34" charset="0"/>
              </a:rPr>
              <a:t>+</a:t>
            </a:r>
          </a:p>
        </p:txBody>
      </p:sp>
      <p:sp>
        <p:nvSpPr>
          <p:cNvPr id="44048" name="WordArt 25"/>
          <p:cNvSpPr>
            <a:spLocks noChangeArrowheads="1" noChangeShapeType="1" noTextEdit="1"/>
          </p:cNvSpPr>
          <p:nvPr/>
        </p:nvSpPr>
        <p:spPr bwMode="auto">
          <a:xfrm>
            <a:off x="7620000" y="2209800"/>
            <a:ext cx="381000" cy="152400"/>
          </a:xfrm>
          <a:prstGeom prst="rect">
            <a:avLst/>
          </a:prstGeom>
        </p:spPr>
        <p:txBody>
          <a:bodyPr wrap="none" fromWordArt="1">
            <a:prstTxWarp prst="textPlain">
              <a:avLst>
                <a:gd name="adj" fmla="val 50000"/>
              </a:avLst>
            </a:prstTxWarp>
          </a:bodyPr>
          <a:lstStyle/>
          <a:p>
            <a:pPr algn="ctr"/>
            <a:r>
              <a:rPr lang="ru-RU" sz="3600" kern="10">
                <a:ln w="19050">
                  <a:solidFill>
                    <a:srgbClr val="99CCFF"/>
                  </a:solidFill>
                  <a:round/>
                  <a:headEnd/>
                  <a:tailEnd/>
                </a:ln>
                <a:solidFill>
                  <a:srgbClr val="99FF66"/>
                </a:solidFill>
                <a:effectLst>
                  <a:outerShdw dist="35921" dir="2700000" algn="ctr" rotWithShape="0">
                    <a:srgbClr val="990000"/>
                  </a:outerShdw>
                </a:effectLst>
                <a:latin typeface="Impact" panose="020B0806030902050204" pitchFamily="34" charset="0"/>
              </a:rPr>
              <a:t>-</a:t>
            </a:r>
          </a:p>
        </p:txBody>
      </p:sp>
      <p:pic>
        <p:nvPicPr>
          <p:cNvPr id="4405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791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30" descr="Папирус"/>
          <p:cNvSpPr txBox="1">
            <a:spLocks noChangeArrowheads="1"/>
          </p:cNvSpPr>
          <p:nvPr/>
        </p:nvSpPr>
        <p:spPr bwMode="auto">
          <a:xfrm>
            <a:off x="1866900" y="5053014"/>
            <a:ext cx="2065338" cy="314325"/>
          </a:xfrm>
          <a:prstGeom prst="rect">
            <a:avLst/>
          </a:prstGeom>
          <a:blipFill dpi="0" rotWithShape="1">
            <a:blip r:embed="rId5"/>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FFCC99"/>
            </a:extrusionClr>
            <a:contourClr>
              <a:srgbClr val="FFFFFF"/>
            </a:contourClr>
          </a:sp3d>
        </p:spPr>
        <p:txBody>
          <a:bodyPr>
            <a:spAutoFit/>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2000" dirty="0">
                <a:latin typeface="Times New Roman" panose="02020603050405020304" pitchFamily="18" charset="0"/>
              </a:rPr>
              <a:t>СКАНДАЛ</a:t>
            </a:r>
            <a:r>
              <a:rPr lang="ru-RU" altLang="ru-RU" sz="2000" dirty="0">
                <a:solidFill>
                  <a:schemeClr val="bg1"/>
                </a:solidFill>
                <a:latin typeface="Times New Roman" panose="02020603050405020304" pitchFamily="18" charset="0"/>
              </a:rPr>
              <a:t> </a:t>
            </a:r>
          </a:p>
        </p:txBody>
      </p:sp>
      <p:sp>
        <p:nvSpPr>
          <p:cNvPr id="44052" name="Text Box 31" descr="Папирус"/>
          <p:cNvSpPr txBox="1">
            <a:spLocks noChangeArrowheads="1"/>
          </p:cNvSpPr>
          <p:nvPr/>
        </p:nvSpPr>
        <p:spPr bwMode="auto">
          <a:xfrm>
            <a:off x="4016375" y="5057776"/>
            <a:ext cx="2114550" cy="314325"/>
          </a:xfrm>
          <a:prstGeom prst="rect">
            <a:avLst/>
          </a:prstGeom>
          <a:blipFill dpi="0" rotWithShape="1">
            <a:blip r:embed="rId5"/>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FFCC99"/>
            </a:extrusionClr>
            <a:contourClr>
              <a:srgbClr val="FFFFFF"/>
            </a:contourClr>
          </a:sp3d>
        </p:spPr>
        <p:txBody>
          <a:bodyPr>
            <a:spAutoFit/>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2000" dirty="0">
                <a:latin typeface="Times New Roman" panose="02020603050405020304" pitchFamily="18" charset="0"/>
              </a:rPr>
              <a:t>ВРАЖДА</a:t>
            </a:r>
          </a:p>
        </p:txBody>
      </p:sp>
      <p:sp>
        <p:nvSpPr>
          <p:cNvPr id="44053" name="Text Box 32" descr="Папирус"/>
          <p:cNvSpPr txBox="1">
            <a:spLocks noChangeArrowheads="1"/>
          </p:cNvSpPr>
          <p:nvPr/>
        </p:nvSpPr>
        <p:spPr bwMode="auto">
          <a:xfrm>
            <a:off x="6218239" y="5062539"/>
            <a:ext cx="2154237" cy="314325"/>
          </a:xfrm>
          <a:prstGeom prst="rect">
            <a:avLst/>
          </a:prstGeom>
          <a:blipFill dpi="0" rotWithShape="1">
            <a:blip r:embed="rId5"/>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FFCC99"/>
            </a:extrusionClr>
            <a:contourClr>
              <a:srgbClr val="FFFFFF"/>
            </a:contourClr>
          </a:sp3d>
        </p:spPr>
        <p:txBody>
          <a:bodyPr>
            <a:spAutoFit/>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2000" dirty="0">
                <a:latin typeface="Times New Roman" panose="02020603050405020304" pitchFamily="18" charset="0"/>
              </a:rPr>
              <a:t>ССОРА</a:t>
            </a:r>
          </a:p>
        </p:txBody>
      </p:sp>
      <p:sp>
        <p:nvSpPr>
          <p:cNvPr id="44054" name="Text Box 33" descr="Папирус"/>
          <p:cNvSpPr txBox="1">
            <a:spLocks noChangeArrowheads="1"/>
          </p:cNvSpPr>
          <p:nvPr/>
        </p:nvSpPr>
        <p:spPr bwMode="auto">
          <a:xfrm>
            <a:off x="8440739" y="5057776"/>
            <a:ext cx="2065337" cy="314325"/>
          </a:xfrm>
          <a:prstGeom prst="rect">
            <a:avLst/>
          </a:prstGeom>
          <a:blipFill dpi="0" rotWithShape="1">
            <a:blip r:embed="rId5"/>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FFCC99"/>
            </a:extrusionClr>
            <a:contourClr>
              <a:srgbClr val="FFFFFF"/>
            </a:contourClr>
          </a:sp3d>
        </p:spPr>
        <p:txBody>
          <a:bodyPr>
            <a:spAutoFit/>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50000"/>
              </a:spcBef>
              <a:buFontTx/>
              <a:buNone/>
            </a:pPr>
            <a:r>
              <a:rPr lang="ru-RU" altLang="ru-RU" sz="2000" dirty="0">
                <a:latin typeface="Times New Roman" panose="02020603050405020304" pitchFamily="18" charset="0"/>
              </a:rPr>
              <a:t>ВОЙНА</a:t>
            </a:r>
          </a:p>
        </p:txBody>
      </p:sp>
      <p:sp>
        <p:nvSpPr>
          <p:cNvPr id="1159202" name="AutoShape 34"/>
          <p:cNvSpPr>
            <a:spLocks noChangeArrowheads="1"/>
          </p:cNvSpPr>
          <p:nvPr/>
        </p:nvSpPr>
        <p:spPr bwMode="auto">
          <a:xfrm>
            <a:off x="4953000" y="4419600"/>
            <a:ext cx="23622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a:lnSpc>
                <a:spcPct val="90000"/>
              </a:lnSpc>
              <a:defRPr/>
            </a:pPr>
            <a:r>
              <a:rPr lang="ru-RU">
                <a:effectLst>
                  <a:outerShdw blurRad="38100" dist="38100" dir="2700000" algn="tl">
                    <a:srgbClr val="000000"/>
                  </a:outerShdw>
                </a:effectLst>
                <a:latin typeface="Monotype Corsiva" pitchFamily="66" charset="0"/>
              </a:rPr>
              <a:t>ФОРМЫ</a:t>
            </a:r>
          </a:p>
        </p:txBody>
      </p:sp>
      <p:sp>
        <p:nvSpPr>
          <p:cNvPr id="44056" name="AutoShape 35"/>
          <p:cNvSpPr>
            <a:spLocks noChangeArrowheads="1"/>
          </p:cNvSpPr>
          <p:nvPr/>
        </p:nvSpPr>
        <p:spPr bwMode="auto">
          <a:xfrm>
            <a:off x="10423525" y="6592889"/>
            <a:ext cx="215900" cy="217487"/>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1400"/>
              <a:t>2</a:t>
            </a:r>
          </a:p>
        </p:txBody>
      </p:sp>
    </p:spTree>
    <p:extLst>
      <p:ext uri="{BB962C8B-B14F-4D97-AF65-F5344CB8AC3E}">
        <p14:creationId xmlns:p14="http://schemas.microsoft.com/office/powerpoint/2010/main" val="3495777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repeatCount="indefinite" fill="hold" nodeType="withEffect">
                                  <p:stCondLst>
                                    <p:cond delay="0"/>
                                  </p:stCondLst>
                                  <p:childTnLst>
                                    <p:animClr clrSpc="rgb" dir="cw">
                                      <p:cBhvr override="childStyle">
                                        <p:cTn id="6" dur="500" fill="hold"/>
                                        <p:tgtEl>
                                          <p:spTgt spid="2"/>
                                        </p:tgtEl>
                                        <p:attrNameLst>
                                          <p:attrName>style.color</p:attrName>
                                        </p:attrNameLst>
                                      </p:cBhvr>
                                      <p:to>
                                        <a:srgbClr val="FF3300"/>
                                      </p:to>
                                    </p:animClr>
                                    <p:animClr clrSpc="rgb" dir="cw">
                                      <p:cBhvr>
                                        <p:cTn id="7" dur="500" fill="hold"/>
                                        <p:tgtEl>
                                          <p:spTgt spid="2"/>
                                        </p:tgtEl>
                                        <p:attrNameLst>
                                          <p:attrName>fillcolor</p:attrName>
                                        </p:attrNameLst>
                                      </p:cBhvr>
                                      <p:to>
                                        <a:srgbClr val="FF3300"/>
                                      </p:to>
                                    </p:animClr>
                                    <p:set>
                                      <p:cBhvr>
                                        <p:cTn id="8" dur="500" fill="hold"/>
                                        <p:tgtEl>
                                          <p:spTgt spid="2"/>
                                        </p:tgtEl>
                                        <p:attrNameLst>
                                          <p:attrName>fill.type</p:attrName>
                                        </p:attrNameLst>
                                      </p:cBhvr>
                                      <p:to>
                                        <p:strVal val="solid"/>
                                      </p:to>
                                    </p:set>
                                    <p:set>
                                      <p:cBhvr>
                                        <p:cTn id="9" dur="500" fill="hold"/>
                                        <p:tgtEl>
                                          <p:spTgt spid="2"/>
                                        </p:tgtEl>
                                        <p:attrNameLst>
                                          <p:attrName>fill.on</p:attrName>
                                        </p:attrNameLst>
                                      </p:cBhvr>
                                      <p:to>
                                        <p:strVal val="true"/>
                                      </p:to>
                                    </p:set>
                                    <p:animRot by="120000">
                                      <p:cBhvr>
                                        <p:cTn id="10" dur="500" fill="hold">
                                          <p:stCondLst>
                                            <p:cond delay="0"/>
                                          </p:stCondLst>
                                        </p:cTn>
                                        <p:tgtEl>
                                          <p:spTgt spid="2"/>
                                        </p:tgtEl>
                                        <p:attrNameLst>
                                          <p:attrName>r</p:attrName>
                                        </p:attrNameLst>
                                      </p:cBhvr>
                                    </p:animRot>
                                    <p:animRot by="-240000">
                                      <p:cBhvr>
                                        <p:cTn id="11" dur="1000" fill="hold">
                                          <p:stCondLst>
                                            <p:cond delay="1000"/>
                                          </p:stCondLst>
                                        </p:cTn>
                                        <p:tgtEl>
                                          <p:spTgt spid="2"/>
                                        </p:tgtEl>
                                        <p:attrNameLst>
                                          <p:attrName>r</p:attrName>
                                        </p:attrNameLst>
                                      </p:cBhvr>
                                    </p:animRot>
                                    <p:animRot by="240000">
                                      <p:cBhvr>
                                        <p:cTn id="12" dur="1000" fill="hold">
                                          <p:stCondLst>
                                            <p:cond delay="2000"/>
                                          </p:stCondLst>
                                        </p:cTn>
                                        <p:tgtEl>
                                          <p:spTgt spid="2"/>
                                        </p:tgtEl>
                                        <p:attrNameLst>
                                          <p:attrName>r</p:attrName>
                                        </p:attrNameLst>
                                      </p:cBhvr>
                                    </p:animRot>
                                    <p:animRot by="-240000">
                                      <p:cBhvr>
                                        <p:cTn id="13" dur="1000" fill="hold">
                                          <p:stCondLst>
                                            <p:cond delay="3000"/>
                                          </p:stCondLst>
                                        </p:cTn>
                                        <p:tgtEl>
                                          <p:spTgt spid="2"/>
                                        </p:tgtEl>
                                        <p:attrNameLst>
                                          <p:attrName>r</p:attrName>
                                        </p:attrNameLst>
                                      </p:cBhvr>
                                    </p:animRot>
                                    <p:animRot by="120000">
                                      <p:cBhvr>
                                        <p:cTn id="14" dur="1000" fill="hold">
                                          <p:stCondLst>
                                            <p:cond delay="40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755" y="1481789"/>
            <a:ext cx="4872797" cy="3649894"/>
          </a:xfrm>
          <a:prstGeom prst="rect">
            <a:avLst/>
          </a:prstGeom>
          <a:ln>
            <a:noFill/>
          </a:ln>
          <a:effectLst>
            <a:softEdge rad="112500"/>
          </a:effectLst>
        </p:spPr>
      </p:pic>
      <p:sp>
        <p:nvSpPr>
          <p:cNvPr id="12" name="Выгнутая влево стрелка 11"/>
          <p:cNvSpPr/>
          <p:nvPr/>
        </p:nvSpPr>
        <p:spPr>
          <a:xfrm rot="1938262">
            <a:off x="2529413" y="858407"/>
            <a:ext cx="501115" cy="1080120"/>
          </a:xfrm>
          <a:prstGeom prst="curvedRightArrow">
            <a:avLst/>
          </a:prstGeom>
          <a:gradFill>
            <a:gsLst>
              <a:gs pos="63000">
                <a:srgbClr val="FF3399"/>
              </a:gs>
              <a:gs pos="33000">
                <a:srgbClr val="FF6633"/>
              </a:gs>
              <a:gs pos="12000">
                <a:srgbClr val="FFFF00"/>
              </a:gs>
              <a:gs pos="6000">
                <a:srgbClr val="01A78F"/>
              </a:gs>
              <a:gs pos="100000">
                <a:srgbClr val="3366FF"/>
              </a:gs>
            </a:gsLst>
            <a:lin ang="5400000" scaled="0"/>
          </a:gradFill>
          <a:ln w="38100" cmpd="dbl">
            <a:solidFill>
              <a:srgbClr val="00B0F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3" name="Выгнутая вправо стрелка 12"/>
          <p:cNvSpPr/>
          <p:nvPr/>
        </p:nvSpPr>
        <p:spPr>
          <a:xfrm rot="19745477">
            <a:off x="9173799" y="881471"/>
            <a:ext cx="504056" cy="1052654"/>
          </a:xfrm>
          <a:prstGeom prst="curvedLeftArrow">
            <a:avLst/>
          </a:prstGeom>
          <a:gradFill>
            <a:gsLst>
              <a:gs pos="63000">
                <a:srgbClr val="FF3399"/>
              </a:gs>
              <a:gs pos="33000">
                <a:srgbClr val="FF6633"/>
              </a:gs>
              <a:gs pos="12000">
                <a:srgbClr val="FFFF00"/>
              </a:gs>
              <a:gs pos="6000">
                <a:srgbClr val="01A78F"/>
              </a:gs>
              <a:gs pos="100000">
                <a:srgbClr val="3366FF"/>
              </a:gs>
            </a:gsLst>
            <a:lin ang="5400000" scaled="0"/>
          </a:gradFill>
          <a:ln w="38100" cmpd="dbl">
            <a:solidFill>
              <a:srgbClr val="00B0F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 name="Скругленный прямоугольник 1"/>
          <p:cNvSpPr/>
          <p:nvPr/>
        </p:nvSpPr>
        <p:spPr>
          <a:xfrm>
            <a:off x="3215680" y="324118"/>
            <a:ext cx="5832648" cy="936104"/>
          </a:xfrm>
          <a:prstGeom prst="round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w="41275" cmpd="tri">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i="1" dirty="0" smtClean="0">
                <a:effectLst>
                  <a:outerShdw blurRad="38100" dist="38100" dir="2700000" algn="tl">
                    <a:srgbClr val="000000">
                      <a:alpha val="43137"/>
                    </a:srgbClr>
                  </a:outerShdw>
                </a:effectLst>
                <a:latin typeface="Times New Roman" pitchFamily="18" charset="0"/>
                <a:cs typeface="Times New Roman" pitchFamily="18" charset="0"/>
              </a:rPr>
              <a:t>Основные виды конфликтов</a:t>
            </a:r>
            <a:endParaRPr lang="ru-RU" sz="28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Блок-схема: подготовка 2"/>
          <p:cNvSpPr/>
          <p:nvPr/>
        </p:nvSpPr>
        <p:spPr>
          <a:xfrm>
            <a:off x="2334312" y="1806191"/>
            <a:ext cx="2969600" cy="720080"/>
          </a:xfrm>
          <a:prstGeom prst="flowChartPreparation">
            <a:avLst/>
          </a:prstGeom>
          <a:blipFill>
            <a:blip r:embed="rId3"/>
            <a:tile tx="0" ty="0" sx="100000" sy="100000" flip="none" algn="tl"/>
          </a:blipFill>
          <a:effectLst>
            <a:glow rad="228600">
              <a:schemeClr val="accent6">
                <a:lumMod val="50000"/>
                <a:alpha val="40000"/>
              </a:schemeClr>
            </a:glow>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Блок-схема: подготовка 4"/>
          <p:cNvSpPr/>
          <p:nvPr/>
        </p:nvSpPr>
        <p:spPr>
          <a:xfrm>
            <a:off x="7104112" y="1806191"/>
            <a:ext cx="2704204" cy="720080"/>
          </a:xfrm>
          <a:prstGeom prst="flowChartPreparation">
            <a:avLst/>
          </a:prstGeom>
          <a:blipFill>
            <a:blip r:embed="rId3"/>
            <a:tile tx="0" ty="0" sx="100000" sy="100000" flip="none" algn="tl"/>
          </a:blipFill>
          <a:effectLst>
            <a:glow rad="228600">
              <a:schemeClr val="accent6">
                <a:lumMod val="50000"/>
                <a:alpha val="40000"/>
              </a:schemeClr>
            </a:glow>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Выноска со стрелкой вниз 5"/>
          <p:cNvSpPr/>
          <p:nvPr/>
        </p:nvSpPr>
        <p:spPr>
          <a:xfrm>
            <a:off x="1631504" y="2996952"/>
            <a:ext cx="4500500" cy="1512168"/>
          </a:xfrm>
          <a:prstGeom prst="downArrowCallout">
            <a:avLst>
              <a:gd name="adj1" fmla="val 14170"/>
              <a:gd name="adj2" fmla="val 17780"/>
              <a:gd name="adj3" fmla="val 19585"/>
              <a:gd name="adj4" fmla="val 70392"/>
            </a:avLst>
          </a:prstGeom>
          <a:gradFill flip="none" rotWithShape="1">
            <a:gsLst>
              <a:gs pos="0">
                <a:srgbClr val="000082"/>
              </a:gs>
              <a:gs pos="30000">
                <a:srgbClr val="66008F"/>
              </a:gs>
              <a:gs pos="64999">
                <a:srgbClr val="BA0066"/>
              </a:gs>
              <a:gs pos="89999">
                <a:srgbClr val="FF0000"/>
              </a:gs>
              <a:gs pos="100000">
                <a:srgbClr val="FF8200"/>
              </a:gs>
            </a:gsLst>
            <a:path path="circle">
              <a:fillToRect l="100000" t="100000"/>
            </a:path>
            <a:tileRect r="-100000" b="-100000"/>
          </a:gradFill>
          <a:effectLst>
            <a:glow rad="228600">
              <a:schemeClr val="accent4">
                <a:satMod val="175000"/>
                <a:alpha val="40000"/>
              </a:schemeClr>
            </a:glow>
          </a:effectLst>
          <a:scene3d>
            <a:camera prst="orthographicFront"/>
            <a:lightRig rig="threePt" dir="t"/>
          </a:scene3d>
          <a:sp3d>
            <a:bevelB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400" b="1" i="1" dirty="0">
                <a:effectLst>
                  <a:outerShdw blurRad="38100" dist="38100" dir="2700000" algn="tl">
                    <a:srgbClr val="000000">
                      <a:alpha val="43137"/>
                    </a:srgbClr>
                  </a:outerShdw>
                </a:effectLst>
                <a:latin typeface="Times New Roman" pitchFamily="18" charset="0"/>
                <a:cs typeface="Times New Roman" pitchFamily="18" charset="0"/>
              </a:rPr>
              <a:t>творческие) создают решение</a:t>
            </a:r>
          </a:p>
        </p:txBody>
      </p:sp>
      <p:sp>
        <p:nvSpPr>
          <p:cNvPr id="7" name="Выноска со стрелкой вниз 6"/>
          <p:cNvSpPr/>
          <p:nvPr/>
        </p:nvSpPr>
        <p:spPr>
          <a:xfrm>
            <a:off x="6528048" y="2996952"/>
            <a:ext cx="4032448" cy="1512168"/>
          </a:xfrm>
          <a:prstGeom prst="downArrowCallout">
            <a:avLst>
              <a:gd name="adj1" fmla="val 15975"/>
              <a:gd name="adj2" fmla="val 16877"/>
              <a:gd name="adj3" fmla="val 17780"/>
              <a:gd name="adj4" fmla="val 70392"/>
            </a:avLst>
          </a:prstGeom>
          <a:gradFill flip="none" rotWithShape="1">
            <a:gsLst>
              <a:gs pos="0">
                <a:srgbClr val="000082"/>
              </a:gs>
              <a:gs pos="30000">
                <a:srgbClr val="66008F"/>
              </a:gs>
              <a:gs pos="64999">
                <a:srgbClr val="BA0066"/>
              </a:gs>
              <a:gs pos="89999">
                <a:srgbClr val="FF0000"/>
              </a:gs>
              <a:gs pos="100000">
                <a:srgbClr val="FF8200"/>
              </a:gs>
            </a:gsLst>
            <a:path path="circle">
              <a:fillToRect l="100000" t="100000"/>
            </a:path>
            <a:tileRect r="-100000" b="-100000"/>
          </a:gradFill>
          <a:effectLst>
            <a:glow rad="228600">
              <a:schemeClr val="accent4">
                <a:satMod val="175000"/>
                <a:alpha val="40000"/>
              </a:schemeClr>
            </a:glow>
          </a:effectLst>
          <a:scene3d>
            <a:camera prst="orthographicFront"/>
            <a:lightRig rig="threePt" dir="t"/>
          </a:scene3d>
          <a:sp3d>
            <a:bevelB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smtClean="0">
                <a:effectLst>
                  <a:outerShdw blurRad="38100" dist="38100" dir="2700000" algn="tl">
                    <a:srgbClr val="000000">
                      <a:alpha val="43137"/>
                    </a:srgbClr>
                  </a:outerShdw>
                </a:effectLst>
                <a:latin typeface="Times New Roman" pitchFamily="18" charset="0"/>
                <a:cs typeface="Times New Roman" pitchFamily="18" charset="0"/>
              </a:rPr>
              <a:t>разрушают </a:t>
            </a:r>
            <a:r>
              <a:rPr lang="ru-RU" sz="2400" b="1" i="1" dirty="0">
                <a:effectLst>
                  <a:outerShdw blurRad="38100" dist="38100" dir="2700000" algn="tl">
                    <a:srgbClr val="000000">
                      <a:alpha val="43137"/>
                    </a:srgbClr>
                  </a:outerShdw>
                </a:effectLst>
                <a:latin typeface="Times New Roman" pitchFamily="18" charset="0"/>
                <a:cs typeface="Times New Roman" pitchFamily="18" charset="0"/>
              </a:rPr>
              <a:t>отношения, </a:t>
            </a:r>
            <a:r>
              <a:rPr lang="ru-RU" sz="2400" b="1" i="1" dirty="0">
                <a:effectLst>
                  <a:outerShdw blurRad="38100" dist="38100" dir="2700000" algn="tl">
                    <a:srgbClr val="000000">
                      <a:alpha val="43137"/>
                    </a:srgbClr>
                  </a:outerShdw>
                </a:effectLst>
                <a:latin typeface="Times New Roman" pitchFamily="18" charset="0"/>
                <a:cs typeface="Times New Roman" pitchFamily="18" charset="0"/>
              </a:rPr>
              <a:t>процессы и коллективы</a:t>
            </a:r>
          </a:p>
        </p:txBody>
      </p:sp>
      <p:sp>
        <p:nvSpPr>
          <p:cNvPr id="8" name="Овал 7"/>
          <p:cNvSpPr/>
          <p:nvPr/>
        </p:nvSpPr>
        <p:spPr>
          <a:xfrm>
            <a:off x="1937538" y="4581128"/>
            <a:ext cx="3888432" cy="1296144"/>
          </a:xfrm>
          <a:prstGeom prst="ellipse">
            <a:avLst/>
          </a:prstGeom>
          <a:solidFill>
            <a:srgbClr val="00B0F0"/>
          </a:solidFill>
          <a:effectLst>
            <a:glow rad="228600">
              <a:schemeClr val="accent2">
                <a:satMod val="175000"/>
                <a:alpha val="40000"/>
              </a:schemeClr>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И</a:t>
            </a:r>
            <a:r>
              <a:rPr lang="ru-RU" sz="24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спользуются </a:t>
            </a:r>
            <a:r>
              <a:rPr lang="ru-RU" sz="24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для движения компании вперед</a:t>
            </a:r>
          </a:p>
        </p:txBody>
      </p:sp>
      <p:sp>
        <p:nvSpPr>
          <p:cNvPr id="9" name="Овал 8"/>
          <p:cNvSpPr/>
          <p:nvPr/>
        </p:nvSpPr>
        <p:spPr>
          <a:xfrm>
            <a:off x="6636060" y="4581128"/>
            <a:ext cx="3816424" cy="1368152"/>
          </a:xfrm>
          <a:prstGeom prst="ellipse">
            <a:avLst/>
          </a:prstGeom>
          <a:solidFill>
            <a:srgbClr val="00B0F0"/>
          </a:solidFill>
          <a:effectLst>
            <a:glow rad="228600">
              <a:schemeClr val="accent2">
                <a:satMod val="175000"/>
                <a:alpha val="40000"/>
              </a:schemeClr>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Должны </a:t>
            </a:r>
            <a:r>
              <a:rPr lang="ru-RU" sz="24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пресекаться</a:t>
            </a:r>
            <a:endParaRPr lang="ru-RU" sz="24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TextBox 9"/>
          <p:cNvSpPr txBox="1"/>
          <p:nvPr/>
        </p:nvSpPr>
        <p:spPr>
          <a:xfrm>
            <a:off x="2567608" y="1887216"/>
            <a:ext cx="2520280" cy="461665"/>
          </a:xfrm>
          <a:prstGeom prst="rect">
            <a:avLst/>
          </a:prstGeom>
          <a:noFill/>
        </p:spPr>
        <p:txBody>
          <a:bodyPr wrap="square" rtlCol="0">
            <a:spAutoFit/>
          </a:bodyPr>
          <a:lstStyle/>
          <a:p>
            <a:r>
              <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конструктивные</a:t>
            </a:r>
            <a:endPar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TextBox 10"/>
          <p:cNvSpPr txBox="1"/>
          <p:nvPr/>
        </p:nvSpPr>
        <p:spPr>
          <a:xfrm>
            <a:off x="7268082" y="1887216"/>
            <a:ext cx="2376264" cy="461665"/>
          </a:xfrm>
          <a:prstGeom prst="rect">
            <a:avLst/>
          </a:prstGeom>
          <a:noFill/>
        </p:spPr>
        <p:txBody>
          <a:bodyPr wrap="square" rtlCol="0">
            <a:spAutoFit/>
          </a:bodyPr>
          <a:lstStyle/>
          <a:p>
            <a:r>
              <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деструктивные</a:t>
            </a:r>
            <a:endParaRPr lang="ru-RU" sz="2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Стрелка вниз 13"/>
          <p:cNvSpPr/>
          <p:nvPr/>
        </p:nvSpPr>
        <p:spPr>
          <a:xfrm>
            <a:off x="3724054" y="2533310"/>
            <a:ext cx="315400" cy="470681"/>
          </a:xfrm>
          <a:prstGeom prst="downArrow">
            <a:avLst/>
          </a:prstGeom>
          <a:gradFill flip="none" rotWithShape="1">
            <a:gsLst>
              <a:gs pos="44000">
                <a:srgbClr val="000000"/>
              </a:gs>
              <a:gs pos="14000">
                <a:srgbClr val="0A128C"/>
              </a:gs>
              <a:gs pos="70000">
                <a:srgbClr val="181CC7"/>
              </a:gs>
              <a:gs pos="53000">
                <a:srgbClr val="7005D4"/>
              </a:gs>
              <a:gs pos="100000">
                <a:srgbClr val="8C3D91"/>
              </a:gs>
            </a:gsLst>
            <a:path path="circle">
              <a:fillToRect l="100000" t="100000"/>
            </a:path>
            <a:tileRect r="-100000" b="-100000"/>
          </a:gradFill>
          <a:ln w="41275" cmpd="thinThick">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низ 14"/>
          <p:cNvSpPr/>
          <p:nvPr/>
        </p:nvSpPr>
        <p:spPr>
          <a:xfrm>
            <a:off x="8386572" y="2533310"/>
            <a:ext cx="315400" cy="470681"/>
          </a:xfrm>
          <a:prstGeom prst="downArrow">
            <a:avLst/>
          </a:prstGeom>
          <a:gradFill flip="none" rotWithShape="1">
            <a:gsLst>
              <a:gs pos="44000">
                <a:srgbClr val="000000"/>
              </a:gs>
              <a:gs pos="14000">
                <a:srgbClr val="0A128C"/>
              </a:gs>
              <a:gs pos="70000">
                <a:srgbClr val="181CC7"/>
              </a:gs>
              <a:gs pos="53000">
                <a:srgbClr val="7005D4"/>
              </a:gs>
              <a:gs pos="100000">
                <a:srgbClr val="8C3D91"/>
              </a:gs>
            </a:gsLst>
            <a:path path="circle">
              <a:fillToRect l="100000" t="100000"/>
            </a:path>
            <a:tileRect r="-100000" b="-100000"/>
          </a:gradFill>
          <a:ln w="41275" cmpd="thinThick">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957822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style.rotation</p:attrName>
                                        </p:attrNameLst>
                                      </p:cBhvr>
                                      <p:tavLst>
                                        <p:tav tm="0">
                                          <p:val>
                                            <p:fltVal val="720"/>
                                          </p:val>
                                        </p:tav>
                                        <p:tav tm="100000">
                                          <p:val>
                                            <p:fltVal val="0"/>
                                          </p:val>
                                        </p:tav>
                                      </p:tavLst>
                                    </p:anim>
                                    <p:anim calcmode="lin" valueType="num">
                                      <p:cBhvr>
                                        <p:cTn id="9" dur="2000" fill="hold"/>
                                        <p:tgtEl>
                                          <p:spTgt spid="16"/>
                                        </p:tgtEl>
                                        <p:attrNameLst>
                                          <p:attrName>ppt_h</p:attrName>
                                        </p:attrNameLst>
                                      </p:cBhvr>
                                      <p:tavLst>
                                        <p:tav tm="0">
                                          <p:val>
                                            <p:fltVal val="0"/>
                                          </p:val>
                                        </p:tav>
                                        <p:tav tm="100000">
                                          <p:val>
                                            <p:strVal val="#ppt_h"/>
                                          </p:val>
                                        </p:tav>
                                      </p:tavLst>
                                    </p:anim>
                                    <p:anim calcmode="lin" valueType="num">
                                      <p:cBhvr>
                                        <p:cTn id="10" dur="2000" fill="hold"/>
                                        <p:tgtEl>
                                          <p:spTgt spid="1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80">
                                          <p:stCondLst>
                                            <p:cond delay="0"/>
                                          </p:stCondLst>
                                        </p:cTn>
                                        <p:tgtEl>
                                          <p:spTgt spid="12"/>
                                        </p:tgtEl>
                                      </p:cBhvr>
                                    </p:animEffect>
                                    <p:anim calcmode="lin" valueType="num">
                                      <p:cBhvr>
                                        <p:cTn id="2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6" dur="26">
                                          <p:stCondLst>
                                            <p:cond delay="650"/>
                                          </p:stCondLst>
                                        </p:cTn>
                                        <p:tgtEl>
                                          <p:spTgt spid="12"/>
                                        </p:tgtEl>
                                      </p:cBhvr>
                                      <p:to x="100000" y="60000"/>
                                    </p:animScale>
                                    <p:animScale>
                                      <p:cBhvr>
                                        <p:cTn id="27" dur="166" decel="50000">
                                          <p:stCondLst>
                                            <p:cond delay="676"/>
                                          </p:stCondLst>
                                        </p:cTn>
                                        <p:tgtEl>
                                          <p:spTgt spid="12"/>
                                        </p:tgtEl>
                                      </p:cBhvr>
                                      <p:to x="100000" y="100000"/>
                                    </p:animScale>
                                    <p:animScale>
                                      <p:cBhvr>
                                        <p:cTn id="28" dur="26">
                                          <p:stCondLst>
                                            <p:cond delay="1312"/>
                                          </p:stCondLst>
                                        </p:cTn>
                                        <p:tgtEl>
                                          <p:spTgt spid="12"/>
                                        </p:tgtEl>
                                      </p:cBhvr>
                                      <p:to x="100000" y="80000"/>
                                    </p:animScale>
                                    <p:animScale>
                                      <p:cBhvr>
                                        <p:cTn id="29" dur="166" decel="50000">
                                          <p:stCondLst>
                                            <p:cond delay="1338"/>
                                          </p:stCondLst>
                                        </p:cTn>
                                        <p:tgtEl>
                                          <p:spTgt spid="12"/>
                                        </p:tgtEl>
                                      </p:cBhvr>
                                      <p:to x="100000" y="100000"/>
                                    </p:animScale>
                                    <p:animScale>
                                      <p:cBhvr>
                                        <p:cTn id="30" dur="26">
                                          <p:stCondLst>
                                            <p:cond delay="1642"/>
                                          </p:stCondLst>
                                        </p:cTn>
                                        <p:tgtEl>
                                          <p:spTgt spid="12"/>
                                        </p:tgtEl>
                                      </p:cBhvr>
                                      <p:to x="100000" y="90000"/>
                                    </p:animScale>
                                    <p:animScale>
                                      <p:cBhvr>
                                        <p:cTn id="31" dur="166" decel="50000">
                                          <p:stCondLst>
                                            <p:cond delay="1668"/>
                                          </p:stCondLst>
                                        </p:cTn>
                                        <p:tgtEl>
                                          <p:spTgt spid="12"/>
                                        </p:tgtEl>
                                      </p:cBhvr>
                                      <p:to x="100000" y="100000"/>
                                    </p:animScale>
                                    <p:animScale>
                                      <p:cBhvr>
                                        <p:cTn id="32" dur="26">
                                          <p:stCondLst>
                                            <p:cond delay="1808"/>
                                          </p:stCondLst>
                                        </p:cTn>
                                        <p:tgtEl>
                                          <p:spTgt spid="12"/>
                                        </p:tgtEl>
                                      </p:cBhvr>
                                      <p:to x="100000" y="95000"/>
                                    </p:animScale>
                                    <p:animScale>
                                      <p:cBhvr>
                                        <p:cTn id="33" dur="166" decel="50000">
                                          <p:stCondLst>
                                            <p:cond delay="1834"/>
                                          </p:stCondLst>
                                        </p:cTn>
                                        <p:tgtEl>
                                          <p:spTgt spid="12"/>
                                        </p:tgtEl>
                                      </p:cBhvr>
                                      <p:to x="100000" y="100000"/>
                                    </p:animScale>
                                  </p:childTnLst>
                                </p:cTn>
                              </p:par>
                              <p:par>
                                <p:cTn id="34" presetID="26"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80">
                                          <p:stCondLst>
                                            <p:cond delay="0"/>
                                          </p:stCondLst>
                                        </p:cTn>
                                        <p:tgtEl>
                                          <p:spTgt spid="13"/>
                                        </p:tgtEl>
                                      </p:cBhvr>
                                    </p:animEffect>
                                    <p:anim calcmode="lin" valueType="num">
                                      <p:cBhvr>
                                        <p:cTn id="3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2" dur="26">
                                          <p:stCondLst>
                                            <p:cond delay="650"/>
                                          </p:stCondLst>
                                        </p:cTn>
                                        <p:tgtEl>
                                          <p:spTgt spid="13"/>
                                        </p:tgtEl>
                                      </p:cBhvr>
                                      <p:to x="100000" y="60000"/>
                                    </p:animScale>
                                    <p:animScale>
                                      <p:cBhvr>
                                        <p:cTn id="43" dur="166" decel="50000">
                                          <p:stCondLst>
                                            <p:cond delay="676"/>
                                          </p:stCondLst>
                                        </p:cTn>
                                        <p:tgtEl>
                                          <p:spTgt spid="13"/>
                                        </p:tgtEl>
                                      </p:cBhvr>
                                      <p:to x="100000" y="100000"/>
                                    </p:animScale>
                                    <p:animScale>
                                      <p:cBhvr>
                                        <p:cTn id="44" dur="26">
                                          <p:stCondLst>
                                            <p:cond delay="1312"/>
                                          </p:stCondLst>
                                        </p:cTn>
                                        <p:tgtEl>
                                          <p:spTgt spid="13"/>
                                        </p:tgtEl>
                                      </p:cBhvr>
                                      <p:to x="100000" y="80000"/>
                                    </p:animScale>
                                    <p:animScale>
                                      <p:cBhvr>
                                        <p:cTn id="45" dur="166" decel="50000">
                                          <p:stCondLst>
                                            <p:cond delay="1338"/>
                                          </p:stCondLst>
                                        </p:cTn>
                                        <p:tgtEl>
                                          <p:spTgt spid="13"/>
                                        </p:tgtEl>
                                      </p:cBhvr>
                                      <p:to x="100000" y="100000"/>
                                    </p:animScale>
                                    <p:animScale>
                                      <p:cBhvr>
                                        <p:cTn id="46" dur="26">
                                          <p:stCondLst>
                                            <p:cond delay="1642"/>
                                          </p:stCondLst>
                                        </p:cTn>
                                        <p:tgtEl>
                                          <p:spTgt spid="13"/>
                                        </p:tgtEl>
                                      </p:cBhvr>
                                      <p:to x="100000" y="90000"/>
                                    </p:animScale>
                                    <p:animScale>
                                      <p:cBhvr>
                                        <p:cTn id="47" dur="166" decel="50000">
                                          <p:stCondLst>
                                            <p:cond delay="1668"/>
                                          </p:stCondLst>
                                        </p:cTn>
                                        <p:tgtEl>
                                          <p:spTgt spid="13"/>
                                        </p:tgtEl>
                                      </p:cBhvr>
                                      <p:to x="100000" y="100000"/>
                                    </p:animScale>
                                    <p:animScale>
                                      <p:cBhvr>
                                        <p:cTn id="48" dur="26">
                                          <p:stCondLst>
                                            <p:cond delay="1808"/>
                                          </p:stCondLst>
                                        </p:cTn>
                                        <p:tgtEl>
                                          <p:spTgt spid="13"/>
                                        </p:tgtEl>
                                      </p:cBhvr>
                                      <p:to x="100000" y="95000"/>
                                    </p:animScale>
                                    <p:animScale>
                                      <p:cBhvr>
                                        <p:cTn id="49" dur="166" decel="50000">
                                          <p:stCondLst>
                                            <p:cond delay="1834"/>
                                          </p:stCondLst>
                                        </p:cTn>
                                        <p:tgtEl>
                                          <p:spTgt spid="13"/>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ircle(in)">
                                      <p:cBhvr>
                                        <p:cTn id="54" dur="2000"/>
                                        <p:tgtEl>
                                          <p:spTgt spid="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circle(in)">
                                      <p:cBhvr>
                                        <p:cTn id="57" dur="20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8" presetClass="entr" presetSubtype="0" accel="50000" fill="hold" grpId="1" nodeType="clickEffect">
                                  <p:stCondLst>
                                    <p:cond delay="0"/>
                                  </p:stCondLst>
                                  <p:iterate type="lt">
                                    <p:tmPct val="50000"/>
                                  </p:iterate>
                                  <p:childTnLst>
                                    <p:set>
                                      <p:cBhvr>
                                        <p:cTn id="61" dur="1" fill="hold">
                                          <p:stCondLst>
                                            <p:cond delay="0"/>
                                          </p:stCondLst>
                                        </p:cTn>
                                        <p:tgtEl>
                                          <p:spTgt spid="10"/>
                                        </p:tgtEl>
                                        <p:attrNameLst>
                                          <p:attrName>style.visibility</p:attrName>
                                        </p:attrNameLst>
                                      </p:cBhvr>
                                      <p:to>
                                        <p:strVal val="visible"/>
                                      </p:to>
                                    </p:set>
                                    <p:set>
                                      <p:cBhvr>
                                        <p:cTn id="62" dur="455" fill="hold">
                                          <p:stCondLst>
                                            <p:cond delay="0"/>
                                          </p:stCondLst>
                                        </p:cTn>
                                        <p:tgtEl>
                                          <p:spTgt spid="10"/>
                                        </p:tgtEl>
                                        <p:attrNameLst>
                                          <p:attrName>style.rotation</p:attrName>
                                        </p:attrNameLst>
                                      </p:cBhvr>
                                      <p:to>
                                        <p:strVal val="-45.0"/>
                                      </p:to>
                                    </p:set>
                                    <p:anim calcmode="lin" valueType="num">
                                      <p:cBhvr>
                                        <p:cTn id="63"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64"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65"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66"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par>
                                <p:cTn id="67" presetID="38" presetClass="entr" presetSubtype="0" accel="50000" fill="hold" grpId="1" nodeType="withEffect">
                                  <p:stCondLst>
                                    <p:cond delay="0"/>
                                  </p:stCondLst>
                                  <p:iterate type="lt">
                                    <p:tmPct val="50000"/>
                                  </p:iterate>
                                  <p:childTnLst>
                                    <p:set>
                                      <p:cBhvr>
                                        <p:cTn id="68" dur="1" fill="hold">
                                          <p:stCondLst>
                                            <p:cond delay="0"/>
                                          </p:stCondLst>
                                        </p:cTn>
                                        <p:tgtEl>
                                          <p:spTgt spid="11"/>
                                        </p:tgtEl>
                                        <p:attrNameLst>
                                          <p:attrName>style.visibility</p:attrName>
                                        </p:attrNameLst>
                                      </p:cBhvr>
                                      <p:to>
                                        <p:strVal val="visible"/>
                                      </p:to>
                                    </p:set>
                                    <p:set>
                                      <p:cBhvr>
                                        <p:cTn id="69" dur="455" fill="hold">
                                          <p:stCondLst>
                                            <p:cond delay="0"/>
                                          </p:stCondLst>
                                        </p:cTn>
                                        <p:tgtEl>
                                          <p:spTgt spid="11"/>
                                        </p:tgtEl>
                                        <p:attrNameLst>
                                          <p:attrName>style.rotation</p:attrName>
                                        </p:attrNameLst>
                                      </p:cBhvr>
                                      <p:to>
                                        <p:strVal val="-45.0"/>
                                      </p:to>
                                    </p:set>
                                    <p:anim calcmode="lin" valueType="num">
                                      <p:cBhvr>
                                        <p:cTn id="70"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71"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72"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73"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ppt_x"/>
                                          </p:val>
                                        </p:tav>
                                        <p:tav tm="100000">
                                          <p:val>
                                            <p:strVal val="#ppt_x"/>
                                          </p:val>
                                        </p:tav>
                                      </p:tavLst>
                                    </p:anim>
                                    <p:anim calcmode="lin" valueType="num">
                                      <p:cBhvr additive="base">
                                        <p:cTn id="7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1000"/>
                                        <p:tgtEl>
                                          <p:spTgt spid="6"/>
                                        </p:tgtEl>
                                      </p:cBhvr>
                                    </p:animEffect>
                                    <p:anim calcmode="lin" valueType="num">
                                      <p:cBhvr>
                                        <p:cTn id="85" dur="1000" fill="hold"/>
                                        <p:tgtEl>
                                          <p:spTgt spid="6"/>
                                        </p:tgtEl>
                                        <p:attrNameLst>
                                          <p:attrName>ppt_x</p:attrName>
                                        </p:attrNameLst>
                                      </p:cBhvr>
                                      <p:tavLst>
                                        <p:tav tm="0">
                                          <p:val>
                                            <p:strVal val="#ppt_x"/>
                                          </p:val>
                                        </p:tav>
                                        <p:tav tm="100000">
                                          <p:val>
                                            <p:strVal val="#ppt_x"/>
                                          </p:val>
                                        </p:tav>
                                      </p:tavLst>
                                    </p:anim>
                                    <p:anim calcmode="lin" valueType="num">
                                      <p:cBhvr>
                                        <p:cTn id="8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fade">
                                      <p:cBhvr>
                                        <p:cTn id="91" dur="2000"/>
                                        <p:tgtEl>
                                          <p:spTgt spid="8"/>
                                        </p:tgtEl>
                                      </p:cBhvr>
                                    </p:animEffect>
                                    <p:anim calcmode="lin" valueType="num">
                                      <p:cBhvr>
                                        <p:cTn id="92" dur="2000" fill="hold"/>
                                        <p:tgtEl>
                                          <p:spTgt spid="8"/>
                                        </p:tgtEl>
                                        <p:attrNameLst>
                                          <p:attrName>ppt_w</p:attrName>
                                        </p:attrNameLst>
                                      </p:cBhvr>
                                      <p:tavLst>
                                        <p:tav tm="0" fmla="#ppt_w*sin(2.5*pi*$)">
                                          <p:val>
                                            <p:fltVal val="0"/>
                                          </p:val>
                                        </p:tav>
                                        <p:tav tm="100000">
                                          <p:val>
                                            <p:fltVal val="1"/>
                                          </p:val>
                                        </p:tav>
                                      </p:tavLst>
                                    </p:anim>
                                    <p:anim calcmode="lin" valueType="num">
                                      <p:cBhvr>
                                        <p:cTn id="93"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49" presetClass="entr" presetSubtype="0" decel="10000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500" fill="hold"/>
                                        <p:tgtEl>
                                          <p:spTgt spid="15"/>
                                        </p:tgtEl>
                                        <p:attrNameLst>
                                          <p:attrName>ppt_w</p:attrName>
                                        </p:attrNameLst>
                                      </p:cBhvr>
                                      <p:tavLst>
                                        <p:tav tm="0">
                                          <p:val>
                                            <p:fltVal val="0"/>
                                          </p:val>
                                        </p:tav>
                                        <p:tav tm="100000">
                                          <p:val>
                                            <p:strVal val="#ppt_w"/>
                                          </p:val>
                                        </p:tav>
                                      </p:tavLst>
                                    </p:anim>
                                    <p:anim calcmode="lin" valueType="num">
                                      <p:cBhvr>
                                        <p:cTn id="99" dur="500" fill="hold"/>
                                        <p:tgtEl>
                                          <p:spTgt spid="15"/>
                                        </p:tgtEl>
                                        <p:attrNameLst>
                                          <p:attrName>ppt_h</p:attrName>
                                        </p:attrNameLst>
                                      </p:cBhvr>
                                      <p:tavLst>
                                        <p:tav tm="0">
                                          <p:val>
                                            <p:fltVal val="0"/>
                                          </p:val>
                                        </p:tav>
                                        <p:tav tm="100000">
                                          <p:val>
                                            <p:strVal val="#ppt_h"/>
                                          </p:val>
                                        </p:tav>
                                      </p:tavLst>
                                    </p:anim>
                                    <p:anim calcmode="lin" valueType="num">
                                      <p:cBhvr>
                                        <p:cTn id="100" dur="500" fill="hold"/>
                                        <p:tgtEl>
                                          <p:spTgt spid="15"/>
                                        </p:tgtEl>
                                        <p:attrNameLst>
                                          <p:attrName>style.rotation</p:attrName>
                                        </p:attrNameLst>
                                      </p:cBhvr>
                                      <p:tavLst>
                                        <p:tav tm="0">
                                          <p:val>
                                            <p:fltVal val="360"/>
                                          </p:val>
                                        </p:tav>
                                        <p:tav tm="100000">
                                          <p:val>
                                            <p:fltVal val="0"/>
                                          </p:val>
                                        </p:tav>
                                      </p:tavLst>
                                    </p:anim>
                                    <p:animEffect transition="in" filter="fade">
                                      <p:cBhvr>
                                        <p:cTn id="101" dur="500"/>
                                        <p:tgtEl>
                                          <p:spTgt spid="15"/>
                                        </p:tgtEl>
                                      </p:cBhvr>
                                    </p:animEffect>
                                  </p:childTnLst>
                                </p:cTn>
                              </p:par>
                            </p:childTnLst>
                          </p:cTn>
                        </p:par>
                      </p:childTnLst>
                    </p:cTn>
                  </p:par>
                  <p:par>
                    <p:cTn id="102" fill="hold">
                      <p:stCondLst>
                        <p:cond delay="indefinite"/>
                      </p:stCondLst>
                      <p:childTnLst>
                        <p:par>
                          <p:cTn id="103" fill="hold">
                            <p:stCondLst>
                              <p:cond delay="0"/>
                            </p:stCondLst>
                            <p:childTnLst>
                              <p:par>
                                <p:cTn id="104" presetID="52"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Scale>
                                      <p:cBhvr>
                                        <p:cTn id="106"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7" dur="1000" decel="50000" fill="hold">
                                          <p:stCondLst>
                                            <p:cond delay="0"/>
                                          </p:stCondLst>
                                        </p:cTn>
                                        <p:tgtEl>
                                          <p:spTgt spid="7"/>
                                        </p:tgtEl>
                                        <p:attrNameLst>
                                          <p:attrName>ppt_x</p:attrName>
                                          <p:attrName>ppt_y</p:attrName>
                                        </p:attrNameLst>
                                      </p:cBhvr>
                                    </p:animMotion>
                                    <p:animEffect transition="in" filter="fade">
                                      <p:cBhvr>
                                        <p:cTn id="108" dur="1000"/>
                                        <p:tgtEl>
                                          <p:spTgt spid="7"/>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1"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wheel(1)">
                                      <p:cBhvr>
                                        <p:cTn id="113" dur="2000"/>
                                        <p:tgtEl>
                                          <p:spTgt spid="9"/>
                                        </p:tgtEl>
                                      </p:cBhvr>
                                    </p:animEffect>
                                  </p:childTnLst>
                                </p:cTn>
                              </p:par>
                            </p:childTnLst>
                          </p:cTn>
                        </p:par>
                      </p:childTnLst>
                    </p:cTn>
                  </p:par>
                  <p:par>
                    <p:cTn id="114" fill="hold">
                      <p:stCondLst>
                        <p:cond delay="indefinite"/>
                      </p:stCondLst>
                      <p:childTnLst>
                        <p:par>
                          <p:cTn id="115" fill="hold">
                            <p:stCondLst>
                              <p:cond delay="0"/>
                            </p:stCondLst>
                            <p:childTnLst>
                              <p:par>
                                <p:cTn id="116" presetID="32" presetClass="emph" presetSubtype="0" fill="hold" nodeType="clickEffect">
                                  <p:stCondLst>
                                    <p:cond delay="0"/>
                                  </p:stCondLst>
                                  <p:childTnLst>
                                    <p:animRot by="120000">
                                      <p:cBhvr>
                                        <p:cTn id="117" dur="100" fill="hold">
                                          <p:stCondLst>
                                            <p:cond delay="0"/>
                                          </p:stCondLst>
                                        </p:cTn>
                                        <p:tgtEl>
                                          <p:spTgt spid="16"/>
                                        </p:tgtEl>
                                        <p:attrNameLst>
                                          <p:attrName>r</p:attrName>
                                        </p:attrNameLst>
                                      </p:cBhvr>
                                    </p:animRot>
                                    <p:animRot by="-240000">
                                      <p:cBhvr>
                                        <p:cTn id="118" dur="200" fill="hold">
                                          <p:stCondLst>
                                            <p:cond delay="200"/>
                                          </p:stCondLst>
                                        </p:cTn>
                                        <p:tgtEl>
                                          <p:spTgt spid="16"/>
                                        </p:tgtEl>
                                        <p:attrNameLst>
                                          <p:attrName>r</p:attrName>
                                        </p:attrNameLst>
                                      </p:cBhvr>
                                    </p:animRot>
                                    <p:animRot by="240000">
                                      <p:cBhvr>
                                        <p:cTn id="119" dur="200" fill="hold">
                                          <p:stCondLst>
                                            <p:cond delay="400"/>
                                          </p:stCondLst>
                                        </p:cTn>
                                        <p:tgtEl>
                                          <p:spTgt spid="16"/>
                                        </p:tgtEl>
                                        <p:attrNameLst>
                                          <p:attrName>r</p:attrName>
                                        </p:attrNameLst>
                                      </p:cBhvr>
                                    </p:animRot>
                                    <p:animRot by="-240000">
                                      <p:cBhvr>
                                        <p:cTn id="120" dur="200" fill="hold">
                                          <p:stCondLst>
                                            <p:cond delay="600"/>
                                          </p:stCondLst>
                                        </p:cTn>
                                        <p:tgtEl>
                                          <p:spTgt spid="16"/>
                                        </p:tgtEl>
                                        <p:attrNameLst>
                                          <p:attrName>r</p:attrName>
                                        </p:attrNameLst>
                                      </p:cBhvr>
                                    </p:animRot>
                                    <p:animRot by="120000">
                                      <p:cBhvr>
                                        <p:cTn id="121" dur="200" fill="hold">
                                          <p:stCondLst>
                                            <p:cond delay="800"/>
                                          </p:stCondLst>
                                        </p:cTn>
                                        <p:tgtEl>
                                          <p:spTgt spid="16"/>
                                        </p:tgtEl>
                                        <p:attrNameLst>
                                          <p:attrName>r</p:attrName>
                                        </p:attrNameLst>
                                      </p:cBhvr>
                                    </p:animRot>
                                  </p:childTnLst>
                                </p:cTn>
                              </p:par>
                              <p:par>
                                <p:cTn id="122" presetID="32" presetClass="emph" presetSubtype="0" fill="hold" grpId="1" nodeType="withEffect">
                                  <p:stCondLst>
                                    <p:cond delay="0"/>
                                  </p:stCondLst>
                                  <p:childTnLst>
                                    <p:animRot by="120000">
                                      <p:cBhvr>
                                        <p:cTn id="123" dur="100" fill="hold">
                                          <p:stCondLst>
                                            <p:cond delay="0"/>
                                          </p:stCondLst>
                                        </p:cTn>
                                        <p:tgtEl>
                                          <p:spTgt spid="2"/>
                                        </p:tgtEl>
                                        <p:attrNameLst>
                                          <p:attrName>r</p:attrName>
                                        </p:attrNameLst>
                                      </p:cBhvr>
                                    </p:animRot>
                                    <p:animRot by="-240000">
                                      <p:cBhvr>
                                        <p:cTn id="124" dur="200" fill="hold">
                                          <p:stCondLst>
                                            <p:cond delay="200"/>
                                          </p:stCondLst>
                                        </p:cTn>
                                        <p:tgtEl>
                                          <p:spTgt spid="2"/>
                                        </p:tgtEl>
                                        <p:attrNameLst>
                                          <p:attrName>r</p:attrName>
                                        </p:attrNameLst>
                                      </p:cBhvr>
                                    </p:animRot>
                                    <p:animRot by="240000">
                                      <p:cBhvr>
                                        <p:cTn id="125" dur="200" fill="hold">
                                          <p:stCondLst>
                                            <p:cond delay="400"/>
                                          </p:stCondLst>
                                        </p:cTn>
                                        <p:tgtEl>
                                          <p:spTgt spid="2"/>
                                        </p:tgtEl>
                                        <p:attrNameLst>
                                          <p:attrName>r</p:attrName>
                                        </p:attrNameLst>
                                      </p:cBhvr>
                                    </p:animRot>
                                    <p:animRot by="-240000">
                                      <p:cBhvr>
                                        <p:cTn id="126" dur="200" fill="hold">
                                          <p:stCondLst>
                                            <p:cond delay="600"/>
                                          </p:stCondLst>
                                        </p:cTn>
                                        <p:tgtEl>
                                          <p:spTgt spid="2"/>
                                        </p:tgtEl>
                                        <p:attrNameLst>
                                          <p:attrName>r</p:attrName>
                                        </p:attrNameLst>
                                      </p:cBhvr>
                                    </p:animRot>
                                    <p:animRot by="120000">
                                      <p:cBhvr>
                                        <p:cTn id="127" dur="200" fill="hold">
                                          <p:stCondLst>
                                            <p:cond delay="800"/>
                                          </p:stCondLst>
                                        </p:cTn>
                                        <p:tgtEl>
                                          <p:spTgt spid="2"/>
                                        </p:tgtEl>
                                        <p:attrNameLst>
                                          <p:attrName>r</p:attrName>
                                        </p:attrNameLst>
                                      </p:cBhvr>
                                    </p:animRot>
                                  </p:childTnLst>
                                </p:cTn>
                              </p:par>
                              <p:par>
                                <p:cTn id="128" presetID="32" presetClass="emph" presetSubtype="0" fill="hold" grpId="1" nodeType="withEffect">
                                  <p:stCondLst>
                                    <p:cond delay="0"/>
                                  </p:stCondLst>
                                  <p:childTnLst>
                                    <p:animRot by="120000">
                                      <p:cBhvr>
                                        <p:cTn id="129" dur="100" fill="hold">
                                          <p:stCondLst>
                                            <p:cond delay="0"/>
                                          </p:stCondLst>
                                        </p:cTn>
                                        <p:tgtEl>
                                          <p:spTgt spid="12"/>
                                        </p:tgtEl>
                                        <p:attrNameLst>
                                          <p:attrName>r</p:attrName>
                                        </p:attrNameLst>
                                      </p:cBhvr>
                                    </p:animRot>
                                    <p:animRot by="-240000">
                                      <p:cBhvr>
                                        <p:cTn id="130" dur="200" fill="hold">
                                          <p:stCondLst>
                                            <p:cond delay="200"/>
                                          </p:stCondLst>
                                        </p:cTn>
                                        <p:tgtEl>
                                          <p:spTgt spid="12"/>
                                        </p:tgtEl>
                                        <p:attrNameLst>
                                          <p:attrName>r</p:attrName>
                                        </p:attrNameLst>
                                      </p:cBhvr>
                                    </p:animRot>
                                    <p:animRot by="240000">
                                      <p:cBhvr>
                                        <p:cTn id="131" dur="200" fill="hold">
                                          <p:stCondLst>
                                            <p:cond delay="400"/>
                                          </p:stCondLst>
                                        </p:cTn>
                                        <p:tgtEl>
                                          <p:spTgt spid="12"/>
                                        </p:tgtEl>
                                        <p:attrNameLst>
                                          <p:attrName>r</p:attrName>
                                        </p:attrNameLst>
                                      </p:cBhvr>
                                    </p:animRot>
                                    <p:animRot by="-240000">
                                      <p:cBhvr>
                                        <p:cTn id="132" dur="200" fill="hold">
                                          <p:stCondLst>
                                            <p:cond delay="600"/>
                                          </p:stCondLst>
                                        </p:cTn>
                                        <p:tgtEl>
                                          <p:spTgt spid="12"/>
                                        </p:tgtEl>
                                        <p:attrNameLst>
                                          <p:attrName>r</p:attrName>
                                        </p:attrNameLst>
                                      </p:cBhvr>
                                    </p:animRot>
                                    <p:animRot by="120000">
                                      <p:cBhvr>
                                        <p:cTn id="133" dur="200" fill="hold">
                                          <p:stCondLst>
                                            <p:cond delay="800"/>
                                          </p:stCondLst>
                                        </p:cTn>
                                        <p:tgtEl>
                                          <p:spTgt spid="12"/>
                                        </p:tgtEl>
                                        <p:attrNameLst>
                                          <p:attrName>r</p:attrName>
                                        </p:attrNameLst>
                                      </p:cBhvr>
                                    </p:animRot>
                                  </p:childTnLst>
                                </p:cTn>
                              </p:par>
                              <p:par>
                                <p:cTn id="134" presetID="32" presetClass="emph" presetSubtype="0" fill="hold" grpId="1" nodeType="withEffect">
                                  <p:stCondLst>
                                    <p:cond delay="0"/>
                                  </p:stCondLst>
                                  <p:childTnLst>
                                    <p:animRot by="120000">
                                      <p:cBhvr>
                                        <p:cTn id="135" dur="100" fill="hold">
                                          <p:stCondLst>
                                            <p:cond delay="0"/>
                                          </p:stCondLst>
                                        </p:cTn>
                                        <p:tgtEl>
                                          <p:spTgt spid="13"/>
                                        </p:tgtEl>
                                        <p:attrNameLst>
                                          <p:attrName>r</p:attrName>
                                        </p:attrNameLst>
                                      </p:cBhvr>
                                    </p:animRot>
                                    <p:animRot by="-240000">
                                      <p:cBhvr>
                                        <p:cTn id="136" dur="200" fill="hold">
                                          <p:stCondLst>
                                            <p:cond delay="200"/>
                                          </p:stCondLst>
                                        </p:cTn>
                                        <p:tgtEl>
                                          <p:spTgt spid="13"/>
                                        </p:tgtEl>
                                        <p:attrNameLst>
                                          <p:attrName>r</p:attrName>
                                        </p:attrNameLst>
                                      </p:cBhvr>
                                    </p:animRot>
                                    <p:animRot by="240000">
                                      <p:cBhvr>
                                        <p:cTn id="137" dur="200" fill="hold">
                                          <p:stCondLst>
                                            <p:cond delay="400"/>
                                          </p:stCondLst>
                                        </p:cTn>
                                        <p:tgtEl>
                                          <p:spTgt spid="13"/>
                                        </p:tgtEl>
                                        <p:attrNameLst>
                                          <p:attrName>r</p:attrName>
                                        </p:attrNameLst>
                                      </p:cBhvr>
                                    </p:animRot>
                                    <p:animRot by="-240000">
                                      <p:cBhvr>
                                        <p:cTn id="138" dur="200" fill="hold">
                                          <p:stCondLst>
                                            <p:cond delay="600"/>
                                          </p:stCondLst>
                                        </p:cTn>
                                        <p:tgtEl>
                                          <p:spTgt spid="13"/>
                                        </p:tgtEl>
                                        <p:attrNameLst>
                                          <p:attrName>r</p:attrName>
                                        </p:attrNameLst>
                                      </p:cBhvr>
                                    </p:animRot>
                                    <p:animRot by="120000">
                                      <p:cBhvr>
                                        <p:cTn id="139" dur="200" fill="hold">
                                          <p:stCondLst>
                                            <p:cond delay="800"/>
                                          </p:stCondLst>
                                        </p:cTn>
                                        <p:tgtEl>
                                          <p:spTgt spid="13"/>
                                        </p:tgtEl>
                                        <p:attrNameLst>
                                          <p:attrName>r</p:attrName>
                                        </p:attrNameLst>
                                      </p:cBhvr>
                                    </p:animRot>
                                  </p:childTnLst>
                                </p:cTn>
                              </p:par>
                              <p:par>
                                <p:cTn id="140" presetID="32" presetClass="emph" presetSubtype="0" fill="hold" grpId="1" nodeType="withEffect">
                                  <p:stCondLst>
                                    <p:cond delay="0"/>
                                  </p:stCondLst>
                                  <p:childTnLst>
                                    <p:animRot by="120000">
                                      <p:cBhvr>
                                        <p:cTn id="141" dur="100" fill="hold">
                                          <p:stCondLst>
                                            <p:cond delay="0"/>
                                          </p:stCondLst>
                                        </p:cTn>
                                        <p:tgtEl>
                                          <p:spTgt spid="3"/>
                                        </p:tgtEl>
                                        <p:attrNameLst>
                                          <p:attrName>r</p:attrName>
                                        </p:attrNameLst>
                                      </p:cBhvr>
                                    </p:animRot>
                                    <p:animRot by="-240000">
                                      <p:cBhvr>
                                        <p:cTn id="142" dur="200" fill="hold">
                                          <p:stCondLst>
                                            <p:cond delay="200"/>
                                          </p:stCondLst>
                                        </p:cTn>
                                        <p:tgtEl>
                                          <p:spTgt spid="3"/>
                                        </p:tgtEl>
                                        <p:attrNameLst>
                                          <p:attrName>r</p:attrName>
                                        </p:attrNameLst>
                                      </p:cBhvr>
                                    </p:animRot>
                                    <p:animRot by="240000">
                                      <p:cBhvr>
                                        <p:cTn id="143" dur="200" fill="hold">
                                          <p:stCondLst>
                                            <p:cond delay="400"/>
                                          </p:stCondLst>
                                        </p:cTn>
                                        <p:tgtEl>
                                          <p:spTgt spid="3"/>
                                        </p:tgtEl>
                                        <p:attrNameLst>
                                          <p:attrName>r</p:attrName>
                                        </p:attrNameLst>
                                      </p:cBhvr>
                                    </p:animRot>
                                    <p:animRot by="-240000">
                                      <p:cBhvr>
                                        <p:cTn id="144" dur="200" fill="hold">
                                          <p:stCondLst>
                                            <p:cond delay="600"/>
                                          </p:stCondLst>
                                        </p:cTn>
                                        <p:tgtEl>
                                          <p:spTgt spid="3"/>
                                        </p:tgtEl>
                                        <p:attrNameLst>
                                          <p:attrName>r</p:attrName>
                                        </p:attrNameLst>
                                      </p:cBhvr>
                                    </p:animRot>
                                    <p:animRot by="120000">
                                      <p:cBhvr>
                                        <p:cTn id="145" dur="200" fill="hold">
                                          <p:stCondLst>
                                            <p:cond delay="800"/>
                                          </p:stCondLst>
                                        </p:cTn>
                                        <p:tgtEl>
                                          <p:spTgt spid="3"/>
                                        </p:tgtEl>
                                        <p:attrNameLst>
                                          <p:attrName>r</p:attrName>
                                        </p:attrNameLst>
                                      </p:cBhvr>
                                    </p:animRot>
                                  </p:childTnLst>
                                </p:cTn>
                              </p:par>
                              <p:par>
                                <p:cTn id="146" presetID="32" presetClass="emph" presetSubtype="0" fill="hold" grpId="1" nodeType="withEffect">
                                  <p:stCondLst>
                                    <p:cond delay="0"/>
                                  </p:stCondLst>
                                  <p:childTnLst>
                                    <p:animRot by="120000">
                                      <p:cBhvr>
                                        <p:cTn id="147" dur="100" fill="hold">
                                          <p:stCondLst>
                                            <p:cond delay="0"/>
                                          </p:stCondLst>
                                        </p:cTn>
                                        <p:tgtEl>
                                          <p:spTgt spid="5"/>
                                        </p:tgtEl>
                                        <p:attrNameLst>
                                          <p:attrName>r</p:attrName>
                                        </p:attrNameLst>
                                      </p:cBhvr>
                                    </p:animRot>
                                    <p:animRot by="-240000">
                                      <p:cBhvr>
                                        <p:cTn id="148" dur="200" fill="hold">
                                          <p:stCondLst>
                                            <p:cond delay="200"/>
                                          </p:stCondLst>
                                        </p:cTn>
                                        <p:tgtEl>
                                          <p:spTgt spid="5"/>
                                        </p:tgtEl>
                                        <p:attrNameLst>
                                          <p:attrName>r</p:attrName>
                                        </p:attrNameLst>
                                      </p:cBhvr>
                                    </p:animRot>
                                    <p:animRot by="240000">
                                      <p:cBhvr>
                                        <p:cTn id="149" dur="200" fill="hold">
                                          <p:stCondLst>
                                            <p:cond delay="400"/>
                                          </p:stCondLst>
                                        </p:cTn>
                                        <p:tgtEl>
                                          <p:spTgt spid="5"/>
                                        </p:tgtEl>
                                        <p:attrNameLst>
                                          <p:attrName>r</p:attrName>
                                        </p:attrNameLst>
                                      </p:cBhvr>
                                    </p:animRot>
                                    <p:animRot by="-240000">
                                      <p:cBhvr>
                                        <p:cTn id="150" dur="200" fill="hold">
                                          <p:stCondLst>
                                            <p:cond delay="600"/>
                                          </p:stCondLst>
                                        </p:cTn>
                                        <p:tgtEl>
                                          <p:spTgt spid="5"/>
                                        </p:tgtEl>
                                        <p:attrNameLst>
                                          <p:attrName>r</p:attrName>
                                        </p:attrNameLst>
                                      </p:cBhvr>
                                    </p:animRot>
                                    <p:animRot by="120000">
                                      <p:cBhvr>
                                        <p:cTn id="151" dur="200" fill="hold">
                                          <p:stCondLst>
                                            <p:cond delay="800"/>
                                          </p:stCondLst>
                                        </p:cTn>
                                        <p:tgtEl>
                                          <p:spTgt spid="5"/>
                                        </p:tgtEl>
                                        <p:attrNameLst>
                                          <p:attrName>r</p:attrName>
                                        </p:attrNameLst>
                                      </p:cBhvr>
                                    </p:animRot>
                                  </p:childTnLst>
                                </p:cTn>
                              </p:par>
                              <p:par>
                                <p:cTn id="152" presetID="32" presetClass="emph" presetSubtype="0" fill="hold" grpId="1" nodeType="withEffect">
                                  <p:stCondLst>
                                    <p:cond delay="0"/>
                                  </p:stCondLst>
                                  <p:childTnLst>
                                    <p:animRot by="120000">
                                      <p:cBhvr>
                                        <p:cTn id="153" dur="100" fill="hold">
                                          <p:stCondLst>
                                            <p:cond delay="0"/>
                                          </p:stCondLst>
                                        </p:cTn>
                                        <p:tgtEl>
                                          <p:spTgt spid="14"/>
                                        </p:tgtEl>
                                        <p:attrNameLst>
                                          <p:attrName>r</p:attrName>
                                        </p:attrNameLst>
                                      </p:cBhvr>
                                    </p:animRot>
                                    <p:animRot by="-240000">
                                      <p:cBhvr>
                                        <p:cTn id="154" dur="200" fill="hold">
                                          <p:stCondLst>
                                            <p:cond delay="200"/>
                                          </p:stCondLst>
                                        </p:cTn>
                                        <p:tgtEl>
                                          <p:spTgt spid="14"/>
                                        </p:tgtEl>
                                        <p:attrNameLst>
                                          <p:attrName>r</p:attrName>
                                        </p:attrNameLst>
                                      </p:cBhvr>
                                    </p:animRot>
                                    <p:animRot by="240000">
                                      <p:cBhvr>
                                        <p:cTn id="155" dur="200" fill="hold">
                                          <p:stCondLst>
                                            <p:cond delay="400"/>
                                          </p:stCondLst>
                                        </p:cTn>
                                        <p:tgtEl>
                                          <p:spTgt spid="14"/>
                                        </p:tgtEl>
                                        <p:attrNameLst>
                                          <p:attrName>r</p:attrName>
                                        </p:attrNameLst>
                                      </p:cBhvr>
                                    </p:animRot>
                                    <p:animRot by="-240000">
                                      <p:cBhvr>
                                        <p:cTn id="156" dur="200" fill="hold">
                                          <p:stCondLst>
                                            <p:cond delay="600"/>
                                          </p:stCondLst>
                                        </p:cTn>
                                        <p:tgtEl>
                                          <p:spTgt spid="14"/>
                                        </p:tgtEl>
                                        <p:attrNameLst>
                                          <p:attrName>r</p:attrName>
                                        </p:attrNameLst>
                                      </p:cBhvr>
                                    </p:animRot>
                                    <p:animRot by="120000">
                                      <p:cBhvr>
                                        <p:cTn id="157" dur="200" fill="hold">
                                          <p:stCondLst>
                                            <p:cond delay="800"/>
                                          </p:stCondLst>
                                        </p:cTn>
                                        <p:tgtEl>
                                          <p:spTgt spid="14"/>
                                        </p:tgtEl>
                                        <p:attrNameLst>
                                          <p:attrName>r</p:attrName>
                                        </p:attrNameLst>
                                      </p:cBhvr>
                                    </p:animRot>
                                  </p:childTnLst>
                                </p:cTn>
                              </p:par>
                              <p:par>
                                <p:cTn id="158" presetID="32" presetClass="emph" presetSubtype="0" fill="hold" grpId="1" nodeType="withEffect">
                                  <p:stCondLst>
                                    <p:cond delay="0"/>
                                  </p:stCondLst>
                                  <p:childTnLst>
                                    <p:animRot by="120000">
                                      <p:cBhvr>
                                        <p:cTn id="159" dur="100" fill="hold">
                                          <p:stCondLst>
                                            <p:cond delay="0"/>
                                          </p:stCondLst>
                                        </p:cTn>
                                        <p:tgtEl>
                                          <p:spTgt spid="6"/>
                                        </p:tgtEl>
                                        <p:attrNameLst>
                                          <p:attrName>r</p:attrName>
                                        </p:attrNameLst>
                                      </p:cBhvr>
                                    </p:animRot>
                                    <p:animRot by="-240000">
                                      <p:cBhvr>
                                        <p:cTn id="160" dur="200" fill="hold">
                                          <p:stCondLst>
                                            <p:cond delay="200"/>
                                          </p:stCondLst>
                                        </p:cTn>
                                        <p:tgtEl>
                                          <p:spTgt spid="6"/>
                                        </p:tgtEl>
                                        <p:attrNameLst>
                                          <p:attrName>r</p:attrName>
                                        </p:attrNameLst>
                                      </p:cBhvr>
                                    </p:animRot>
                                    <p:animRot by="240000">
                                      <p:cBhvr>
                                        <p:cTn id="161" dur="200" fill="hold">
                                          <p:stCondLst>
                                            <p:cond delay="400"/>
                                          </p:stCondLst>
                                        </p:cTn>
                                        <p:tgtEl>
                                          <p:spTgt spid="6"/>
                                        </p:tgtEl>
                                        <p:attrNameLst>
                                          <p:attrName>r</p:attrName>
                                        </p:attrNameLst>
                                      </p:cBhvr>
                                    </p:animRot>
                                    <p:animRot by="-240000">
                                      <p:cBhvr>
                                        <p:cTn id="162" dur="200" fill="hold">
                                          <p:stCondLst>
                                            <p:cond delay="600"/>
                                          </p:stCondLst>
                                        </p:cTn>
                                        <p:tgtEl>
                                          <p:spTgt spid="6"/>
                                        </p:tgtEl>
                                        <p:attrNameLst>
                                          <p:attrName>r</p:attrName>
                                        </p:attrNameLst>
                                      </p:cBhvr>
                                    </p:animRot>
                                    <p:animRot by="120000">
                                      <p:cBhvr>
                                        <p:cTn id="163" dur="200" fill="hold">
                                          <p:stCondLst>
                                            <p:cond delay="800"/>
                                          </p:stCondLst>
                                        </p:cTn>
                                        <p:tgtEl>
                                          <p:spTgt spid="6"/>
                                        </p:tgtEl>
                                        <p:attrNameLst>
                                          <p:attrName>r</p:attrName>
                                        </p:attrNameLst>
                                      </p:cBhvr>
                                    </p:animRot>
                                  </p:childTnLst>
                                </p:cTn>
                              </p:par>
                              <p:par>
                                <p:cTn id="164" presetID="32" presetClass="emph" presetSubtype="0" fill="hold" grpId="1" nodeType="withEffect">
                                  <p:stCondLst>
                                    <p:cond delay="0"/>
                                  </p:stCondLst>
                                  <p:childTnLst>
                                    <p:animRot by="120000">
                                      <p:cBhvr>
                                        <p:cTn id="165" dur="100" fill="hold">
                                          <p:stCondLst>
                                            <p:cond delay="0"/>
                                          </p:stCondLst>
                                        </p:cTn>
                                        <p:tgtEl>
                                          <p:spTgt spid="8"/>
                                        </p:tgtEl>
                                        <p:attrNameLst>
                                          <p:attrName>r</p:attrName>
                                        </p:attrNameLst>
                                      </p:cBhvr>
                                    </p:animRot>
                                    <p:animRot by="-240000">
                                      <p:cBhvr>
                                        <p:cTn id="166" dur="200" fill="hold">
                                          <p:stCondLst>
                                            <p:cond delay="200"/>
                                          </p:stCondLst>
                                        </p:cTn>
                                        <p:tgtEl>
                                          <p:spTgt spid="8"/>
                                        </p:tgtEl>
                                        <p:attrNameLst>
                                          <p:attrName>r</p:attrName>
                                        </p:attrNameLst>
                                      </p:cBhvr>
                                    </p:animRot>
                                    <p:animRot by="240000">
                                      <p:cBhvr>
                                        <p:cTn id="167" dur="200" fill="hold">
                                          <p:stCondLst>
                                            <p:cond delay="400"/>
                                          </p:stCondLst>
                                        </p:cTn>
                                        <p:tgtEl>
                                          <p:spTgt spid="8"/>
                                        </p:tgtEl>
                                        <p:attrNameLst>
                                          <p:attrName>r</p:attrName>
                                        </p:attrNameLst>
                                      </p:cBhvr>
                                    </p:animRot>
                                    <p:animRot by="-240000">
                                      <p:cBhvr>
                                        <p:cTn id="168" dur="200" fill="hold">
                                          <p:stCondLst>
                                            <p:cond delay="600"/>
                                          </p:stCondLst>
                                        </p:cTn>
                                        <p:tgtEl>
                                          <p:spTgt spid="8"/>
                                        </p:tgtEl>
                                        <p:attrNameLst>
                                          <p:attrName>r</p:attrName>
                                        </p:attrNameLst>
                                      </p:cBhvr>
                                    </p:animRot>
                                    <p:animRot by="120000">
                                      <p:cBhvr>
                                        <p:cTn id="169" dur="200" fill="hold">
                                          <p:stCondLst>
                                            <p:cond delay="800"/>
                                          </p:stCondLst>
                                        </p:cTn>
                                        <p:tgtEl>
                                          <p:spTgt spid="8"/>
                                        </p:tgtEl>
                                        <p:attrNameLst>
                                          <p:attrName>r</p:attrName>
                                        </p:attrNameLst>
                                      </p:cBhvr>
                                    </p:animRot>
                                  </p:childTnLst>
                                </p:cTn>
                              </p:par>
                              <p:par>
                                <p:cTn id="170" presetID="32" presetClass="emph" presetSubtype="0" fill="hold" grpId="1" nodeType="withEffect">
                                  <p:stCondLst>
                                    <p:cond delay="0"/>
                                  </p:stCondLst>
                                  <p:childTnLst>
                                    <p:animRot by="120000">
                                      <p:cBhvr>
                                        <p:cTn id="171" dur="100" fill="hold">
                                          <p:stCondLst>
                                            <p:cond delay="0"/>
                                          </p:stCondLst>
                                        </p:cTn>
                                        <p:tgtEl>
                                          <p:spTgt spid="15"/>
                                        </p:tgtEl>
                                        <p:attrNameLst>
                                          <p:attrName>r</p:attrName>
                                        </p:attrNameLst>
                                      </p:cBhvr>
                                    </p:animRot>
                                    <p:animRot by="-240000">
                                      <p:cBhvr>
                                        <p:cTn id="172" dur="200" fill="hold">
                                          <p:stCondLst>
                                            <p:cond delay="200"/>
                                          </p:stCondLst>
                                        </p:cTn>
                                        <p:tgtEl>
                                          <p:spTgt spid="15"/>
                                        </p:tgtEl>
                                        <p:attrNameLst>
                                          <p:attrName>r</p:attrName>
                                        </p:attrNameLst>
                                      </p:cBhvr>
                                    </p:animRot>
                                    <p:animRot by="240000">
                                      <p:cBhvr>
                                        <p:cTn id="173" dur="200" fill="hold">
                                          <p:stCondLst>
                                            <p:cond delay="400"/>
                                          </p:stCondLst>
                                        </p:cTn>
                                        <p:tgtEl>
                                          <p:spTgt spid="15"/>
                                        </p:tgtEl>
                                        <p:attrNameLst>
                                          <p:attrName>r</p:attrName>
                                        </p:attrNameLst>
                                      </p:cBhvr>
                                    </p:animRot>
                                    <p:animRot by="-240000">
                                      <p:cBhvr>
                                        <p:cTn id="174" dur="200" fill="hold">
                                          <p:stCondLst>
                                            <p:cond delay="600"/>
                                          </p:stCondLst>
                                        </p:cTn>
                                        <p:tgtEl>
                                          <p:spTgt spid="15"/>
                                        </p:tgtEl>
                                        <p:attrNameLst>
                                          <p:attrName>r</p:attrName>
                                        </p:attrNameLst>
                                      </p:cBhvr>
                                    </p:animRot>
                                    <p:animRot by="120000">
                                      <p:cBhvr>
                                        <p:cTn id="175" dur="200" fill="hold">
                                          <p:stCondLst>
                                            <p:cond delay="800"/>
                                          </p:stCondLst>
                                        </p:cTn>
                                        <p:tgtEl>
                                          <p:spTgt spid="15"/>
                                        </p:tgtEl>
                                        <p:attrNameLst>
                                          <p:attrName>r</p:attrName>
                                        </p:attrNameLst>
                                      </p:cBhvr>
                                    </p:animRot>
                                  </p:childTnLst>
                                </p:cTn>
                              </p:par>
                              <p:par>
                                <p:cTn id="176" presetID="32" presetClass="emph" presetSubtype="0" fill="hold" grpId="1" nodeType="withEffect">
                                  <p:stCondLst>
                                    <p:cond delay="0"/>
                                  </p:stCondLst>
                                  <p:childTnLst>
                                    <p:animRot by="120000">
                                      <p:cBhvr>
                                        <p:cTn id="177" dur="100" fill="hold">
                                          <p:stCondLst>
                                            <p:cond delay="0"/>
                                          </p:stCondLst>
                                        </p:cTn>
                                        <p:tgtEl>
                                          <p:spTgt spid="7"/>
                                        </p:tgtEl>
                                        <p:attrNameLst>
                                          <p:attrName>r</p:attrName>
                                        </p:attrNameLst>
                                      </p:cBhvr>
                                    </p:animRot>
                                    <p:animRot by="-240000">
                                      <p:cBhvr>
                                        <p:cTn id="178" dur="200" fill="hold">
                                          <p:stCondLst>
                                            <p:cond delay="200"/>
                                          </p:stCondLst>
                                        </p:cTn>
                                        <p:tgtEl>
                                          <p:spTgt spid="7"/>
                                        </p:tgtEl>
                                        <p:attrNameLst>
                                          <p:attrName>r</p:attrName>
                                        </p:attrNameLst>
                                      </p:cBhvr>
                                    </p:animRot>
                                    <p:animRot by="240000">
                                      <p:cBhvr>
                                        <p:cTn id="179" dur="200" fill="hold">
                                          <p:stCondLst>
                                            <p:cond delay="400"/>
                                          </p:stCondLst>
                                        </p:cTn>
                                        <p:tgtEl>
                                          <p:spTgt spid="7"/>
                                        </p:tgtEl>
                                        <p:attrNameLst>
                                          <p:attrName>r</p:attrName>
                                        </p:attrNameLst>
                                      </p:cBhvr>
                                    </p:animRot>
                                    <p:animRot by="-240000">
                                      <p:cBhvr>
                                        <p:cTn id="180" dur="200" fill="hold">
                                          <p:stCondLst>
                                            <p:cond delay="600"/>
                                          </p:stCondLst>
                                        </p:cTn>
                                        <p:tgtEl>
                                          <p:spTgt spid="7"/>
                                        </p:tgtEl>
                                        <p:attrNameLst>
                                          <p:attrName>r</p:attrName>
                                        </p:attrNameLst>
                                      </p:cBhvr>
                                    </p:animRot>
                                    <p:animRot by="120000">
                                      <p:cBhvr>
                                        <p:cTn id="181" dur="200" fill="hold">
                                          <p:stCondLst>
                                            <p:cond delay="800"/>
                                          </p:stCondLst>
                                        </p:cTn>
                                        <p:tgtEl>
                                          <p:spTgt spid="7"/>
                                        </p:tgtEl>
                                        <p:attrNameLst>
                                          <p:attrName>r</p:attrName>
                                        </p:attrNameLst>
                                      </p:cBhvr>
                                    </p:animRot>
                                  </p:childTnLst>
                                </p:cTn>
                              </p:par>
                              <p:par>
                                <p:cTn id="182" presetID="32" presetClass="emph" presetSubtype="0" fill="hold" grpId="1" nodeType="withEffect">
                                  <p:stCondLst>
                                    <p:cond delay="0"/>
                                  </p:stCondLst>
                                  <p:childTnLst>
                                    <p:animRot by="120000">
                                      <p:cBhvr>
                                        <p:cTn id="183" dur="100" fill="hold">
                                          <p:stCondLst>
                                            <p:cond delay="0"/>
                                          </p:stCondLst>
                                        </p:cTn>
                                        <p:tgtEl>
                                          <p:spTgt spid="9"/>
                                        </p:tgtEl>
                                        <p:attrNameLst>
                                          <p:attrName>r</p:attrName>
                                        </p:attrNameLst>
                                      </p:cBhvr>
                                    </p:animRot>
                                    <p:animRot by="-240000">
                                      <p:cBhvr>
                                        <p:cTn id="184" dur="200" fill="hold">
                                          <p:stCondLst>
                                            <p:cond delay="200"/>
                                          </p:stCondLst>
                                        </p:cTn>
                                        <p:tgtEl>
                                          <p:spTgt spid="9"/>
                                        </p:tgtEl>
                                        <p:attrNameLst>
                                          <p:attrName>r</p:attrName>
                                        </p:attrNameLst>
                                      </p:cBhvr>
                                    </p:animRot>
                                    <p:animRot by="240000">
                                      <p:cBhvr>
                                        <p:cTn id="185" dur="200" fill="hold">
                                          <p:stCondLst>
                                            <p:cond delay="400"/>
                                          </p:stCondLst>
                                        </p:cTn>
                                        <p:tgtEl>
                                          <p:spTgt spid="9"/>
                                        </p:tgtEl>
                                        <p:attrNameLst>
                                          <p:attrName>r</p:attrName>
                                        </p:attrNameLst>
                                      </p:cBhvr>
                                    </p:animRot>
                                    <p:animRot by="-240000">
                                      <p:cBhvr>
                                        <p:cTn id="186" dur="200" fill="hold">
                                          <p:stCondLst>
                                            <p:cond delay="600"/>
                                          </p:stCondLst>
                                        </p:cTn>
                                        <p:tgtEl>
                                          <p:spTgt spid="9"/>
                                        </p:tgtEl>
                                        <p:attrNameLst>
                                          <p:attrName>r</p:attrName>
                                        </p:attrNameLst>
                                      </p:cBhvr>
                                    </p:animRot>
                                    <p:animRot by="120000">
                                      <p:cBhvr>
                                        <p:cTn id="187" dur="200" fill="hold">
                                          <p:stCondLst>
                                            <p:cond delay="800"/>
                                          </p:stCondLst>
                                        </p:cTn>
                                        <p:tgtEl>
                                          <p:spTgt spid="9"/>
                                        </p:tgtEl>
                                        <p:attrNameLst>
                                          <p:attrName>r</p:attrName>
                                        </p:attrNameLst>
                                      </p:cBhvr>
                                    </p:animRot>
                                  </p:childTnLst>
                                </p:cTn>
                              </p:par>
                              <p:par>
                                <p:cTn id="188" presetID="32" presetClass="emph" presetSubtype="0" fill="hold" grpId="0" nodeType="withEffect">
                                  <p:stCondLst>
                                    <p:cond delay="0"/>
                                  </p:stCondLst>
                                  <p:iterate type="lt">
                                    <p:tmPct val="0"/>
                                  </p:iterate>
                                  <p:childTnLst>
                                    <p:animRot by="120000">
                                      <p:cBhvr>
                                        <p:cTn id="189" dur="100" fill="hold">
                                          <p:stCondLst>
                                            <p:cond delay="0"/>
                                          </p:stCondLst>
                                        </p:cTn>
                                        <p:tgtEl>
                                          <p:spTgt spid="10"/>
                                        </p:tgtEl>
                                        <p:attrNameLst>
                                          <p:attrName>r</p:attrName>
                                        </p:attrNameLst>
                                      </p:cBhvr>
                                    </p:animRot>
                                    <p:animRot by="-240000">
                                      <p:cBhvr>
                                        <p:cTn id="190" dur="200" fill="hold">
                                          <p:stCondLst>
                                            <p:cond delay="200"/>
                                          </p:stCondLst>
                                        </p:cTn>
                                        <p:tgtEl>
                                          <p:spTgt spid="10"/>
                                        </p:tgtEl>
                                        <p:attrNameLst>
                                          <p:attrName>r</p:attrName>
                                        </p:attrNameLst>
                                      </p:cBhvr>
                                    </p:animRot>
                                    <p:animRot by="240000">
                                      <p:cBhvr>
                                        <p:cTn id="191" dur="200" fill="hold">
                                          <p:stCondLst>
                                            <p:cond delay="400"/>
                                          </p:stCondLst>
                                        </p:cTn>
                                        <p:tgtEl>
                                          <p:spTgt spid="10"/>
                                        </p:tgtEl>
                                        <p:attrNameLst>
                                          <p:attrName>r</p:attrName>
                                        </p:attrNameLst>
                                      </p:cBhvr>
                                    </p:animRot>
                                    <p:animRot by="-240000">
                                      <p:cBhvr>
                                        <p:cTn id="192" dur="200" fill="hold">
                                          <p:stCondLst>
                                            <p:cond delay="600"/>
                                          </p:stCondLst>
                                        </p:cTn>
                                        <p:tgtEl>
                                          <p:spTgt spid="10"/>
                                        </p:tgtEl>
                                        <p:attrNameLst>
                                          <p:attrName>r</p:attrName>
                                        </p:attrNameLst>
                                      </p:cBhvr>
                                    </p:animRot>
                                    <p:animRot by="120000">
                                      <p:cBhvr>
                                        <p:cTn id="193" dur="200" fill="hold">
                                          <p:stCondLst>
                                            <p:cond delay="800"/>
                                          </p:stCondLst>
                                        </p:cTn>
                                        <p:tgtEl>
                                          <p:spTgt spid="10"/>
                                        </p:tgtEl>
                                        <p:attrNameLst>
                                          <p:attrName>r</p:attrName>
                                        </p:attrNameLst>
                                      </p:cBhvr>
                                    </p:animRot>
                                  </p:childTnLst>
                                </p:cTn>
                              </p:par>
                              <p:par>
                                <p:cTn id="194" presetID="32" presetClass="emph" presetSubtype="0" fill="hold" grpId="0" nodeType="withEffect">
                                  <p:stCondLst>
                                    <p:cond delay="0"/>
                                  </p:stCondLst>
                                  <p:iterate type="lt">
                                    <p:tmPct val="0"/>
                                  </p:iterate>
                                  <p:childTnLst>
                                    <p:animRot by="120000">
                                      <p:cBhvr>
                                        <p:cTn id="195" dur="100" fill="hold">
                                          <p:stCondLst>
                                            <p:cond delay="0"/>
                                          </p:stCondLst>
                                        </p:cTn>
                                        <p:tgtEl>
                                          <p:spTgt spid="11"/>
                                        </p:tgtEl>
                                        <p:attrNameLst>
                                          <p:attrName>r</p:attrName>
                                        </p:attrNameLst>
                                      </p:cBhvr>
                                    </p:animRot>
                                    <p:animRot by="-240000">
                                      <p:cBhvr>
                                        <p:cTn id="196" dur="200" fill="hold">
                                          <p:stCondLst>
                                            <p:cond delay="200"/>
                                          </p:stCondLst>
                                        </p:cTn>
                                        <p:tgtEl>
                                          <p:spTgt spid="11"/>
                                        </p:tgtEl>
                                        <p:attrNameLst>
                                          <p:attrName>r</p:attrName>
                                        </p:attrNameLst>
                                      </p:cBhvr>
                                    </p:animRot>
                                    <p:animRot by="240000">
                                      <p:cBhvr>
                                        <p:cTn id="197" dur="200" fill="hold">
                                          <p:stCondLst>
                                            <p:cond delay="400"/>
                                          </p:stCondLst>
                                        </p:cTn>
                                        <p:tgtEl>
                                          <p:spTgt spid="11"/>
                                        </p:tgtEl>
                                        <p:attrNameLst>
                                          <p:attrName>r</p:attrName>
                                        </p:attrNameLst>
                                      </p:cBhvr>
                                    </p:animRot>
                                    <p:animRot by="-240000">
                                      <p:cBhvr>
                                        <p:cTn id="198" dur="200" fill="hold">
                                          <p:stCondLst>
                                            <p:cond delay="600"/>
                                          </p:stCondLst>
                                        </p:cTn>
                                        <p:tgtEl>
                                          <p:spTgt spid="11"/>
                                        </p:tgtEl>
                                        <p:attrNameLst>
                                          <p:attrName>r</p:attrName>
                                        </p:attrNameLst>
                                      </p:cBhvr>
                                    </p:animRot>
                                    <p:animRot by="120000">
                                      <p:cBhvr>
                                        <p:cTn id="199"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2" grpId="0" animBg="1"/>
      <p:bldP spid="2" grpId="1" animBg="1"/>
      <p:bldP spid="3" grpId="0" animBg="1"/>
      <p:bldP spid="3"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0" grpId="1"/>
      <p:bldP spid="11" grpId="0"/>
      <p:bldP spid="11" grpId="1"/>
      <p:bldP spid="14" grpId="0" animBg="1"/>
      <p:bldP spid="14" grpId="1" animBg="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extLst>
              <p:ext uri="{D42A27DB-BD31-4B8C-83A1-F6EECF244321}">
                <p14:modId xmlns:p14="http://schemas.microsoft.com/office/powerpoint/2010/main" val="2890301987"/>
              </p:ext>
            </p:extLst>
          </p:nvPr>
        </p:nvGraphicFramePr>
        <p:xfrm>
          <a:off x="1046285" y="1628775"/>
          <a:ext cx="9724292" cy="4464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7" name="WordArt 15"/>
          <p:cNvSpPr>
            <a:spLocks noChangeArrowheads="1" noChangeShapeType="1" noTextEdit="1"/>
          </p:cNvSpPr>
          <p:nvPr/>
        </p:nvSpPr>
        <p:spPr bwMode="auto">
          <a:xfrm>
            <a:off x="2711450" y="333375"/>
            <a:ext cx="7272338" cy="1047750"/>
          </a:xfrm>
          <a:prstGeom prst="rect">
            <a:avLst/>
          </a:prstGeom>
        </p:spPr>
        <p:txBody>
          <a:bodyPr wrap="none" fromWordArt="1">
            <a:prstTxWarp prst="textPlain">
              <a:avLst>
                <a:gd name="adj" fmla="val 50000"/>
              </a:avLst>
            </a:prstTxWarp>
            <a:scene3d>
              <a:camera prst="legacyPerspectiveBottomRight">
                <a:rot lat="0" lon="21239996" rev="0"/>
              </a:camera>
              <a:lightRig rig="legacyHarsh3" dir="l"/>
            </a:scene3d>
            <a:sp3d extrusionH="430200" prstMaterial="legacyMatte">
              <a:extrusionClr>
                <a:srgbClr val="C0C0C0"/>
              </a:extrusionClr>
              <a:contourClr>
                <a:srgbClr val="DCEBF5"/>
              </a:contourClr>
            </a:sp3d>
          </a:bodyPr>
          <a:lstStyle/>
          <a:p>
            <a:pPr algn="ctr"/>
            <a:r>
              <a:rPr lang="ru-RU"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cs typeface="Arial" panose="020B0604020202020204" pitchFamily="34" charset="0"/>
              </a:rPr>
              <a:t>Классификация </a:t>
            </a:r>
          </a:p>
          <a:p>
            <a:pPr algn="ctr"/>
            <a:r>
              <a:rPr lang="ru-RU"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cs typeface="Arial" panose="020B0604020202020204" pitchFamily="34" charset="0"/>
              </a:rPr>
              <a:t>причин конфликтов</a:t>
            </a:r>
          </a:p>
        </p:txBody>
      </p:sp>
    </p:spTree>
    <p:extLst>
      <p:ext uri="{BB962C8B-B14F-4D97-AF65-F5344CB8AC3E}">
        <p14:creationId xmlns:p14="http://schemas.microsoft.com/office/powerpoint/2010/main" val="889930821"/>
      </p:ext>
    </p:extLst>
  </p:cSld>
  <p:clrMapOvr>
    <a:masterClrMapping/>
  </p:clrMapOvr>
  <p:transition spd="slow">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859</Words>
  <Application>Microsoft Office PowerPoint</Application>
  <PresentationFormat>Широкоэкранный</PresentationFormat>
  <Paragraphs>197</Paragraphs>
  <Slides>22</Slides>
  <Notes>3</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22</vt:i4>
      </vt:variant>
    </vt:vector>
  </HeadingPairs>
  <TitlesOfParts>
    <vt:vector size="24" baseType="lpstr">
      <vt:lpstr>Тема Office</vt:lpstr>
      <vt:lpstr>Диаграмма Microsoft Graph</vt:lpstr>
      <vt:lpstr>Тема 14. Психология управленческих конфликтов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СТРАТЕГИИ РАЗРЕШЕНИЯ КОНФЛИКТА</vt:lpstr>
      <vt:lpstr>Презентация PowerPoint</vt:lpstr>
      <vt:lpstr>Основные типы манипуляторов</vt:lpstr>
      <vt:lpstr>К основным техникам психологического воздействия можно отнести</vt:lpstr>
      <vt:lpstr>Техники манипуляторов</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14. Психология управленческих конфликтов </dc:title>
  <dc:creator>Пользователь Windows</dc:creator>
  <cp:lastModifiedBy>Пользователь Windows</cp:lastModifiedBy>
  <cp:revision>13</cp:revision>
  <dcterms:created xsi:type="dcterms:W3CDTF">2021-12-01T13:45:43Z</dcterms:created>
  <dcterms:modified xsi:type="dcterms:W3CDTF">2022-11-28T14:26:25Z</dcterms:modified>
</cp:coreProperties>
</file>