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A654B-4DCB-4355-9DF2-76F437EE9F9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B7908A3E-495F-4CDD-98CD-97E5AD9AD983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ПЕРИОДЫ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807BAB-7551-4348-B74D-6F8E22F0BE82}" type="parTrans" cxnId="{13B8FA30-C9B7-4FD5-B84C-3ED1DDF7634F}">
      <dgm:prSet/>
      <dgm:spPr/>
      <dgm:t>
        <a:bodyPr/>
        <a:lstStyle/>
        <a:p>
          <a:endParaRPr lang="ru-RU"/>
        </a:p>
      </dgm:t>
    </dgm:pt>
    <dgm:pt modelId="{6067ADC0-C7C0-495E-AF2C-2A077A7530A6}" type="sibTrans" cxnId="{13B8FA30-C9B7-4FD5-B84C-3ED1DDF7634F}">
      <dgm:prSet/>
      <dgm:spPr/>
      <dgm:t>
        <a:bodyPr/>
        <a:lstStyle/>
        <a:p>
          <a:endParaRPr lang="ru-RU"/>
        </a:p>
      </dgm:t>
    </dgm:pt>
    <dgm:pt modelId="{7515C98E-7BAE-4C8D-8045-180EBFF7D75E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донаучный (со времен Древнего мира до конца XVIII в.)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371297-3C44-4849-8E9B-8816EF01B14D}" type="parTrans" cxnId="{095FB4CF-08AF-4C53-B044-885CB9ADB1BE}">
      <dgm:prSet/>
      <dgm:spPr/>
      <dgm:t>
        <a:bodyPr/>
        <a:lstStyle/>
        <a:p>
          <a:endParaRPr lang="ru-RU"/>
        </a:p>
      </dgm:t>
    </dgm:pt>
    <dgm:pt modelId="{89B0C1ED-B387-4802-9628-C6838FDED072}" type="sibTrans" cxnId="{095FB4CF-08AF-4C53-B044-885CB9ADB1BE}">
      <dgm:prSet/>
      <dgm:spPr/>
      <dgm:t>
        <a:bodyPr/>
        <a:lstStyle/>
        <a:p>
          <a:endParaRPr lang="ru-RU"/>
        </a:p>
      </dgm:t>
    </dgm:pt>
    <dgm:pt modelId="{87AC82D6-A7B2-4E4E-973E-CEB2474AA262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практико-ориентированный (с конца XVIII в. до второй половины XIX в.);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8DC26-69E9-4DC5-820B-70856AF05E75}" type="parTrans" cxnId="{ACED1A83-2960-4943-B094-B1B7FD31061D}">
      <dgm:prSet/>
      <dgm:spPr/>
      <dgm:t>
        <a:bodyPr/>
        <a:lstStyle/>
        <a:p>
          <a:endParaRPr lang="ru-RU"/>
        </a:p>
      </dgm:t>
    </dgm:pt>
    <dgm:pt modelId="{552C9C01-146F-4739-BDB3-DC3507D47529}" type="sibTrans" cxnId="{ACED1A83-2960-4943-B094-B1B7FD31061D}">
      <dgm:prSet/>
      <dgm:spPr/>
      <dgm:t>
        <a:bodyPr/>
        <a:lstStyle/>
        <a:p>
          <a:endParaRPr lang="ru-RU"/>
        </a:p>
      </dgm:t>
    </dgm:pt>
    <dgm:pt modelId="{947561AA-F679-4DF0-A15E-835A92EC58E6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новейший (с начала XXI в. по настоящее время)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1AEE3-9D59-405A-8379-7E74DD722847}" type="parTrans" cxnId="{AFC3D3E0-0E25-4E6C-9B8F-3B42E39A8A34}">
      <dgm:prSet/>
      <dgm:spPr/>
      <dgm:t>
        <a:bodyPr/>
        <a:lstStyle/>
        <a:p>
          <a:endParaRPr lang="ru-RU"/>
        </a:p>
      </dgm:t>
    </dgm:pt>
    <dgm:pt modelId="{8B5A1CE2-5ED7-4912-99C5-AB80CACA8F50}" type="sibTrans" cxnId="{AFC3D3E0-0E25-4E6C-9B8F-3B42E39A8A34}">
      <dgm:prSet/>
      <dgm:spPr/>
      <dgm:t>
        <a:bodyPr/>
        <a:lstStyle/>
        <a:p>
          <a:endParaRPr lang="ru-RU"/>
        </a:p>
      </dgm:t>
    </dgm:pt>
    <dgm:pt modelId="{21115602-BC06-4D57-A2F5-9D693A6B91B8}">
      <dgm:prSet phldrT="[Текст]" custT="1"/>
      <dgm:spPr/>
      <dgm:t>
        <a:bodyPr/>
        <a:lstStyle/>
        <a:p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научный (с конца XIX в. до конца XX в.)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CA732-416A-4475-983F-65B99E55B3BB}" type="parTrans" cxnId="{E59AA6E6-61D7-42C2-848A-E82D853A3591}">
      <dgm:prSet/>
      <dgm:spPr/>
      <dgm:t>
        <a:bodyPr/>
        <a:lstStyle/>
        <a:p>
          <a:endParaRPr lang="ru-RU"/>
        </a:p>
      </dgm:t>
    </dgm:pt>
    <dgm:pt modelId="{C21E6A00-1907-4B32-A140-E496983DBF2D}" type="sibTrans" cxnId="{E59AA6E6-61D7-42C2-848A-E82D853A3591}">
      <dgm:prSet/>
      <dgm:spPr/>
    </dgm:pt>
    <dgm:pt modelId="{19F5EB38-2D42-4013-941C-2269E894D70E}" type="pres">
      <dgm:prSet presAssocID="{40BA654B-4DCB-4355-9DF2-76F437EE9F9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D1D25A-C498-40E9-9FAA-DE4EC5DAEAD1}" type="pres">
      <dgm:prSet presAssocID="{B7908A3E-495F-4CDD-98CD-97E5AD9AD983}" presName="root1" presStyleCnt="0"/>
      <dgm:spPr/>
    </dgm:pt>
    <dgm:pt modelId="{92015EF1-A39F-4D93-8816-C98DC3FF84D5}" type="pres">
      <dgm:prSet presAssocID="{B7908A3E-495F-4CDD-98CD-97E5AD9AD98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C0BFD11-11BD-455C-8957-0D987E5C62A7}" type="pres">
      <dgm:prSet presAssocID="{B7908A3E-495F-4CDD-98CD-97E5AD9AD983}" presName="level2hierChild" presStyleCnt="0"/>
      <dgm:spPr/>
    </dgm:pt>
    <dgm:pt modelId="{9D447DE7-B427-4270-A421-EAA33BBECD61}" type="pres">
      <dgm:prSet presAssocID="{E5371297-3C44-4849-8E9B-8816EF01B14D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2713F051-4CE4-405D-9CCD-1F75AB163E2C}" type="pres">
      <dgm:prSet presAssocID="{E5371297-3C44-4849-8E9B-8816EF01B14D}" presName="connTx" presStyleLbl="parChTrans1D2" presStyleIdx="0" presStyleCnt="4"/>
      <dgm:spPr/>
      <dgm:t>
        <a:bodyPr/>
        <a:lstStyle/>
        <a:p>
          <a:endParaRPr lang="ru-RU"/>
        </a:p>
      </dgm:t>
    </dgm:pt>
    <dgm:pt modelId="{576F0E6C-3B0C-48DF-8FBE-6CFD7CDFFFD7}" type="pres">
      <dgm:prSet presAssocID="{7515C98E-7BAE-4C8D-8045-180EBFF7D75E}" presName="root2" presStyleCnt="0"/>
      <dgm:spPr/>
    </dgm:pt>
    <dgm:pt modelId="{8CAB377F-56AE-4468-A8C8-61BE5EA0EEF3}" type="pres">
      <dgm:prSet presAssocID="{7515C98E-7BAE-4C8D-8045-180EBFF7D75E}" presName="LevelTwoTextNode" presStyleLbl="node2" presStyleIdx="0" presStyleCnt="4" custScaleX="209036" custScaleY="1159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14B853E-B1D5-475E-9EEA-1DEEEA2166B0}" type="pres">
      <dgm:prSet presAssocID="{7515C98E-7BAE-4C8D-8045-180EBFF7D75E}" presName="level3hierChild" presStyleCnt="0"/>
      <dgm:spPr/>
    </dgm:pt>
    <dgm:pt modelId="{060F31FD-7B14-4004-B376-0386867F0E2A}" type="pres">
      <dgm:prSet presAssocID="{B138DC26-69E9-4DC5-820B-70856AF05E75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117D1E33-286C-46C7-9372-C415E7CCCCF6}" type="pres">
      <dgm:prSet presAssocID="{B138DC26-69E9-4DC5-820B-70856AF05E75}" presName="connTx" presStyleLbl="parChTrans1D2" presStyleIdx="1" presStyleCnt="4"/>
      <dgm:spPr/>
      <dgm:t>
        <a:bodyPr/>
        <a:lstStyle/>
        <a:p>
          <a:endParaRPr lang="ru-RU"/>
        </a:p>
      </dgm:t>
    </dgm:pt>
    <dgm:pt modelId="{7579CE0C-D98F-4646-942E-56AC44A16ED4}" type="pres">
      <dgm:prSet presAssocID="{87AC82D6-A7B2-4E4E-973E-CEB2474AA262}" presName="root2" presStyleCnt="0"/>
      <dgm:spPr/>
    </dgm:pt>
    <dgm:pt modelId="{00231AFB-A277-40CD-9119-6AC45F992262}" type="pres">
      <dgm:prSet presAssocID="{87AC82D6-A7B2-4E4E-973E-CEB2474AA262}" presName="LevelTwoTextNode" presStyleLbl="node2" presStyleIdx="1" presStyleCnt="4" custScaleX="287947" custScaleY="1159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B033AD-BBF7-486E-BFD7-7841298EB83A}" type="pres">
      <dgm:prSet presAssocID="{87AC82D6-A7B2-4E4E-973E-CEB2474AA262}" presName="level3hierChild" presStyleCnt="0"/>
      <dgm:spPr/>
    </dgm:pt>
    <dgm:pt modelId="{967FD98E-4935-4975-8B54-E7FCAFBCC4B3}" type="pres">
      <dgm:prSet presAssocID="{42CCA732-416A-4475-983F-65B99E55B3BB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C95F4633-2A55-4678-A44A-FD6238894C87}" type="pres">
      <dgm:prSet presAssocID="{42CCA732-416A-4475-983F-65B99E55B3BB}" presName="connTx" presStyleLbl="parChTrans1D2" presStyleIdx="2" presStyleCnt="4"/>
      <dgm:spPr/>
      <dgm:t>
        <a:bodyPr/>
        <a:lstStyle/>
        <a:p>
          <a:endParaRPr lang="ru-RU"/>
        </a:p>
      </dgm:t>
    </dgm:pt>
    <dgm:pt modelId="{608FD17E-A5DF-4B8B-862A-800861CAA8B4}" type="pres">
      <dgm:prSet presAssocID="{21115602-BC06-4D57-A2F5-9D693A6B91B8}" presName="root2" presStyleCnt="0"/>
      <dgm:spPr/>
    </dgm:pt>
    <dgm:pt modelId="{15D0E4C8-FA84-4357-8E18-D2145C4E61BB}" type="pres">
      <dgm:prSet presAssocID="{21115602-BC06-4D57-A2F5-9D693A6B91B8}" presName="LevelTwoTextNode" presStyleLbl="node2" presStyleIdx="2" presStyleCnt="4" custScaleX="2120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E951FE-50E5-49F7-90B1-A4EFBBD247E2}" type="pres">
      <dgm:prSet presAssocID="{21115602-BC06-4D57-A2F5-9D693A6B91B8}" presName="level3hierChild" presStyleCnt="0"/>
      <dgm:spPr/>
    </dgm:pt>
    <dgm:pt modelId="{A9D7970B-977E-46E9-A8FC-0DA7C96E17D4}" type="pres">
      <dgm:prSet presAssocID="{90A1AEE3-9D59-405A-8379-7E74DD722847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308299D8-EFDC-473D-9051-788542E2110A}" type="pres">
      <dgm:prSet presAssocID="{90A1AEE3-9D59-405A-8379-7E74DD722847}" presName="connTx" presStyleLbl="parChTrans1D2" presStyleIdx="3" presStyleCnt="4"/>
      <dgm:spPr/>
      <dgm:t>
        <a:bodyPr/>
        <a:lstStyle/>
        <a:p>
          <a:endParaRPr lang="ru-RU"/>
        </a:p>
      </dgm:t>
    </dgm:pt>
    <dgm:pt modelId="{8BC688A5-3934-471F-827C-F87BC7705805}" type="pres">
      <dgm:prSet presAssocID="{947561AA-F679-4DF0-A15E-835A92EC58E6}" presName="root2" presStyleCnt="0"/>
      <dgm:spPr/>
    </dgm:pt>
    <dgm:pt modelId="{9A5263B1-C394-4DE8-A9E3-B87235DB92CE}" type="pres">
      <dgm:prSet presAssocID="{947561AA-F679-4DF0-A15E-835A92EC58E6}" presName="LevelTwoTextNode" presStyleLbl="node2" presStyleIdx="3" presStyleCnt="4" custScaleX="247571" custScaleY="1159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39C29B-E865-4238-A5F4-0E3983F166E4}" type="pres">
      <dgm:prSet presAssocID="{947561AA-F679-4DF0-A15E-835A92EC58E6}" presName="level3hierChild" presStyleCnt="0"/>
      <dgm:spPr/>
    </dgm:pt>
  </dgm:ptLst>
  <dgm:cxnLst>
    <dgm:cxn modelId="{13B8FA30-C9B7-4FD5-B84C-3ED1DDF7634F}" srcId="{40BA654B-4DCB-4355-9DF2-76F437EE9F96}" destId="{B7908A3E-495F-4CDD-98CD-97E5AD9AD983}" srcOrd="0" destOrd="0" parTransId="{C8807BAB-7551-4348-B74D-6F8E22F0BE82}" sibTransId="{6067ADC0-C7C0-495E-AF2C-2A077A7530A6}"/>
    <dgm:cxn modelId="{486C1161-06D8-4BC9-AC5A-7D35CFBBC505}" type="presOf" srcId="{947561AA-F679-4DF0-A15E-835A92EC58E6}" destId="{9A5263B1-C394-4DE8-A9E3-B87235DB92CE}" srcOrd="0" destOrd="0" presId="urn:microsoft.com/office/officeart/2008/layout/HorizontalMultiLevelHierarchy"/>
    <dgm:cxn modelId="{701622C3-885D-49AA-90D8-548C94B3C99C}" type="presOf" srcId="{42CCA732-416A-4475-983F-65B99E55B3BB}" destId="{C95F4633-2A55-4678-A44A-FD6238894C87}" srcOrd="1" destOrd="0" presId="urn:microsoft.com/office/officeart/2008/layout/HorizontalMultiLevelHierarchy"/>
    <dgm:cxn modelId="{CC94A481-D8DD-4428-BE50-6DFF1D76AA37}" type="presOf" srcId="{90A1AEE3-9D59-405A-8379-7E74DD722847}" destId="{A9D7970B-977E-46E9-A8FC-0DA7C96E17D4}" srcOrd="0" destOrd="0" presId="urn:microsoft.com/office/officeart/2008/layout/HorizontalMultiLevelHierarchy"/>
    <dgm:cxn modelId="{96878723-8A7E-4D12-942C-C77DDAEE87CE}" type="presOf" srcId="{B138DC26-69E9-4DC5-820B-70856AF05E75}" destId="{117D1E33-286C-46C7-9372-C415E7CCCCF6}" srcOrd="1" destOrd="0" presId="urn:microsoft.com/office/officeart/2008/layout/HorizontalMultiLevelHierarchy"/>
    <dgm:cxn modelId="{4F4D69C8-20B8-4FCD-959E-C985A65E89DC}" type="presOf" srcId="{21115602-BC06-4D57-A2F5-9D693A6B91B8}" destId="{15D0E4C8-FA84-4357-8E18-D2145C4E61BB}" srcOrd="0" destOrd="0" presId="urn:microsoft.com/office/officeart/2008/layout/HorizontalMultiLevelHierarchy"/>
    <dgm:cxn modelId="{062A49A9-8C64-4121-AEF0-148165FEEF27}" type="presOf" srcId="{B138DC26-69E9-4DC5-820B-70856AF05E75}" destId="{060F31FD-7B14-4004-B376-0386867F0E2A}" srcOrd="0" destOrd="0" presId="urn:microsoft.com/office/officeart/2008/layout/HorizontalMultiLevelHierarchy"/>
    <dgm:cxn modelId="{85A0DFC4-5E0E-4F69-B4CB-EF8EC411D0A7}" type="presOf" srcId="{42CCA732-416A-4475-983F-65B99E55B3BB}" destId="{967FD98E-4935-4975-8B54-E7FCAFBCC4B3}" srcOrd="0" destOrd="0" presId="urn:microsoft.com/office/officeart/2008/layout/HorizontalMultiLevelHierarchy"/>
    <dgm:cxn modelId="{E59AA6E6-61D7-42C2-848A-E82D853A3591}" srcId="{B7908A3E-495F-4CDD-98CD-97E5AD9AD983}" destId="{21115602-BC06-4D57-A2F5-9D693A6B91B8}" srcOrd="2" destOrd="0" parTransId="{42CCA732-416A-4475-983F-65B99E55B3BB}" sibTransId="{C21E6A00-1907-4B32-A140-E496983DBF2D}"/>
    <dgm:cxn modelId="{5F71D89B-8AC1-47EF-9127-D408F341B01A}" type="presOf" srcId="{90A1AEE3-9D59-405A-8379-7E74DD722847}" destId="{308299D8-EFDC-473D-9051-788542E2110A}" srcOrd="1" destOrd="0" presId="urn:microsoft.com/office/officeart/2008/layout/HorizontalMultiLevelHierarchy"/>
    <dgm:cxn modelId="{4DD1B3CB-880B-4E7C-AD71-0FB933E6A23F}" type="presOf" srcId="{40BA654B-4DCB-4355-9DF2-76F437EE9F96}" destId="{19F5EB38-2D42-4013-941C-2269E894D70E}" srcOrd="0" destOrd="0" presId="urn:microsoft.com/office/officeart/2008/layout/HorizontalMultiLevelHierarchy"/>
    <dgm:cxn modelId="{6791486E-90FE-45DE-850A-903CC1198509}" type="presOf" srcId="{E5371297-3C44-4849-8E9B-8816EF01B14D}" destId="{2713F051-4CE4-405D-9CCD-1F75AB163E2C}" srcOrd="1" destOrd="0" presId="urn:microsoft.com/office/officeart/2008/layout/HorizontalMultiLevelHierarchy"/>
    <dgm:cxn modelId="{A0741642-3B75-42CC-B3B5-B85ADE2358C3}" type="presOf" srcId="{E5371297-3C44-4849-8E9B-8816EF01B14D}" destId="{9D447DE7-B427-4270-A421-EAA33BBECD61}" srcOrd="0" destOrd="0" presId="urn:microsoft.com/office/officeart/2008/layout/HorizontalMultiLevelHierarchy"/>
    <dgm:cxn modelId="{E725DB0D-3ECD-4609-9D2E-0002BE975881}" type="presOf" srcId="{B7908A3E-495F-4CDD-98CD-97E5AD9AD983}" destId="{92015EF1-A39F-4D93-8816-C98DC3FF84D5}" srcOrd="0" destOrd="0" presId="urn:microsoft.com/office/officeart/2008/layout/HorizontalMultiLevelHierarchy"/>
    <dgm:cxn modelId="{095FB4CF-08AF-4C53-B044-885CB9ADB1BE}" srcId="{B7908A3E-495F-4CDD-98CD-97E5AD9AD983}" destId="{7515C98E-7BAE-4C8D-8045-180EBFF7D75E}" srcOrd="0" destOrd="0" parTransId="{E5371297-3C44-4849-8E9B-8816EF01B14D}" sibTransId="{89B0C1ED-B387-4802-9628-C6838FDED072}"/>
    <dgm:cxn modelId="{B6A40DFA-AD2B-4B68-9398-F16778296D8C}" type="presOf" srcId="{87AC82D6-A7B2-4E4E-973E-CEB2474AA262}" destId="{00231AFB-A277-40CD-9119-6AC45F992262}" srcOrd="0" destOrd="0" presId="urn:microsoft.com/office/officeart/2008/layout/HorizontalMultiLevelHierarchy"/>
    <dgm:cxn modelId="{66F6223E-7A50-4134-BA55-6355B00F3587}" type="presOf" srcId="{7515C98E-7BAE-4C8D-8045-180EBFF7D75E}" destId="{8CAB377F-56AE-4468-A8C8-61BE5EA0EEF3}" srcOrd="0" destOrd="0" presId="urn:microsoft.com/office/officeart/2008/layout/HorizontalMultiLevelHierarchy"/>
    <dgm:cxn modelId="{ACED1A83-2960-4943-B094-B1B7FD31061D}" srcId="{B7908A3E-495F-4CDD-98CD-97E5AD9AD983}" destId="{87AC82D6-A7B2-4E4E-973E-CEB2474AA262}" srcOrd="1" destOrd="0" parTransId="{B138DC26-69E9-4DC5-820B-70856AF05E75}" sibTransId="{552C9C01-146F-4739-BDB3-DC3507D47529}"/>
    <dgm:cxn modelId="{AFC3D3E0-0E25-4E6C-9B8F-3B42E39A8A34}" srcId="{B7908A3E-495F-4CDD-98CD-97E5AD9AD983}" destId="{947561AA-F679-4DF0-A15E-835A92EC58E6}" srcOrd="3" destOrd="0" parTransId="{90A1AEE3-9D59-405A-8379-7E74DD722847}" sibTransId="{8B5A1CE2-5ED7-4912-99C5-AB80CACA8F50}"/>
    <dgm:cxn modelId="{87AE1E62-DC80-4002-B753-913F274E34F3}" type="presParOf" srcId="{19F5EB38-2D42-4013-941C-2269E894D70E}" destId="{1DD1D25A-C498-40E9-9FAA-DE4EC5DAEAD1}" srcOrd="0" destOrd="0" presId="urn:microsoft.com/office/officeart/2008/layout/HorizontalMultiLevelHierarchy"/>
    <dgm:cxn modelId="{32039797-FAB8-43A4-96BC-C68F4403C227}" type="presParOf" srcId="{1DD1D25A-C498-40E9-9FAA-DE4EC5DAEAD1}" destId="{92015EF1-A39F-4D93-8816-C98DC3FF84D5}" srcOrd="0" destOrd="0" presId="urn:microsoft.com/office/officeart/2008/layout/HorizontalMultiLevelHierarchy"/>
    <dgm:cxn modelId="{06CA7FA6-8A53-4F6A-987F-029B1ACBED8D}" type="presParOf" srcId="{1DD1D25A-C498-40E9-9FAA-DE4EC5DAEAD1}" destId="{7C0BFD11-11BD-455C-8957-0D987E5C62A7}" srcOrd="1" destOrd="0" presId="urn:microsoft.com/office/officeart/2008/layout/HorizontalMultiLevelHierarchy"/>
    <dgm:cxn modelId="{3FFE13FE-A7D7-4698-AC9B-61B9EF8AA640}" type="presParOf" srcId="{7C0BFD11-11BD-455C-8957-0D987E5C62A7}" destId="{9D447DE7-B427-4270-A421-EAA33BBECD61}" srcOrd="0" destOrd="0" presId="urn:microsoft.com/office/officeart/2008/layout/HorizontalMultiLevelHierarchy"/>
    <dgm:cxn modelId="{42A8E588-BF3C-4865-A730-ED9B83084492}" type="presParOf" srcId="{9D447DE7-B427-4270-A421-EAA33BBECD61}" destId="{2713F051-4CE4-405D-9CCD-1F75AB163E2C}" srcOrd="0" destOrd="0" presId="urn:microsoft.com/office/officeart/2008/layout/HorizontalMultiLevelHierarchy"/>
    <dgm:cxn modelId="{42E53831-78A5-43FF-B457-6702848BF7D3}" type="presParOf" srcId="{7C0BFD11-11BD-455C-8957-0D987E5C62A7}" destId="{576F0E6C-3B0C-48DF-8FBE-6CFD7CDFFFD7}" srcOrd="1" destOrd="0" presId="urn:microsoft.com/office/officeart/2008/layout/HorizontalMultiLevelHierarchy"/>
    <dgm:cxn modelId="{FBD16D45-D85C-4BDF-B0B7-A3A371AE6429}" type="presParOf" srcId="{576F0E6C-3B0C-48DF-8FBE-6CFD7CDFFFD7}" destId="{8CAB377F-56AE-4468-A8C8-61BE5EA0EEF3}" srcOrd="0" destOrd="0" presId="urn:microsoft.com/office/officeart/2008/layout/HorizontalMultiLevelHierarchy"/>
    <dgm:cxn modelId="{C9DDA8F5-A5A0-488D-8D1F-B3D1708864B1}" type="presParOf" srcId="{576F0E6C-3B0C-48DF-8FBE-6CFD7CDFFFD7}" destId="{814B853E-B1D5-475E-9EEA-1DEEEA2166B0}" srcOrd="1" destOrd="0" presId="urn:microsoft.com/office/officeart/2008/layout/HorizontalMultiLevelHierarchy"/>
    <dgm:cxn modelId="{A3294EFD-FCD8-4CBA-884C-3A3FDABC391C}" type="presParOf" srcId="{7C0BFD11-11BD-455C-8957-0D987E5C62A7}" destId="{060F31FD-7B14-4004-B376-0386867F0E2A}" srcOrd="2" destOrd="0" presId="urn:microsoft.com/office/officeart/2008/layout/HorizontalMultiLevelHierarchy"/>
    <dgm:cxn modelId="{C24E8141-B5C2-4D73-87E9-BC1DF26DA9D5}" type="presParOf" srcId="{060F31FD-7B14-4004-B376-0386867F0E2A}" destId="{117D1E33-286C-46C7-9372-C415E7CCCCF6}" srcOrd="0" destOrd="0" presId="urn:microsoft.com/office/officeart/2008/layout/HorizontalMultiLevelHierarchy"/>
    <dgm:cxn modelId="{0B01770C-925D-460C-A19B-0D43CE1203E4}" type="presParOf" srcId="{7C0BFD11-11BD-455C-8957-0D987E5C62A7}" destId="{7579CE0C-D98F-4646-942E-56AC44A16ED4}" srcOrd="3" destOrd="0" presId="urn:microsoft.com/office/officeart/2008/layout/HorizontalMultiLevelHierarchy"/>
    <dgm:cxn modelId="{066B8CBB-3252-4644-8723-8DECF4DE077A}" type="presParOf" srcId="{7579CE0C-D98F-4646-942E-56AC44A16ED4}" destId="{00231AFB-A277-40CD-9119-6AC45F992262}" srcOrd="0" destOrd="0" presId="urn:microsoft.com/office/officeart/2008/layout/HorizontalMultiLevelHierarchy"/>
    <dgm:cxn modelId="{BD6ED1E5-07B5-48B9-B6B9-72302036F24F}" type="presParOf" srcId="{7579CE0C-D98F-4646-942E-56AC44A16ED4}" destId="{A3B033AD-BBF7-486E-BFD7-7841298EB83A}" srcOrd="1" destOrd="0" presId="urn:microsoft.com/office/officeart/2008/layout/HorizontalMultiLevelHierarchy"/>
    <dgm:cxn modelId="{A1B8BF05-092C-49B7-8123-A956BFCCE229}" type="presParOf" srcId="{7C0BFD11-11BD-455C-8957-0D987E5C62A7}" destId="{967FD98E-4935-4975-8B54-E7FCAFBCC4B3}" srcOrd="4" destOrd="0" presId="urn:microsoft.com/office/officeart/2008/layout/HorizontalMultiLevelHierarchy"/>
    <dgm:cxn modelId="{AB386FD5-70F9-4944-9185-BDF39A050A15}" type="presParOf" srcId="{967FD98E-4935-4975-8B54-E7FCAFBCC4B3}" destId="{C95F4633-2A55-4678-A44A-FD6238894C87}" srcOrd="0" destOrd="0" presId="urn:microsoft.com/office/officeart/2008/layout/HorizontalMultiLevelHierarchy"/>
    <dgm:cxn modelId="{460EE1BE-B984-42AA-96DA-8FF91489FC57}" type="presParOf" srcId="{7C0BFD11-11BD-455C-8957-0D987E5C62A7}" destId="{608FD17E-A5DF-4B8B-862A-800861CAA8B4}" srcOrd="5" destOrd="0" presId="urn:microsoft.com/office/officeart/2008/layout/HorizontalMultiLevelHierarchy"/>
    <dgm:cxn modelId="{C69B71B0-4EAE-46C9-8F63-E0E8F354E34C}" type="presParOf" srcId="{608FD17E-A5DF-4B8B-862A-800861CAA8B4}" destId="{15D0E4C8-FA84-4357-8E18-D2145C4E61BB}" srcOrd="0" destOrd="0" presId="urn:microsoft.com/office/officeart/2008/layout/HorizontalMultiLevelHierarchy"/>
    <dgm:cxn modelId="{2EA7641C-9414-4DBF-A1EA-DA5051D43AE4}" type="presParOf" srcId="{608FD17E-A5DF-4B8B-862A-800861CAA8B4}" destId="{3FE951FE-50E5-49F7-90B1-A4EFBBD247E2}" srcOrd="1" destOrd="0" presId="urn:microsoft.com/office/officeart/2008/layout/HorizontalMultiLevelHierarchy"/>
    <dgm:cxn modelId="{B615AF0E-2809-4BF4-986A-56464F74F16B}" type="presParOf" srcId="{7C0BFD11-11BD-455C-8957-0D987E5C62A7}" destId="{A9D7970B-977E-46E9-A8FC-0DA7C96E17D4}" srcOrd="6" destOrd="0" presId="urn:microsoft.com/office/officeart/2008/layout/HorizontalMultiLevelHierarchy"/>
    <dgm:cxn modelId="{535772A4-F63E-491F-9CBE-AC1B5087CA06}" type="presParOf" srcId="{A9D7970B-977E-46E9-A8FC-0DA7C96E17D4}" destId="{308299D8-EFDC-473D-9051-788542E2110A}" srcOrd="0" destOrd="0" presId="urn:microsoft.com/office/officeart/2008/layout/HorizontalMultiLevelHierarchy"/>
    <dgm:cxn modelId="{B85C26C5-A118-4AD0-AB18-76B096E0DF0C}" type="presParOf" srcId="{7C0BFD11-11BD-455C-8957-0D987E5C62A7}" destId="{8BC688A5-3934-471F-827C-F87BC7705805}" srcOrd="7" destOrd="0" presId="urn:microsoft.com/office/officeart/2008/layout/HorizontalMultiLevelHierarchy"/>
    <dgm:cxn modelId="{57023F46-A17B-47FE-8C1C-14AB47E6FD62}" type="presParOf" srcId="{8BC688A5-3934-471F-827C-F87BC7705805}" destId="{9A5263B1-C394-4DE8-A9E3-B87235DB92CE}" srcOrd="0" destOrd="0" presId="urn:microsoft.com/office/officeart/2008/layout/HorizontalMultiLevelHierarchy"/>
    <dgm:cxn modelId="{0672765E-B7F0-46FA-8403-602297F228D8}" type="presParOf" srcId="{8BC688A5-3934-471F-827C-F87BC7705805}" destId="{0B39C29B-E865-4238-A5F4-0E3983F166E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462C8A-72B0-44B1-9005-128D10E5E3F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30A181F2-FD5A-42F8-B18C-3A4DA50BAB8B}">
      <dgm:prSet phldrT="[Текст]" phldr="1" custT="1"/>
      <dgm:spPr/>
      <dgm:t>
        <a:bodyPr/>
        <a:lstStyle/>
        <a:p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3A9308-8758-45D4-9A9D-54D8963EA531}" type="parTrans" cxnId="{FAED02D6-BFB7-489F-A866-004D5D0AB342}">
      <dgm:prSet/>
      <dgm:spPr/>
      <dgm:t>
        <a:bodyPr/>
        <a:lstStyle/>
        <a:p>
          <a:endParaRPr lang="ru-RU"/>
        </a:p>
      </dgm:t>
    </dgm:pt>
    <dgm:pt modelId="{E2D7ECD3-9102-4D9D-9B47-1265DFDCBAF9}" type="sibTrans" cxnId="{FAED02D6-BFB7-489F-A866-004D5D0AB342}">
      <dgm:prSet/>
      <dgm:spPr/>
      <dgm:t>
        <a:bodyPr/>
        <a:lstStyle/>
        <a:p>
          <a:endParaRPr lang="ru-RU"/>
        </a:p>
      </dgm:t>
    </dgm:pt>
    <dgm:pt modelId="{6E802DB6-A5CF-49D5-8F90-C70BE62BEDD1}">
      <dgm:prSet phldrT="[Текст]" custT="1"/>
      <dgm:spPr/>
      <dgm:t>
        <a:bodyPr/>
        <a:lstStyle/>
        <a:p>
          <a:r>
            <a:rPr lang="ru-RU" sz="1800" dirty="0" smtClean="0"/>
            <a:t>Первая ступень (самые мощные групповые мотивы): стремление к цели (возможно труднодостижимой), которое разделяется всеми членами группы. Дух первопроходцев, стремление к свободе, улучшениям, радости общего труда и к успеху.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BB6CB3-4EDE-4CB8-9C9A-9B6CB229A6EA}" type="parTrans" cxnId="{18D12804-8DCE-4626-BB62-2BD0571444C0}">
      <dgm:prSet/>
      <dgm:spPr/>
      <dgm:t>
        <a:bodyPr/>
        <a:lstStyle/>
        <a:p>
          <a:endParaRPr lang="ru-RU"/>
        </a:p>
      </dgm:t>
    </dgm:pt>
    <dgm:pt modelId="{C789128E-5ABF-4C95-8B4A-B8C80AF440B5}" type="sibTrans" cxnId="{18D12804-8DCE-4626-BB62-2BD0571444C0}">
      <dgm:prSet/>
      <dgm:spPr/>
      <dgm:t>
        <a:bodyPr/>
        <a:lstStyle/>
        <a:p>
          <a:endParaRPr lang="ru-RU"/>
        </a:p>
      </dgm:t>
    </dgm:pt>
    <dgm:pt modelId="{B1637BB4-D18F-48CE-BA02-21F874C45A7B}">
      <dgm:prSet phldrT="[Текст]" custT="1"/>
      <dgm:spPr/>
      <dgm:t>
        <a:bodyPr/>
        <a:lstStyle/>
        <a:p>
          <a:r>
            <a:rPr lang="ru-RU" sz="1800" dirty="0" smtClean="0"/>
            <a:t>Вторая ступень (мотивы так сильны, как на первой ступени): стремление утвердиться в конкуренции с другими, гордость за коллектив, принадлежность к престижным группам, бойцовский дух.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A12B21-954E-4315-A127-244342BEDE43}" type="parTrans" cxnId="{C5DEDAF1-C7C6-4601-A399-96896935D3C6}">
      <dgm:prSet/>
      <dgm:spPr/>
      <dgm:t>
        <a:bodyPr/>
        <a:lstStyle/>
        <a:p>
          <a:endParaRPr lang="ru-RU"/>
        </a:p>
      </dgm:t>
    </dgm:pt>
    <dgm:pt modelId="{0CEF72D4-6D2B-4EF0-A347-C3CBF9AB9BA4}" type="sibTrans" cxnId="{C5DEDAF1-C7C6-4601-A399-96896935D3C6}">
      <dgm:prSet/>
      <dgm:spPr/>
      <dgm:t>
        <a:bodyPr/>
        <a:lstStyle/>
        <a:p>
          <a:endParaRPr lang="ru-RU"/>
        </a:p>
      </dgm:t>
    </dgm:pt>
    <dgm:pt modelId="{58E67153-F2A0-46A5-995A-D25DC442366C}">
      <dgm:prSet phldrT="[Текст]" custT="1"/>
      <dgm:spPr/>
      <dgm:t>
        <a:bodyPr/>
        <a:lstStyle/>
        <a:p>
          <a:r>
            <a:rPr lang="ru-RU" sz="2000" dirty="0" smtClean="0"/>
            <a:t>Третья ступень (мотивы не так сильны, как на второй ступени): солидарность, стремление к безопасности, образование групп из страха, толпа с сильным лидером, соглашательство.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3B8E55-580E-41CF-9E56-884FA73805A5}" type="parTrans" cxnId="{03559448-C330-4E4D-BC78-6F94523161B9}">
      <dgm:prSet/>
      <dgm:spPr/>
      <dgm:t>
        <a:bodyPr/>
        <a:lstStyle/>
        <a:p>
          <a:endParaRPr lang="ru-RU"/>
        </a:p>
      </dgm:t>
    </dgm:pt>
    <dgm:pt modelId="{C50C3560-8FF9-41E3-9329-D6C221A81198}" type="sibTrans" cxnId="{03559448-C330-4E4D-BC78-6F94523161B9}">
      <dgm:prSet/>
      <dgm:spPr/>
      <dgm:t>
        <a:bodyPr/>
        <a:lstStyle/>
        <a:p>
          <a:endParaRPr lang="ru-RU"/>
        </a:p>
      </dgm:t>
    </dgm:pt>
    <dgm:pt modelId="{CB15DBDC-51C1-4FA1-85C2-873131A9FA06}">
      <dgm:prSet phldrT="[Текст]" custT="1"/>
      <dgm:spPr/>
      <dgm:t>
        <a:bodyPr/>
        <a:lstStyle/>
        <a:p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580CB-2EB9-4BBD-A3E4-AABF857EE559}" type="parTrans" cxnId="{771E5FF8-F8A9-429A-B6E3-1CC53DD31C01}">
      <dgm:prSet/>
      <dgm:spPr/>
      <dgm:t>
        <a:bodyPr/>
        <a:lstStyle/>
        <a:p>
          <a:endParaRPr lang="ru-RU"/>
        </a:p>
      </dgm:t>
    </dgm:pt>
    <dgm:pt modelId="{31C09A28-F839-4A16-AFE7-FA46B55C044A}" type="sibTrans" cxnId="{771E5FF8-F8A9-429A-B6E3-1CC53DD31C01}">
      <dgm:prSet/>
      <dgm:spPr/>
      <dgm:t>
        <a:bodyPr/>
        <a:lstStyle/>
        <a:p>
          <a:endParaRPr lang="ru-RU"/>
        </a:p>
      </dgm:t>
    </dgm:pt>
    <dgm:pt modelId="{C1177F41-036B-491F-A12B-490D3083C803}" type="pres">
      <dgm:prSet presAssocID="{79462C8A-72B0-44B1-9005-128D10E5E3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CDA6CE-4F05-45C1-8825-FA3FFE14F826}" type="pres">
      <dgm:prSet presAssocID="{30A181F2-FD5A-42F8-B18C-3A4DA50BAB8B}" presName="root1" presStyleCnt="0"/>
      <dgm:spPr/>
    </dgm:pt>
    <dgm:pt modelId="{20FBB8C7-2AC1-4587-80EA-5B314C0FDB1C}" type="pres">
      <dgm:prSet presAssocID="{30A181F2-FD5A-42F8-B18C-3A4DA50BAB8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53CE714-FBAE-444E-B8B2-E5122726DAF3}" type="pres">
      <dgm:prSet presAssocID="{30A181F2-FD5A-42F8-B18C-3A4DA50BAB8B}" presName="level2hierChild" presStyleCnt="0"/>
      <dgm:spPr/>
    </dgm:pt>
    <dgm:pt modelId="{CD69C046-97C1-4A6D-8099-3213298F463E}" type="pres">
      <dgm:prSet presAssocID="{EABB6CB3-4EDE-4CB8-9C9A-9B6CB229A6EA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B471229F-67F7-457C-BDF0-129A217FC0A7}" type="pres">
      <dgm:prSet presAssocID="{EABB6CB3-4EDE-4CB8-9C9A-9B6CB229A6EA}" presName="connTx" presStyleLbl="parChTrans1D2" presStyleIdx="0" presStyleCnt="4"/>
      <dgm:spPr/>
      <dgm:t>
        <a:bodyPr/>
        <a:lstStyle/>
        <a:p>
          <a:endParaRPr lang="ru-RU"/>
        </a:p>
      </dgm:t>
    </dgm:pt>
    <dgm:pt modelId="{CD8AC8FE-E004-4511-AFA9-497E59DE7779}" type="pres">
      <dgm:prSet presAssocID="{6E802DB6-A5CF-49D5-8F90-C70BE62BEDD1}" presName="root2" presStyleCnt="0"/>
      <dgm:spPr/>
    </dgm:pt>
    <dgm:pt modelId="{929C1C55-6FD4-4AD7-A85A-353063EF8123}" type="pres">
      <dgm:prSet presAssocID="{6E802DB6-A5CF-49D5-8F90-C70BE62BEDD1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CBA270-F1C1-4D0E-8ED5-F102061A9DA5}" type="pres">
      <dgm:prSet presAssocID="{6E802DB6-A5CF-49D5-8F90-C70BE62BEDD1}" presName="level3hierChild" presStyleCnt="0"/>
      <dgm:spPr/>
    </dgm:pt>
    <dgm:pt modelId="{8345BEE5-54F8-489F-8C88-F6B1D2E0C585}" type="pres">
      <dgm:prSet presAssocID="{C2A12B21-954E-4315-A127-244342BEDE43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BAA59964-AA00-470D-892C-543F25F8E269}" type="pres">
      <dgm:prSet presAssocID="{C2A12B21-954E-4315-A127-244342BEDE43}" presName="connTx" presStyleLbl="parChTrans1D2" presStyleIdx="1" presStyleCnt="4"/>
      <dgm:spPr/>
      <dgm:t>
        <a:bodyPr/>
        <a:lstStyle/>
        <a:p>
          <a:endParaRPr lang="ru-RU"/>
        </a:p>
      </dgm:t>
    </dgm:pt>
    <dgm:pt modelId="{30E91E20-A1FA-4A36-9A78-43B4FE36B93D}" type="pres">
      <dgm:prSet presAssocID="{B1637BB4-D18F-48CE-BA02-21F874C45A7B}" presName="root2" presStyleCnt="0"/>
      <dgm:spPr/>
    </dgm:pt>
    <dgm:pt modelId="{FBF89D4E-7EA2-4B23-9C53-6CFBED3BBF5D}" type="pres">
      <dgm:prSet presAssocID="{B1637BB4-D18F-48CE-BA02-21F874C45A7B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A73440-0448-44D4-BBA0-B592333F0863}" type="pres">
      <dgm:prSet presAssocID="{B1637BB4-D18F-48CE-BA02-21F874C45A7B}" presName="level3hierChild" presStyleCnt="0"/>
      <dgm:spPr/>
    </dgm:pt>
    <dgm:pt modelId="{9515E959-EB4D-43CD-8CB6-AA00C4B66CE6}" type="pres">
      <dgm:prSet presAssocID="{6F3B8E55-580E-41CF-9E56-884FA73805A5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44505FE7-AF6B-45F3-B0E0-FC10355DA025}" type="pres">
      <dgm:prSet presAssocID="{6F3B8E55-580E-41CF-9E56-884FA73805A5}" presName="connTx" presStyleLbl="parChTrans1D2" presStyleIdx="2" presStyleCnt="4"/>
      <dgm:spPr/>
      <dgm:t>
        <a:bodyPr/>
        <a:lstStyle/>
        <a:p>
          <a:endParaRPr lang="ru-RU"/>
        </a:p>
      </dgm:t>
    </dgm:pt>
    <dgm:pt modelId="{FE572557-0F34-43A5-8EDE-60E415D5CEDA}" type="pres">
      <dgm:prSet presAssocID="{58E67153-F2A0-46A5-995A-D25DC442366C}" presName="root2" presStyleCnt="0"/>
      <dgm:spPr/>
    </dgm:pt>
    <dgm:pt modelId="{4BC9FA09-81D3-4364-A50F-D6299964DFA5}" type="pres">
      <dgm:prSet presAssocID="{58E67153-F2A0-46A5-995A-D25DC442366C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74499C-FB5A-4813-AE2B-BAF7BC873A45}" type="pres">
      <dgm:prSet presAssocID="{58E67153-F2A0-46A5-995A-D25DC442366C}" presName="level3hierChild" presStyleCnt="0"/>
      <dgm:spPr/>
    </dgm:pt>
    <dgm:pt modelId="{7933E9DD-B655-4BFC-9765-82F63E0CB877}" type="pres">
      <dgm:prSet presAssocID="{194580CB-2EB9-4BBD-A3E4-AABF857EE559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8E1621B1-88CC-4747-8A2E-1ECBAF159897}" type="pres">
      <dgm:prSet presAssocID="{194580CB-2EB9-4BBD-A3E4-AABF857EE559}" presName="connTx" presStyleLbl="parChTrans1D2" presStyleIdx="3" presStyleCnt="4"/>
      <dgm:spPr/>
      <dgm:t>
        <a:bodyPr/>
        <a:lstStyle/>
        <a:p>
          <a:endParaRPr lang="ru-RU"/>
        </a:p>
      </dgm:t>
    </dgm:pt>
    <dgm:pt modelId="{F650A35C-EFEE-4000-AC33-A88B056879B0}" type="pres">
      <dgm:prSet presAssocID="{CB15DBDC-51C1-4FA1-85C2-873131A9FA06}" presName="root2" presStyleCnt="0"/>
      <dgm:spPr/>
    </dgm:pt>
    <dgm:pt modelId="{AF35F204-6C4B-4347-8EE4-8D308717221E}" type="pres">
      <dgm:prSet presAssocID="{CB15DBDC-51C1-4FA1-85C2-873131A9FA0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CA5F0D-04FD-44DC-B145-B7F0BF32A283}" type="pres">
      <dgm:prSet presAssocID="{CB15DBDC-51C1-4FA1-85C2-873131A9FA06}" presName="level3hierChild" presStyleCnt="0"/>
      <dgm:spPr/>
    </dgm:pt>
  </dgm:ptLst>
  <dgm:cxnLst>
    <dgm:cxn modelId="{771E5FF8-F8A9-429A-B6E3-1CC53DD31C01}" srcId="{30A181F2-FD5A-42F8-B18C-3A4DA50BAB8B}" destId="{CB15DBDC-51C1-4FA1-85C2-873131A9FA06}" srcOrd="3" destOrd="0" parTransId="{194580CB-2EB9-4BBD-A3E4-AABF857EE559}" sibTransId="{31C09A28-F839-4A16-AFE7-FA46B55C044A}"/>
    <dgm:cxn modelId="{03559448-C330-4E4D-BC78-6F94523161B9}" srcId="{30A181F2-FD5A-42F8-B18C-3A4DA50BAB8B}" destId="{58E67153-F2A0-46A5-995A-D25DC442366C}" srcOrd="2" destOrd="0" parTransId="{6F3B8E55-580E-41CF-9E56-884FA73805A5}" sibTransId="{C50C3560-8FF9-41E3-9329-D6C221A81198}"/>
    <dgm:cxn modelId="{18D12804-8DCE-4626-BB62-2BD0571444C0}" srcId="{30A181F2-FD5A-42F8-B18C-3A4DA50BAB8B}" destId="{6E802DB6-A5CF-49D5-8F90-C70BE62BEDD1}" srcOrd="0" destOrd="0" parTransId="{EABB6CB3-4EDE-4CB8-9C9A-9B6CB229A6EA}" sibTransId="{C789128E-5ABF-4C95-8B4A-B8C80AF440B5}"/>
    <dgm:cxn modelId="{D738F4BE-33B0-4704-8EA4-4759EDE6D100}" type="presOf" srcId="{6E802DB6-A5CF-49D5-8F90-C70BE62BEDD1}" destId="{929C1C55-6FD4-4AD7-A85A-353063EF8123}" srcOrd="0" destOrd="0" presId="urn:microsoft.com/office/officeart/2008/layout/HorizontalMultiLevelHierarchy"/>
    <dgm:cxn modelId="{5161B77C-2722-401C-8C9B-72E1A1A6AC9E}" type="presOf" srcId="{CB15DBDC-51C1-4FA1-85C2-873131A9FA06}" destId="{AF35F204-6C4B-4347-8EE4-8D308717221E}" srcOrd="0" destOrd="0" presId="urn:microsoft.com/office/officeart/2008/layout/HorizontalMultiLevelHierarchy"/>
    <dgm:cxn modelId="{99215097-23AD-445B-9564-EB1129190623}" type="presOf" srcId="{6F3B8E55-580E-41CF-9E56-884FA73805A5}" destId="{9515E959-EB4D-43CD-8CB6-AA00C4B66CE6}" srcOrd="0" destOrd="0" presId="urn:microsoft.com/office/officeart/2008/layout/HorizontalMultiLevelHierarchy"/>
    <dgm:cxn modelId="{FAED02D6-BFB7-489F-A866-004D5D0AB342}" srcId="{79462C8A-72B0-44B1-9005-128D10E5E3F6}" destId="{30A181F2-FD5A-42F8-B18C-3A4DA50BAB8B}" srcOrd="0" destOrd="0" parTransId="{013A9308-8758-45D4-9A9D-54D8963EA531}" sibTransId="{E2D7ECD3-9102-4D9D-9B47-1265DFDCBAF9}"/>
    <dgm:cxn modelId="{C5DEDAF1-C7C6-4601-A399-96896935D3C6}" srcId="{30A181F2-FD5A-42F8-B18C-3A4DA50BAB8B}" destId="{B1637BB4-D18F-48CE-BA02-21F874C45A7B}" srcOrd="1" destOrd="0" parTransId="{C2A12B21-954E-4315-A127-244342BEDE43}" sibTransId="{0CEF72D4-6D2B-4EF0-A347-C3CBF9AB9BA4}"/>
    <dgm:cxn modelId="{A7860A43-CFCA-485E-8B23-F4517EB55CB3}" type="presOf" srcId="{C2A12B21-954E-4315-A127-244342BEDE43}" destId="{8345BEE5-54F8-489F-8C88-F6B1D2E0C585}" srcOrd="0" destOrd="0" presId="urn:microsoft.com/office/officeart/2008/layout/HorizontalMultiLevelHierarchy"/>
    <dgm:cxn modelId="{85DEE5E2-9717-4D42-ADCE-D28414BD5107}" type="presOf" srcId="{EABB6CB3-4EDE-4CB8-9C9A-9B6CB229A6EA}" destId="{B471229F-67F7-457C-BDF0-129A217FC0A7}" srcOrd="1" destOrd="0" presId="urn:microsoft.com/office/officeart/2008/layout/HorizontalMultiLevelHierarchy"/>
    <dgm:cxn modelId="{B0DB5F10-C79F-43F5-9164-8147797DDB8A}" type="presOf" srcId="{58E67153-F2A0-46A5-995A-D25DC442366C}" destId="{4BC9FA09-81D3-4364-A50F-D6299964DFA5}" srcOrd="0" destOrd="0" presId="urn:microsoft.com/office/officeart/2008/layout/HorizontalMultiLevelHierarchy"/>
    <dgm:cxn modelId="{717E1CE0-7664-40D0-AA55-5CFEB6755BC5}" type="presOf" srcId="{B1637BB4-D18F-48CE-BA02-21F874C45A7B}" destId="{FBF89D4E-7EA2-4B23-9C53-6CFBED3BBF5D}" srcOrd="0" destOrd="0" presId="urn:microsoft.com/office/officeart/2008/layout/HorizontalMultiLevelHierarchy"/>
    <dgm:cxn modelId="{DC127BC7-52AC-4157-A153-1BC1506EED3E}" type="presOf" srcId="{79462C8A-72B0-44B1-9005-128D10E5E3F6}" destId="{C1177F41-036B-491F-A12B-490D3083C803}" srcOrd="0" destOrd="0" presId="urn:microsoft.com/office/officeart/2008/layout/HorizontalMultiLevelHierarchy"/>
    <dgm:cxn modelId="{9192DFEA-CACF-4851-A7A6-8D8131C467F6}" type="presOf" srcId="{6F3B8E55-580E-41CF-9E56-884FA73805A5}" destId="{44505FE7-AF6B-45F3-B0E0-FC10355DA025}" srcOrd="1" destOrd="0" presId="urn:microsoft.com/office/officeart/2008/layout/HorizontalMultiLevelHierarchy"/>
    <dgm:cxn modelId="{E551DCDD-E874-474C-9678-8824E8C67D63}" type="presOf" srcId="{EABB6CB3-4EDE-4CB8-9C9A-9B6CB229A6EA}" destId="{CD69C046-97C1-4A6D-8099-3213298F463E}" srcOrd="0" destOrd="0" presId="urn:microsoft.com/office/officeart/2008/layout/HorizontalMultiLevelHierarchy"/>
    <dgm:cxn modelId="{FBE8DF90-05E2-49C6-A0DE-857420FB84E0}" type="presOf" srcId="{194580CB-2EB9-4BBD-A3E4-AABF857EE559}" destId="{8E1621B1-88CC-4747-8A2E-1ECBAF159897}" srcOrd="1" destOrd="0" presId="urn:microsoft.com/office/officeart/2008/layout/HorizontalMultiLevelHierarchy"/>
    <dgm:cxn modelId="{4B841DAA-4B94-4EED-BDE1-20F2D595BDAC}" type="presOf" srcId="{C2A12B21-954E-4315-A127-244342BEDE43}" destId="{BAA59964-AA00-470D-892C-543F25F8E269}" srcOrd="1" destOrd="0" presId="urn:microsoft.com/office/officeart/2008/layout/HorizontalMultiLevelHierarchy"/>
    <dgm:cxn modelId="{C2BF24D5-461B-481C-A9A2-415BE5E877CA}" type="presOf" srcId="{194580CB-2EB9-4BBD-A3E4-AABF857EE559}" destId="{7933E9DD-B655-4BFC-9765-82F63E0CB877}" srcOrd="0" destOrd="0" presId="urn:microsoft.com/office/officeart/2008/layout/HorizontalMultiLevelHierarchy"/>
    <dgm:cxn modelId="{E5E9CF16-3AB8-4FB4-A8B4-BF02EC2C7045}" type="presOf" srcId="{30A181F2-FD5A-42F8-B18C-3A4DA50BAB8B}" destId="{20FBB8C7-2AC1-4587-80EA-5B314C0FDB1C}" srcOrd="0" destOrd="0" presId="urn:microsoft.com/office/officeart/2008/layout/HorizontalMultiLevelHierarchy"/>
    <dgm:cxn modelId="{8D30563E-77A9-4B76-AF17-F75B9A6163F3}" type="presParOf" srcId="{C1177F41-036B-491F-A12B-490D3083C803}" destId="{00CDA6CE-4F05-45C1-8825-FA3FFE14F826}" srcOrd="0" destOrd="0" presId="urn:microsoft.com/office/officeart/2008/layout/HorizontalMultiLevelHierarchy"/>
    <dgm:cxn modelId="{3CDB0816-D906-4428-8B79-B35D3C6E4450}" type="presParOf" srcId="{00CDA6CE-4F05-45C1-8825-FA3FFE14F826}" destId="{20FBB8C7-2AC1-4587-80EA-5B314C0FDB1C}" srcOrd="0" destOrd="0" presId="urn:microsoft.com/office/officeart/2008/layout/HorizontalMultiLevelHierarchy"/>
    <dgm:cxn modelId="{4FE1D61D-C7E4-403A-9E29-76D076235DFB}" type="presParOf" srcId="{00CDA6CE-4F05-45C1-8825-FA3FFE14F826}" destId="{953CE714-FBAE-444E-B8B2-E5122726DAF3}" srcOrd="1" destOrd="0" presId="urn:microsoft.com/office/officeart/2008/layout/HorizontalMultiLevelHierarchy"/>
    <dgm:cxn modelId="{C184CC56-91CA-4AC0-AB95-AD3D48D89C6E}" type="presParOf" srcId="{953CE714-FBAE-444E-B8B2-E5122726DAF3}" destId="{CD69C046-97C1-4A6D-8099-3213298F463E}" srcOrd="0" destOrd="0" presId="urn:microsoft.com/office/officeart/2008/layout/HorizontalMultiLevelHierarchy"/>
    <dgm:cxn modelId="{59B6482C-0284-45C4-B3F7-804205F7CD7D}" type="presParOf" srcId="{CD69C046-97C1-4A6D-8099-3213298F463E}" destId="{B471229F-67F7-457C-BDF0-129A217FC0A7}" srcOrd="0" destOrd="0" presId="urn:microsoft.com/office/officeart/2008/layout/HorizontalMultiLevelHierarchy"/>
    <dgm:cxn modelId="{7FE2C9EB-1EA7-416B-BEA7-3F9B74982BFE}" type="presParOf" srcId="{953CE714-FBAE-444E-B8B2-E5122726DAF3}" destId="{CD8AC8FE-E004-4511-AFA9-497E59DE7779}" srcOrd="1" destOrd="0" presId="urn:microsoft.com/office/officeart/2008/layout/HorizontalMultiLevelHierarchy"/>
    <dgm:cxn modelId="{5784BB21-45CB-41EE-A870-32EACEDA3A69}" type="presParOf" srcId="{CD8AC8FE-E004-4511-AFA9-497E59DE7779}" destId="{929C1C55-6FD4-4AD7-A85A-353063EF8123}" srcOrd="0" destOrd="0" presId="urn:microsoft.com/office/officeart/2008/layout/HorizontalMultiLevelHierarchy"/>
    <dgm:cxn modelId="{74313AB6-84C9-436B-81A3-5668B4EBBDC0}" type="presParOf" srcId="{CD8AC8FE-E004-4511-AFA9-497E59DE7779}" destId="{D5CBA270-F1C1-4D0E-8ED5-F102061A9DA5}" srcOrd="1" destOrd="0" presId="urn:microsoft.com/office/officeart/2008/layout/HorizontalMultiLevelHierarchy"/>
    <dgm:cxn modelId="{624B213E-A37E-4555-ABF6-C58D7A7296EC}" type="presParOf" srcId="{953CE714-FBAE-444E-B8B2-E5122726DAF3}" destId="{8345BEE5-54F8-489F-8C88-F6B1D2E0C585}" srcOrd="2" destOrd="0" presId="urn:microsoft.com/office/officeart/2008/layout/HorizontalMultiLevelHierarchy"/>
    <dgm:cxn modelId="{05455C2F-B33F-444E-9844-F718295D6034}" type="presParOf" srcId="{8345BEE5-54F8-489F-8C88-F6B1D2E0C585}" destId="{BAA59964-AA00-470D-892C-543F25F8E269}" srcOrd="0" destOrd="0" presId="urn:microsoft.com/office/officeart/2008/layout/HorizontalMultiLevelHierarchy"/>
    <dgm:cxn modelId="{9D20C9C4-C636-4085-8BC1-3E9E914DC6FA}" type="presParOf" srcId="{953CE714-FBAE-444E-B8B2-E5122726DAF3}" destId="{30E91E20-A1FA-4A36-9A78-43B4FE36B93D}" srcOrd="3" destOrd="0" presId="urn:microsoft.com/office/officeart/2008/layout/HorizontalMultiLevelHierarchy"/>
    <dgm:cxn modelId="{579C2885-83E1-44B4-9FDB-3597860FFB17}" type="presParOf" srcId="{30E91E20-A1FA-4A36-9A78-43B4FE36B93D}" destId="{FBF89D4E-7EA2-4B23-9C53-6CFBED3BBF5D}" srcOrd="0" destOrd="0" presId="urn:microsoft.com/office/officeart/2008/layout/HorizontalMultiLevelHierarchy"/>
    <dgm:cxn modelId="{2496D762-A5B7-4BB4-B7DA-4AE580801557}" type="presParOf" srcId="{30E91E20-A1FA-4A36-9A78-43B4FE36B93D}" destId="{C2A73440-0448-44D4-BBA0-B592333F0863}" srcOrd="1" destOrd="0" presId="urn:microsoft.com/office/officeart/2008/layout/HorizontalMultiLevelHierarchy"/>
    <dgm:cxn modelId="{609C0B92-BF3B-4928-9E16-02E1A51BF76B}" type="presParOf" srcId="{953CE714-FBAE-444E-B8B2-E5122726DAF3}" destId="{9515E959-EB4D-43CD-8CB6-AA00C4B66CE6}" srcOrd="4" destOrd="0" presId="urn:microsoft.com/office/officeart/2008/layout/HorizontalMultiLevelHierarchy"/>
    <dgm:cxn modelId="{F68CA517-BE37-47FC-A083-DADA1A08C934}" type="presParOf" srcId="{9515E959-EB4D-43CD-8CB6-AA00C4B66CE6}" destId="{44505FE7-AF6B-45F3-B0E0-FC10355DA025}" srcOrd="0" destOrd="0" presId="urn:microsoft.com/office/officeart/2008/layout/HorizontalMultiLevelHierarchy"/>
    <dgm:cxn modelId="{893B4C2F-D758-41C7-94DD-34EFC1F17D7B}" type="presParOf" srcId="{953CE714-FBAE-444E-B8B2-E5122726DAF3}" destId="{FE572557-0F34-43A5-8EDE-60E415D5CEDA}" srcOrd="5" destOrd="0" presId="urn:microsoft.com/office/officeart/2008/layout/HorizontalMultiLevelHierarchy"/>
    <dgm:cxn modelId="{063629DA-2E95-4888-87D7-E0BEF87F3689}" type="presParOf" srcId="{FE572557-0F34-43A5-8EDE-60E415D5CEDA}" destId="{4BC9FA09-81D3-4364-A50F-D6299964DFA5}" srcOrd="0" destOrd="0" presId="urn:microsoft.com/office/officeart/2008/layout/HorizontalMultiLevelHierarchy"/>
    <dgm:cxn modelId="{4505535E-AF13-40E2-9651-AF9530AA35D6}" type="presParOf" srcId="{FE572557-0F34-43A5-8EDE-60E415D5CEDA}" destId="{A274499C-FB5A-4813-AE2B-BAF7BC873A45}" srcOrd="1" destOrd="0" presId="urn:microsoft.com/office/officeart/2008/layout/HorizontalMultiLevelHierarchy"/>
    <dgm:cxn modelId="{DAA2A4F6-EEF5-493F-8FA8-9A80934C40C4}" type="presParOf" srcId="{953CE714-FBAE-444E-B8B2-E5122726DAF3}" destId="{7933E9DD-B655-4BFC-9765-82F63E0CB877}" srcOrd="6" destOrd="0" presId="urn:microsoft.com/office/officeart/2008/layout/HorizontalMultiLevelHierarchy"/>
    <dgm:cxn modelId="{9868DAB1-E1B1-49F0-85E7-2EEE91A14DFA}" type="presParOf" srcId="{7933E9DD-B655-4BFC-9765-82F63E0CB877}" destId="{8E1621B1-88CC-4747-8A2E-1ECBAF159897}" srcOrd="0" destOrd="0" presId="urn:microsoft.com/office/officeart/2008/layout/HorizontalMultiLevelHierarchy"/>
    <dgm:cxn modelId="{C7FDC73B-C347-484A-B3E3-F238CF1D26B9}" type="presParOf" srcId="{953CE714-FBAE-444E-B8B2-E5122726DAF3}" destId="{F650A35C-EFEE-4000-AC33-A88B056879B0}" srcOrd="7" destOrd="0" presId="urn:microsoft.com/office/officeart/2008/layout/HorizontalMultiLevelHierarchy"/>
    <dgm:cxn modelId="{CD854F53-C6A4-4567-AE8F-39DF0320D62C}" type="presParOf" srcId="{F650A35C-EFEE-4000-AC33-A88B056879B0}" destId="{AF35F204-6C4B-4347-8EE4-8D308717221E}" srcOrd="0" destOrd="0" presId="urn:microsoft.com/office/officeart/2008/layout/HorizontalMultiLevelHierarchy"/>
    <dgm:cxn modelId="{B5603ED9-2F56-4E21-A14B-457FD336C406}" type="presParOf" srcId="{F650A35C-EFEE-4000-AC33-A88B056879B0}" destId="{9CCA5F0D-04FD-44DC-B145-B7F0BF32A2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BA5589-8CFA-4917-9896-E3B1619BAB0D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</dgm:pt>
    <dgm:pt modelId="{897ECE80-81C9-4BBD-ADC7-ACE3B189299A}">
      <dgm:prSet phldrT="[Текст]" custT="1"/>
      <dgm:spPr/>
      <dgm:t>
        <a:bodyPr/>
        <a:lstStyle/>
        <a:p>
          <a:pPr algn="just"/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Первая ступень (самые мощные групповые мотивы): стремление к цели (возможно труднодостижимой), которое разделяется всеми членами группы. Дух первопроходцев, стремление к свободе, улучшениям, радости общего труда и к успеху.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1DBCE7-C56A-49BD-B5A1-08ADE1BB3BB1}" type="parTrans" cxnId="{416D1A61-ECC8-4718-B157-4C79DFFC5C3D}">
      <dgm:prSet/>
      <dgm:spPr/>
      <dgm:t>
        <a:bodyPr/>
        <a:lstStyle/>
        <a:p>
          <a:endParaRPr lang="ru-RU"/>
        </a:p>
      </dgm:t>
    </dgm:pt>
    <dgm:pt modelId="{94F7DE47-55FB-4291-B4F7-7A827970D46C}" type="sibTrans" cxnId="{416D1A61-ECC8-4718-B157-4C79DFFC5C3D}">
      <dgm:prSet/>
      <dgm:spPr/>
      <dgm:t>
        <a:bodyPr/>
        <a:lstStyle/>
        <a:p>
          <a:endParaRPr lang="ru-RU"/>
        </a:p>
      </dgm:t>
    </dgm:pt>
    <dgm:pt modelId="{498AB499-E14F-48F4-AE0C-0289BCA6C66C}">
      <dgm:prSet phldrT="[Текст]" custT="1"/>
      <dgm:spPr/>
      <dgm:t>
        <a:bodyPr/>
        <a:lstStyle/>
        <a:p>
          <a:pPr algn="just"/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Вторая ступень (мотивы так сильны, как на первой ступени): стремление утвердиться в конкуренции с другими, гордость за коллектив, принадлежность к престижным группам, бойцовский дух.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508148-17B8-4C4F-9DF0-A6D38627BF02}" type="parTrans" cxnId="{1A9BB39D-2612-4849-9C7A-A40C1A56B4C5}">
      <dgm:prSet/>
      <dgm:spPr/>
      <dgm:t>
        <a:bodyPr/>
        <a:lstStyle/>
        <a:p>
          <a:endParaRPr lang="ru-RU"/>
        </a:p>
      </dgm:t>
    </dgm:pt>
    <dgm:pt modelId="{06AFD551-E725-4CF2-8B7C-50EE43CE0E77}" type="sibTrans" cxnId="{1A9BB39D-2612-4849-9C7A-A40C1A56B4C5}">
      <dgm:prSet/>
      <dgm:spPr/>
      <dgm:t>
        <a:bodyPr/>
        <a:lstStyle/>
        <a:p>
          <a:endParaRPr lang="ru-RU"/>
        </a:p>
      </dgm:t>
    </dgm:pt>
    <dgm:pt modelId="{D4656A3C-1BD6-4E95-A689-35D9A279965A}">
      <dgm:prSet phldrT="[Текст]" custT="1"/>
      <dgm:spPr/>
      <dgm:t>
        <a:bodyPr/>
        <a:lstStyle/>
        <a:p>
          <a:pPr algn="just"/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Третья ступень (мотивы не так сильны, как на второй ступени): солидарность, стремление к безопасности, образование групп из страха, толпа с сильным лидером, соглашательство.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4CA37-5FA7-4EFA-852D-A6D00EA4AF42}" type="parTrans" cxnId="{F3FBDAB9-C19E-4487-977A-915BE8A4DA77}">
      <dgm:prSet/>
      <dgm:spPr/>
      <dgm:t>
        <a:bodyPr/>
        <a:lstStyle/>
        <a:p>
          <a:endParaRPr lang="ru-RU"/>
        </a:p>
      </dgm:t>
    </dgm:pt>
    <dgm:pt modelId="{9BB106DD-18A8-4735-B6C0-B267109A5F16}" type="sibTrans" cxnId="{F3FBDAB9-C19E-4487-977A-915BE8A4DA77}">
      <dgm:prSet/>
      <dgm:spPr/>
      <dgm:t>
        <a:bodyPr/>
        <a:lstStyle/>
        <a:p>
          <a:endParaRPr lang="ru-RU"/>
        </a:p>
      </dgm:t>
    </dgm:pt>
    <dgm:pt modelId="{B38F0BE6-1702-47D6-A7AB-2E537F805FFF}">
      <dgm:prSet phldrT="[Текст]" custT="1"/>
      <dgm:spPr/>
      <dgm:t>
        <a:bodyPr/>
        <a:lstStyle/>
        <a:p>
          <a:pPr algn="just"/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Четвертая ступень (мотивы не так сильны, как на третьей ступени): совместные представления на эмоциональной основе: ненависть, любовь, поклонение идолам, хобби и т.д.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284565-60AD-4D4A-8FCF-4C33A27864E2}" type="parTrans" cxnId="{D3BB7FEE-C82B-4266-87CB-67C6184CCA9D}">
      <dgm:prSet/>
      <dgm:spPr/>
      <dgm:t>
        <a:bodyPr/>
        <a:lstStyle/>
        <a:p>
          <a:endParaRPr lang="ru-RU"/>
        </a:p>
      </dgm:t>
    </dgm:pt>
    <dgm:pt modelId="{95864BC4-8FAD-48FA-AFA9-051EAF5B1C5A}" type="sibTrans" cxnId="{D3BB7FEE-C82B-4266-87CB-67C6184CCA9D}">
      <dgm:prSet/>
      <dgm:spPr/>
      <dgm:t>
        <a:bodyPr/>
        <a:lstStyle/>
        <a:p>
          <a:endParaRPr lang="ru-RU"/>
        </a:p>
      </dgm:t>
    </dgm:pt>
    <dgm:pt modelId="{3AB088B4-4F13-4B21-A9A3-7C9C37C122C7}">
      <dgm:prSet phldrT="[Текст]" custT="1"/>
      <dgm:spPr/>
      <dgm:t>
        <a:bodyPr/>
        <a:lstStyle/>
        <a:p>
          <a:pPr algn="just"/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Пятая ступень (самые слабые групповые мотивы): случай, давление, неосознанные объединения.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BF023D-8607-4003-9332-17433AC78F9A}" type="parTrans" cxnId="{8C9E57DB-79CE-4812-9F39-0C5556A0BAB6}">
      <dgm:prSet/>
      <dgm:spPr/>
      <dgm:t>
        <a:bodyPr/>
        <a:lstStyle/>
        <a:p>
          <a:endParaRPr lang="ru-RU"/>
        </a:p>
      </dgm:t>
    </dgm:pt>
    <dgm:pt modelId="{1B25EC8A-ED2F-4956-A7DF-26680A425A43}" type="sibTrans" cxnId="{8C9E57DB-79CE-4812-9F39-0C5556A0BAB6}">
      <dgm:prSet/>
      <dgm:spPr/>
      <dgm:t>
        <a:bodyPr/>
        <a:lstStyle/>
        <a:p>
          <a:endParaRPr lang="ru-RU"/>
        </a:p>
      </dgm:t>
    </dgm:pt>
    <dgm:pt modelId="{C5A7D54A-0488-4F15-85D1-0EC80AA5C456}" type="pres">
      <dgm:prSet presAssocID="{87BA5589-8CFA-4917-9896-E3B1619BAB0D}" presName="linearFlow" presStyleCnt="0">
        <dgm:presLayoutVars>
          <dgm:dir/>
          <dgm:resizeHandles val="exact"/>
        </dgm:presLayoutVars>
      </dgm:prSet>
      <dgm:spPr/>
    </dgm:pt>
    <dgm:pt modelId="{207C31F2-E73B-4F43-91E5-A6742215827A}" type="pres">
      <dgm:prSet presAssocID="{897ECE80-81C9-4BBD-ADC7-ACE3B189299A}" presName="composite" presStyleCnt="0"/>
      <dgm:spPr/>
    </dgm:pt>
    <dgm:pt modelId="{64487989-67B0-4C53-A568-DBEF63316A17}" type="pres">
      <dgm:prSet presAssocID="{897ECE80-81C9-4BBD-ADC7-ACE3B189299A}" presName="imgShp" presStyleLbl="fgImgPlace1" presStyleIdx="0" presStyleCnt="5" custLinFactX="-36177" custLinFactNeighborX="-100000" custLinFactNeighborY="-1974"/>
      <dgm:spPr/>
    </dgm:pt>
    <dgm:pt modelId="{225EE3AF-AA26-4A7C-AD36-FE06B2585050}" type="pres">
      <dgm:prSet presAssocID="{897ECE80-81C9-4BBD-ADC7-ACE3B189299A}" presName="txShp" presStyleLbl="node1" presStyleIdx="0" presStyleCnt="5" custScaleX="138725" custScaleY="1338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1D049E-9FBC-4BF8-8966-3A89871962A9}" type="pres">
      <dgm:prSet presAssocID="{94F7DE47-55FB-4291-B4F7-7A827970D46C}" presName="spacing" presStyleCnt="0"/>
      <dgm:spPr/>
    </dgm:pt>
    <dgm:pt modelId="{E7F0F761-93F4-45A5-951E-DB562E2C0122}" type="pres">
      <dgm:prSet presAssocID="{498AB499-E14F-48F4-AE0C-0289BCA6C66C}" presName="composite" presStyleCnt="0"/>
      <dgm:spPr/>
    </dgm:pt>
    <dgm:pt modelId="{706FFD91-F971-4D1A-A334-2504325557E6}" type="pres">
      <dgm:prSet presAssocID="{498AB499-E14F-48F4-AE0C-0289BCA6C66C}" presName="imgShp" presStyleLbl="fgImgPlace1" presStyleIdx="1" presStyleCnt="5" custLinFactX="-48018" custLinFactNeighborX="-100000" custLinFactNeighborY="-3947"/>
      <dgm:spPr/>
    </dgm:pt>
    <dgm:pt modelId="{C448DD66-AC01-4FCC-A021-446E0590CE7E}" type="pres">
      <dgm:prSet presAssocID="{498AB499-E14F-48F4-AE0C-0289BCA6C66C}" presName="txShp" presStyleLbl="node1" presStyleIdx="1" presStyleCnt="5" custScaleX="130678" custScaleY="1241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A423BE-8B6A-4A1B-8040-170CED75B9B3}" type="pres">
      <dgm:prSet presAssocID="{06AFD551-E725-4CF2-8B7C-50EE43CE0E77}" presName="spacing" presStyleCnt="0"/>
      <dgm:spPr/>
    </dgm:pt>
    <dgm:pt modelId="{2313C986-71EC-451F-ABEB-C59148039623}" type="pres">
      <dgm:prSet presAssocID="{D4656A3C-1BD6-4E95-A689-35D9A279965A}" presName="composite" presStyleCnt="0"/>
      <dgm:spPr/>
    </dgm:pt>
    <dgm:pt modelId="{8FEE40DC-1334-4F0D-9A91-7B020CD2E78B}" type="pres">
      <dgm:prSet presAssocID="{D4656A3C-1BD6-4E95-A689-35D9A279965A}" presName="imgShp" presStyleLbl="fgImgPlace1" presStyleIdx="2" presStyleCnt="5" custLinFactX="-33217" custLinFactNeighborX="-100000"/>
      <dgm:spPr/>
    </dgm:pt>
    <dgm:pt modelId="{F1267E44-1F7E-4C04-A41C-AB1156BC8F0C}" type="pres">
      <dgm:prSet presAssocID="{D4656A3C-1BD6-4E95-A689-35D9A279965A}" presName="txShp" presStyleLbl="node1" presStyleIdx="2" presStyleCnt="5" custScaleX="132103" custScaleY="9229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3DC7A-166D-49B0-B040-DC19E682E15B}" type="pres">
      <dgm:prSet presAssocID="{9BB106DD-18A8-4735-B6C0-B267109A5F16}" presName="spacing" presStyleCnt="0"/>
      <dgm:spPr/>
    </dgm:pt>
    <dgm:pt modelId="{DC756A32-7B15-4267-BBE0-A013BCF025AD}" type="pres">
      <dgm:prSet presAssocID="{B38F0BE6-1702-47D6-A7AB-2E537F805FFF}" presName="composite" presStyleCnt="0"/>
      <dgm:spPr/>
    </dgm:pt>
    <dgm:pt modelId="{878C9FF9-65E4-4C58-B4B6-A652204A6FCC}" type="pres">
      <dgm:prSet presAssocID="{B38F0BE6-1702-47D6-A7AB-2E537F805FFF}" presName="imgShp" presStyleLbl="fgImgPlace1" presStyleIdx="3" presStyleCnt="5" custLinFactX="-16441" custLinFactNeighborX="-100000" custLinFactNeighborY="-4934"/>
      <dgm:spPr/>
    </dgm:pt>
    <dgm:pt modelId="{68E5102A-B9EB-437F-AF33-5ACD1C1FFB5A}" type="pres">
      <dgm:prSet presAssocID="{B38F0BE6-1702-47D6-A7AB-2E537F805FFF}" presName="txShp" presStyleLbl="node1" presStyleIdx="3" presStyleCnt="5" custScaleX="129336" custScaleY="928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83EB02-7387-4AB9-A591-CA51D1D62901}" type="pres">
      <dgm:prSet presAssocID="{95864BC4-8FAD-48FA-AFA9-051EAF5B1C5A}" presName="spacing" presStyleCnt="0"/>
      <dgm:spPr/>
    </dgm:pt>
    <dgm:pt modelId="{F7E35AD2-3E20-4895-ACE7-E499EE0780FB}" type="pres">
      <dgm:prSet presAssocID="{3AB088B4-4F13-4B21-A9A3-7C9C37C122C7}" presName="composite" presStyleCnt="0"/>
      <dgm:spPr/>
    </dgm:pt>
    <dgm:pt modelId="{7D909A36-6ABB-43E5-BFC0-64F2D0DF36D9}" type="pres">
      <dgm:prSet presAssocID="{3AB088B4-4F13-4B21-A9A3-7C9C37C122C7}" presName="imgShp" presStyleLbl="fgImgPlace1" presStyleIdx="4" presStyleCnt="5" custLinFactX="-28283" custLinFactNeighborX="-100000" custLinFactNeighborY="-8881"/>
      <dgm:spPr/>
    </dgm:pt>
    <dgm:pt modelId="{822CE98F-6C11-44B1-8B7C-F7921293BC3D}" type="pres">
      <dgm:prSet presAssocID="{3AB088B4-4F13-4B21-A9A3-7C9C37C122C7}" presName="txShp" presStyleLbl="node1" presStyleIdx="4" presStyleCnt="5" custScaleX="132103" custScaleY="69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BCDB64-1478-4A66-B31D-B3B52A5CF82A}" type="presOf" srcId="{897ECE80-81C9-4BBD-ADC7-ACE3B189299A}" destId="{225EE3AF-AA26-4A7C-AD36-FE06B2585050}" srcOrd="0" destOrd="0" presId="urn:microsoft.com/office/officeart/2005/8/layout/vList3"/>
    <dgm:cxn modelId="{416D1A61-ECC8-4718-B157-4C79DFFC5C3D}" srcId="{87BA5589-8CFA-4917-9896-E3B1619BAB0D}" destId="{897ECE80-81C9-4BBD-ADC7-ACE3B189299A}" srcOrd="0" destOrd="0" parTransId="{491DBCE7-C56A-49BD-B5A1-08ADE1BB3BB1}" sibTransId="{94F7DE47-55FB-4291-B4F7-7A827970D46C}"/>
    <dgm:cxn modelId="{1B3C2EF7-72EC-4B91-8719-9D0D7D0FFF1A}" type="presOf" srcId="{87BA5589-8CFA-4917-9896-E3B1619BAB0D}" destId="{C5A7D54A-0488-4F15-85D1-0EC80AA5C456}" srcOrd="0" destOrd="0" presId="urn:microsoft.com/office/officeart/2005/8/layout/vList3"/>
    <dgm:cxn modelId="{F3FBDAB9-C19E-4487-977A-915BE8A4DA77}" srcId="{87BA5589-8CFA-4917-9896-E3B1619BAB0D}" destId="{D4656A3C-1BD6-4E95-A689-35D9A279965A}" srcOrd="2" destOrd="0" parTransId="{6584CA37-5FA7-4EFA-852D-A6D00EA4AF42}" sibTransId="{9BB106DD-18A8-4735-B6C0-B267109A5F16}"/>
    <dgm:cxn modelId="{57AD2361-4EAB-40BB-8521-CBEF94B004FB}" type="presOf" srcId="{D4656A3C-1BD6-4E95-A689-35D9A279965A}" destId="{F1267E44-1F7E-4C04-A41C-AB1156BC8F0C}" srcOrd="0" destOrd="0" presId="urn:microsoft.com/office/officeart/2005/8/layout/vList3"/>
    <dgm:cxn modelId="{94E8635C-6FA7-4E22-A09C-4FDA5476032A}" type="presOf" srcId="{3AB088B4-4F13-4B21-A9A3-7C9C37C122C7}" destId="{822CE98F-6C11-44B1-8B7C-F7921293BC3D}" srcOrd="0" destOrd="0" presId="urn:microsoft.com/office/officeart/2005/8/layout/vList3"/>
    <dgm:cxn modelId="{8C9E57DB-79CE-4812-9F39-0C5556A0BAB6}" srcId="{87BA5589-8CFA-4917-9896-E3B1619BAB0D}" destId="{3AB088B4-4F13-4B21-A9A3-7C9C37C122C7}" srcOrd="4" destOrd="0" parTransId="{58BF023D-8607-4003-9332-17433AC78F9A}" sibTransId="{1B25EC8A-ED2F-4956-A7DF-26680A425A43}"/>
    <dgm:cxn modelId="{D3BB7FEE-C82B-4266-87CB-67C6184CCA9D}" srcId="{87BA5589-8CFA-4917-9896-E3B1619BAB0D}" destId="{B38F0BE6-1702-47D6-A7AB-2E537F805FFF}" srcOrd="3" destOrd="0" parTransId="{DD284565-60AD-4D4A-8FCF-4C33A27864E2}" sibTransId="{95864BC4-8FAD-48FA-AFA9-051EAF5B1C5A}"/>
    <dgm:cxn modelId="{64E970A9-4A8A-486C-A7AC-DE2CE2A2AE70}" type="presOf" srcId="{498AB499-E14F-48F4-AE0C-0289BCA6C66C}" destId="{C448DD66-AC01-4FCC-A021-446E0590CE7E}" srcOrd="0" destOrd="0" presId="urn:microsoft.com/office/officeart/2005/8/layout/vList3"/>
    <dgm:cxn modelId="{59B91080-11D4-4C7A-96DD-7980E0643B65}" type="presOf" srcId="{B38F0BE6-1702-47D6-A7AB-2E537F805FFF}" destId="{68E5102A-B9EB-437F-AF33-5ACD1C1FFB5A}" srcOrd="0" destOrd="0" presId="urn:microsoft.com/office/officeart/2005/8/layout/vList3"/>
    <dgm:cxn modelId="{1A9BB39D-2612-4849-9C7A-A40C1A56B4C5}" srcId="{87BA5589-8CFA-4917-9896-E3B1619BAB0D}" destId="{498AB499-E14F-48F4-AE0C-0289BCA6C66C}" srcOrd="1" destOrd="0" parTransId="{0C508148-17B8-4C4F-9DF0-A6D38627BF02}" sibTransId="{06AFD551-E725-4CF2-8B7C-50EE43CE0E77}"/>
    <dgm:cxn modelId="{232DF40E-4EA3-4C73-A990-ECE901A018A5}" type="presParOf" srcId="{C5A7D54A-0488-4F15-85D1-0EC80AA5C456}" destId="{207C31F2-E73B-4F43-91E5-A6742215827A}" srcOrd="0" destOrd="0" presId="urn:microsoft.com/office/officeart/2005/8/layout/vList3"/>
    <dgm:cxn modelId="{A49019A2-6F01-46A7-999F-4B3F13AB534A}" type="presParOf" srcId="{207C31F2-E73B-4F43-91E5-A6742215827A}" destId="{64487989-67B0-4C53-A568-DBEF63316A17}" srcOrd="0" destOrd="0" presId="urn:microsoft.com/office/officeart/2005/8/layout/vList3"/>
    <dgm:cxn modelId="{CCDB2175-D78B-450D-9F50-E566418ABCFA}" type="presParOf" srcId="{207C31F2-E73B-4F43-91E5-A6742215827A}" destId="{225EE3AF-AA26-4A7C-AD36-FE06B2585050}" srcOrd="1" destOrd="0" presId="urn:microsoft.com/office/officeart/2005/8/layout/vList3"/>
    <dgm:cxn modelId="{66295213-EBF7-43C5-A23D-1788FE1944B1}" type="presParOf" srcId="{C5A7D54A-0488-4F15-85D1-0EC80AA5C456}" destId="{DC1D049E-9FBC-4BF8-8966-3A89871962A9}" srcOrd="1" destOrd="0" presId="urn:microsoft.com/office/officeart/2005/8/layout/vList3"/>
    <dgm:cxn modelId="{66DFFBB8-5EC4-490B-A7B7-252F9994DEB2}" type="presParOf" srcId="{C5A7D54A-0488-4F15-85D1-0EC80AA5C456}" destId="{E7F0F761-93F4-45A5-951E-DB562E2C0122}" srcOrd="2" destOrd="0" presId="urn:microsoft.com/office/officeart/2005/8/layout/vList3"/>
    <dgm:cxn modelId="{D1D783B9-82F9-421F-A904-045D561EC261}" type="presParOf" srcId="{E7F0F761-93F4-45A5-951E-DB562E2C0122}" destId="{706FFD91-F971-4D1A-A334-2504325557E6}" srcOrd="0" destOrd="0" presId="urn:microsoft.com/office/officeart/2005/8/layout/vList3"/>
    <dgm:cxn modelId="{E35D0226-0B99-4171-9039-7F72DB01C665}" type="presParOf" srcId="{E7F0F761-93F4-45A5-951E-DB562E2C0122}" destId="{C448DD66-AC01-4FCC-A021-446E0590CE7E}" srcOrd="1" destOrd="0" presId="urn:microsoft.com/office/officeart/2005/8/layout/vList3"/>
    <dgm:cxn modelId="{46E451E4-D7CF-4874-A261-BB8CA4306095}" type="presParOf" srcId="{C5A7D54A-0488-4F15-85D1-0EC80AA5C456}" destId="{08A423BE-8B6A-4A1B-8040-170CED75B9B3}" srcOrd="3" destOrd="0" presId="urn:microsoft.com/office/officeart/2005/8/layout/vList3"/>
    <dgm:cxn modelId="{50C62AEB-9DB3-4777-9FA6-ECBA08D63A7D}" type="presParOf" srcId="{C5A7D54A-0488-4F15-85D1-0EC80AA5C456}" destId="{2313C986-71EC-451F-ABEB-C59148039623}" srcOrd="4" destOrd="0" presId="urn:microsoft.com/office/officeart/2005/8/layout/vList3"/>
    <dgm:cxn modelId="{5AD091C8-9425-4456-854F-70399F966EDB}" type="presParOf" srcId="{2313C986-71EC-451F-ABEB-C59148039623}" destId="{8FEE40DC-1334-4F0D-9A91-7B020CD2E78B}" srcOrd="0" destOrd="0" presId="urn:microsoft.com/office/officeart/2005/8/layout/vList3"/>
    <dgm:cxn modelId="{A87F7328-3F8E-4FED-BC33-B4E996B2FACB}" type="presParOf" srcId="{2313C986-71EC-451F-ABEB-C59148039623}" destId="{F1267E44-1F7E-4C04-A41C-AB1156BC8F0C}" srcOrd="1" destOrd="0" presId="urn:microsoft.com/office/officeart/2005/8/layout/vList3"/>
    <dgm:cxn modelId="{2B81A302-076F-4289-BC4F-DB58353CFDE5}" type="presParOf" srcId="{C5A7D54A-0488-4F15-85D1-0EC80AA5C456}" destId="{3BC3DC7A-166D-49B0-B040-DC19E682E15B}" srcOrd="5" destOrd="0" presId="urn:microsoft.com/office/officeart/2005/8/layout/vList3"/>
    <dgm:cxn modelId="{F88A688D-FD08-4D33-806A-5266F9027557}" type="presParOf" srcId="{C5A7D54A-0488-4F15-85D1-0EC80AA5C456}" destId="{DC756A32-7B15-4267-BBE0-A013BCF025AD}" srcOrd="6" destOrd="0" presId="urn:microsoft.com/office/officeart/2005/8/layout/vList3"/>
    <dgm:cxn modelId="{24EB12BC-D201-4E95-B746-35B06795A480}" type="presParOf" srcId="{DC756A32-7B15-4267-BBE0-A013BCF025AD}" destId="{878C9FF9-65E4-4C58-B4B6-A652204A6FCC}" srcOrd="0" destOrd="0" presId="urn:microsoft.com/office/officeart/2005/8/layout/vList3"/>
    <dgm:cxn modelId="{ABA039F3-3E44-4C7A-8E28-4B3802CC42CF}" type="presParOf" srcId="{DC756A32-7B15-4267-BBE0-A013BCF025AD}" destId="{68E5102A-B9EB-437F-AF33-5ACD1C1FFB5A}" srcOrd="1" destOrd="0" presId="urn:microsoft.com/office/officeart/2005/8/layout/vList3"/>
    <dgm:cxn modelId="{7BC5A29E-F005-41F4-B978-5673414D5363}" type="presParOf" srcId="{C5A7D54A-0488-4F15-85D1-0EC80AA5C456}" destId="{F883EB02-7387-4AB9-A591-CA51D1D62901}" srcOrd="7" destOrd="0" presId="urn:microsoft.com/office/officeart/2005/8/layout/vList3"/>
    <dgm:cxn modelId="{2787986B-6CFF-4AAA-B53D-FFE90C9CDF91}" type="presParOf" srcId="{C5A7D54A-0488-4F15-85D1-0EC80AA5C456}" destId="{F7E35AD2-3E20-4895-ACE7-E499EE0780FB}" srcOrd="8" destOrd="0" presId="urn:microsoft.com/office/officeart/2005/8/layout/vList3"/>
    <dgm:cxn modelId="{54A00C6B-A021-446C-ACD9-3048DD86F22C}" type="presParOf" srcId="{F7E35AD2-3E20-4895-ACE7-E499EE0780FB}" destId="{7D909A36-6ABB-43E5-BFC0-64F2D0DF36D9}" srcOrd="0" destOrd="0" presId="urn:microsoft.com/office/officeart/2005/8/layout/vList3"/>
    <dgm:cxn modelId="{C63F1B03-BB31-4126-B1B0-24055A743624}" type="presParOf" srcId="{F7E35AD2-3E20-4895-ACE7-E499EE0780FB}" destId="{822CE98F-6C11-44B1-8B7C-F7921293BC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A83BD-0913-4911-8428-21A7CAB5DC6C}" type="doc">
      <dgm:prSet loTypeId="urn:microsoft.com/office/officeart/2005/8/layout/equation2" loCatId="process" qsTypeId="urn:microsoft.com/office/officeart/2005/8/quickstyle/simple1" qsCatId="simple" csTypeId="urn:microsoft.com/office/officeart/2005/8/colors/accent2_1" csCatId="accent2" phldr="1"/>
      <dgm:spPr/>
    </dgm:pt>
    <dgm:pt modelId="{D9C57C0B-A27A-4276-B39F-ECBAF48AA21F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СОЦИАЛЬНО-ЭКОНОМИЧЕСКОЕ РАЗВИТИЕ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BE11BB-0232-4B59-8F33-1D72BEFA5F09}" type="parTrans" cxnId="{C24102F8-10B3-456E-98B4-9D13B4956EDD}">
      <dgm:prSet/>
      <dgm:spPr/>
      <dgm:t>
        <a:bodyPr/>
        <a:lstStyle/>
        <a:p>
          <a:endParaRPr lang="ru-RU"/>
        </a:p>
      </dgm:t>
    </dgm:pt>
    <dgm:pt modelId="{F8C32456-21C2-4A6B-AC3E-076D5414DA77}" type="sibTrans" cxnId="{C24102F8-10B3-456E-98B4-9D13B4956EDD}">
      <dgm:prSet/>
      <dgm:spPr/>
      <dgm:t>
        <a:bodyPr/>
        <a:lstStyle/>
        <a:p>
          <a:endParaRPr lang="ru-RU"/>
        </a:p>
      </dgm:t>
    </dgm:pt>
    <dgm:pt modelId="{9B897A37-B8C5-44AA-90C5-36E32F6FF790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НАУЧНО-ТЕХНИЧЕСКИЙ ПРОГРЕСС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0C2AB0-E782-4E1F-9DF6-0699D3087DCF}" type="parTrans" cxnId="{137D984D-3F81-4CA7-9654-EDB4E265F65D}">
      <dgm:prSet/>
      <dgm:spPr/>
      <dgm:t>
        <a:bodyPr/>
        <a:lstStyle/>
        <a:p>
          <a:endParaRPr lang="ru-RU"/>
        </a:p>
      </dgm:t>
    </dgm:pt>
    <dgm:pt modelId="{3B15EBB9-01C0-4079-B05D-CDA4B73237BB}" type="sibTrans" cxnId="{137D984D-3F81-4CA7-9654-EDB4E265F65D}">
      <dgm:prSet/>
      <dgm:spPr/>
      <dgm:t>
        <a:bodyPr/>
        <a:lstStyle/>
        <a:p>
          <a:endParaRPr lang="ru-RU"/>
        </a:p>
      </dgm:t>
    </dgm:pt>
    <dgm:pt modelId="{04236863-C1B2-41B4-9BE2-002759C26E3A}">
      <dgm:prSet phldrT="[Текст]" custT="1"/>
      <dgm:spPr/>
      <dgm:t>
        <a:bodyPr/>
        <a:lstStyle/>
        <a:p>
          <a:r>
            <a: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ЗНАНИЕ (ПСИХОЛОГИЯ УПРАВЛЕНИЯ)</a:t>
          </a:r>
          <a:endParaRPr lang="ru-RU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47561-DFA0-416D-BD3B-E6D4A0AB9C47}" type="parTrans" cxnId="{58438E92-E991-47DE-94A3-9AF6B76B3D77}">
      <dgm:prSet/>
      <dgm:spPr/>
      <dgm:t>
        <a:bodyPr/>
        <a:lstStyle/>
        <a:p>
          <a:endParaRPr lang="ru-RU"/>
        </a:p>
      </dgm:t>
    </dgm:pt>
    <dgm:pt modelId="{DDBC2834-43B5-42DF-A610-7E9590DEC44D}" type="sibTrans" cxnId="{58438E92-E991-47DE-94A3-9AF6B76B3D77}">
      <dgm:prSet/>
      <dgm:spPr/>
      <dgm:t>
        <a:bodyPr/>
        <a:lstStyle/>
        <a:p>
          <a:endParaRPr lang="ru-RU"/>
        </a:p>
      </dgm:t>
    </dgm:pt>
    <dgm:pt modelId="{8EC19395-51E8-459E-8018-E81F28214998}">
      <dgm:prSet phldrT="[Текст]" custT="1"/>
      <dgm:spPr/>
      <dgm:t>
        <a:bodyPr/>
        <a:lstStyle/>
        <a:p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МЕНЕДЖМЕНТ (НАУЧНОЕ УПРАВЛЕНИЕ)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A9D95-5195-4C25-A6F2-138FE14DC89E}" type="parTrans" cxnId="{71A01688-0730-4C34-9A5F-F9E17ABE53B6}">
      <dgm:prSet/>
      <dgm:spPr/>
      <dgm:t>
        <a:bodyPr/>
        <a:lstStyle/>
        <a:p>
          <a:endParaRPr lang="ru-RU"/>
        </a:p>
      </dgm:t>
    </dgm:pt>
    <dgm:pt modelId="{AC33744A-04E6-4079-93C4-FF7DD18E8BF6}" type="sibTrans" cxnId="{71A01688-0730-4C34-9A5F-F9E17ABE53B6}">
      <dgm:prSet/>
      <dgm:spPr/>
      <dgm:t>
        <a:bodyPr/>
        <a:lstStyle/>
        <a:p>
          <a:endParaRPr lang="ru-RU"/>
        </a:p>
      </dgm:t>
    </dgm:pt>
    <dgm:pt modelId="{5DB20B1E-DB92-4D1B-8F38-8ECC44E348D5}" type="pres">
      <dgm:prSet presAssocID="{1C0A83BD-0913-4911-8428-21A7CAB5DC6C}" presName="Name0" presStyleCnt="0">
        <dgm:presLayoutVars>
          <dgm:dir/>
          <dgm:resizeHandles val="exact"/>
        </dgm:presLayoutVars>
      </dgm:prSet>
      <dgm:spPr/>
    </dgm:pt>
    <dgm:pt modelId="{4DCE35B2-A100-4068-84EA-FBFEDCF462E8}" type="pres">
      <dgm:prSet presAssocID="{1C0A83BD-0913-4911-8428-21A7CAB5DC6C}" presName="vNodes" presStyleCnt="0"/>
      <dgm:spPr/>
    </dgm:pt>
    <dgm:pt modelId="{53AEB13C-631D-4AA7-92DC-6DFCD41CFA4F}" type="pres">
      <dgm:prSet presAssocID="{D9C57C0B-A27A-4276-B39F-ECBAF48AA21F}" presName="node" presStyleLbl="node1" presStyleIdx="0" presStyleCnt="4" custScaleX="336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842114-1167-4DF3-84EE-6DD39F648629}" type="pres">
      <dgm:prSet presAssocID="{F8C32456-21C2-4A6B-AC3E-076D5414DA77}" presName="spacerT" presStyleCnt="0"/>
      <dgm:spPr/>
    </dgm:pt>
    <dgm:pt modelId="{E4186C97-494B-488E-B101-DC379A91617A}" type="pres">
      <dgm:prSet presAssocID="{F8C32456-21C2-4A6B-AC3E-076D5414DA77}" presName="sibTrans" presStyleLbl="sibTrans2D1" presStyleIdx="0" presStyleCnt="3"/>
      <dgm:spPr/>
      <dgm:t>
        <a:bodyPr/>
        <a:lstStyle/>
        <a:p>
          <a:endParaRPr lang="ru-RU"/>
        </a:p>
      </dgm:t>
    </dgm:pt>
    <dgm:pt modelId="{2A38AB5C-F9A9-44A2-9080-5D4980B8F556}" type="pres">
      <dgm:prSet presAssocID="{F8C32456-21C2-4A6B-AC3E-076D5414DA77}" presName="spacerB" presStyleCnt="0"/>
      <dgm:spPr/>
    </dgm:pt>
    <dgm:pt modelId="{0F56E5CD-8894-4C74-9129-8FA3329ADE49}" type="pres">
      <dgm:prSet presAssocID="{9B897A37-B8C5-44AA-90C5-36E32F6FF790}" presName="node" presStyleLbl="node1" presStyleIdx="1" presStyleCnt="4" custScaleX="27101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EFF723-3F42-4EE5-8043-498ED927A85A}" type="pres">
      <dgm:prSet presAssocID="{3B15EBB9-01C0-4079-B05D-CDA4B73237BB}" presName="spacerT" presStyleCnt="0"/>
      <dgm:spPr/>
    </dgm:pt>
    <dgm:pt modelId="{17E1D17B-0ACF-4EBB-ABFC-EC54DF975D72}" type="pres">
      <dgm:prSet presAssocID="{3B15EBB9-01C0-4079-B05D-CDA4B73237BB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8E0DB21-4C63-43F1-A41F-24A3CB2F41C1}" type="pres">
      <dgm:prSet presAssocID="{3B15EBB9-01C0-4079-B05D-CDA4B73237BB}" presName="spacerB" presStyleCnt="0"/>
      <dgm:spPr/>
    </dgm:pt>
    <dgm:pt modelId="{EDC9AC93-4A0D-4DE9-ACBF-A0D9332A88C1}" type="pres">
      <dgm:prSet presAssocID="{8EC19395-51E8-459E-8018-E81F28214998}" presName="node" presStyleLbl="node1" presStyleIdx="2" presStyleCnt="4" custScaleX="3177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65A07D-4891-429D-80B1-9401C721C2F7}" type="pres">
      <dgm:prSet presAssocID="{1C0A83BD-0913-4911-8428-21A7CAB5DC6C}" presName="sibTransLast" presStyleLbl="sibTrans2D1" presStyleIdx="2" presStyleCnt="3" custScaleX="57004" custLinFactNeighborX="-14431" custLinFactNeighborY="-6277"/>
      <dgm:spPr/>
      <dgm:t>
        <a:bodyPr/>
        <a:lstStyle/>
        <a:p>
          <a:endParaRPr lang="ru-RU"/>
        </a:p>
      </dgm:t>
    </dgm:pt>
    <dgm:pt modelId="{2BA00BAD-05EB-4EA3-A8AE-2195364EEDA9}" type="pres">
      <dgm:prSet presAssocID="{1C0A83BD-0913-4911-8428-21A7CAB5DC6C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E6787DE0-4CBC-4688-962E-0F357D02FAE7}" type="pres">
      <dgm:prSet presAssocID="{1C0A83BD-0913-4911-8428-21A7CAB5DC6C}" presName="lastNode" presStyleLbl="node1" presStyleIdx="3" presStyleCnt="4" custScaleX="117442" custLinFactNeighborX="92788" custLinFactNeighborY="-15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A01688-0730-4C34-9A5F-F9E17ABE53B6}" srcId="{1C0A83BD-0913-4911-8428-21A7CAB5DC6C}" destId="{8EC19395-51E8-459E-8018-E81F28214998}" srcOrd="2" destOrd="0" parTransId="{83EA9D95-5195-4C25-A6F2-138FE14DC89E}" sibTransId="{AC33744A-04E6-4079-93C4-FF7DD18E8BF6}"/>
    <dgm:cxn modelId="{7088EE3A-B728-40C6-94C2-FBA4FDEDD4F3}" type="presOf" srcId="{1C0A83BD-0913-4911-8428-21A7CAB5DC6C}" destId="{5DB20B1E-DB92-4D1B-8F38-8ECC44E348D5}" srcOrd="0" destOrd="0" presId="urn:microsoft.com/office/officeart/2005/8/layout/equation2"/>
    <dgm:cxn modelId="{F0A2427C-AE00-4617-8A09-516FE33A44AF}" type="presOf" srcId="{D9C57C0B-A27A-4276-B39F-ECBAF48AA21F}" destId="{53AEB13C-631D-4AA7-92DC-6DFCD41CFA4F}" srcOrd="0" destOrd="0" presId="urn:microsoft.com/office/officeart/2005/8/layout/equation2"/>
    <dgm:cxn modelId="{2A5D3985-B844-4A92-8FDF-BCAAF566AD10}" type="presOf" srcId="{3B15EBB9-01C0-4079-B05D-CDA4B73237BB}" destId="{17E1D17B-0ACF-4EBB-ABFC-EC54DF975D72}" srcOrd="0" destOrd="0" presId="urn:microsoft.com/office/officeart/2005/8/layout/equation2"/>
    <dgm:cxn modelId="{D1EB9107-6500-406B-A86E-4BB90D61B877}" type="presOf" srcId="{04236863-C1B2-41B4-9BE2-002759C26E3A}" destId="{E6787DE0-4CBC-4688-962E-0F357D02FAE7}" srcOrd="0" destOrd="0" presId="urn:microsoft.com/office/officeart/2005/8/layout/equation2"/>
    <dgm:cxn modelId="{C24102F8-10B3-456E-98B4-9D13B4956EDD}" srcId="{1C0A83BD-0913-4911-8428-21A7CAB5DC6C}" destId="{D9C57C0B-A27A-4276-B39F-ECBAF48AA21F}" srcOrd="0" destOrd="0" parTransId="{91BE11BB-0232-4B59-8F33-1D72BEFA5F09}" sibTransId="{F8C32456-21C2-4A6B-AC3E-076D5414DA77}"/>
    <dgm:cxn modelId="{58438E92-E991-47DE-94A3-9AF6B76B3D77}" srcId="{1C0A83BD-0913-4911-8428-21A7CAB5DC6C}" destId="{04236863-C1B2-41B4-9BE2-002759C26E3A}" srcOrd="3" destOrd="0" parTransId="{9A647561-DFA0-416D-BD3B-E6D4A0AB9C47}" sibTransId="{DDBC2834-43B5-42DF-A610-7E9590DEC44D}"/>
    <dgm:cxn modelId="{B1884257-E707-4B20-AA55-65D72AA8DD8F}" type="presOf" srcId="{AC33744A-04E6-4079-93C4-FF7DD18E8BF6}" destId="{2BA00BAD-05EB-4EA3-A8AE-2195364EEDA9}" srcOrd="1" destOrd="0" presId="urn:microsoft.com/office/officeart/2005/8/layout/equation2"/>
    <dgm:cxn modelId="{137D984D-3F81-4CA7-9654-EDB4E265F65D}" srcId="{1C0A83BD-0913-4911-8428-21A7CAB5DC6C}" destId="{9B897A37-B8C5-44AA-90C5-36E32F6FF790}" srcOrd="1" destOrd="0" parTransId="{EE0C2AB0-E782-4E1F-9DF6-0699D3087DCF}" sibTransId="{3B15EBB9-01C0-4079-B05D-CDA4B73237BB}"/>
    <dgm:cxn modelId="{4C1B918C-ED31-4ED4-BBB0-14F79E37380C}" type="presOf" srcId="{F8C32456-21C2-4A6B-AC3E-076D5414DA77}" destId="{E4186C97-494B-488E-B101-DC379A91617A}" srcOrd="0" destOrd="0" presId="urn:microsoft.com/office/officeart/2005/8/layout/equation2"/>
    <dgm:cxn modelId="{EAAD8D7C-454A-4843-B5E2-5883A825BCE5}" type="presOf" srcId="{8EC19395-51E8-459E-8018-E81F28214998}" destId="{EDC9AC93-4A0D-4DE9-ACBF-A0D9332A88C1}" srcOrd="0" destOrd="0" presId="urn:microsoft.com/office/officeart/2005/8/layout/equation2"/>
    <dgm:cxn modelId="{9E329BA8-19A4-4107-8E5E-672B2D49FDAD}" type="presOf" srcId="{9B897A37-B8C5-44AA-90C5-36E32F6FF790}" destId="{0F56E5CD-8894-4C74-9129-8FA3329ADE49}" srcOrd="0" destOrd="0" presId="urn:microsoft.com/office/officeart/2005/8/layout/equation2"/>
    <dgm:cxn modelId="{FFE8BE73-8E1C-44D0-B0B9-46C832DBC4B4}" type="presOf" srcId="{AC33744A-04E6-4079-93C4-FF7DD18E8BF6}" destId="{2C65A07D-4891-429D-80B1-9401C721C2F7}" srcOrd="0" destOrd="0" presId="urn:microsoft.com/office/officeart/2005/8/layout/equation2"/>
    <dgm:cxn modelId="{47715AF8-3028-4E43-96FF-4779DDEDED86}" type="presParOf" srcId="{5DB20B1E-DB92-4D1B-8F38-8ECC44E348D5}" destId="{4DCE35B2-A100-4068-84EA-FBFEDCF462E8}" srcOrd="0" destOrd="0" presId="urn:microsoft.com/office/officeart/2005/8/layout/equation2"/>
    <dgm:cxn modelId="{1737D248-8018-4BFE-A4A0-D8158DE12C2E}" type="presParOf" srcId="{4DCE35B2-A100-4068-84EA-FBFEDCF462E8}" destId="{53AEB13C-631D-4AA7-92DC-6DFCD41CFA4F}" srcOrd="0" destOrd="0" presId="urn:microsoft.com/office/officeart/2005/8/layout/equation2"/>
    <dgm:cxn modelId="{9090357D-2E14-4D91-B568-17D523D61F75}" type="presParOf" srcId="{4DCE35B2-A100-4068-84EA-FBFEDCF462E8}" destId="{3B842114-1167-4DF3-84EE-6DD39F648629}" srcOrd="1" destOrd="0" presId="urn:microsoft.com/office/officeart/2005/8/layout/equation2"/>
    <dgm:cxn modelId="{A8976D69-86B7-4179-99FE-FBE3DB8CC09D}" type="presParOf" srcId="{4DCE35B2-A100-4068-84EA-FBFEDCF462E8}" destId="{E4186C97-494B-488E-B101-DC379A91617A}" srcOrd="2" destOrd="0" presId="urn:microsoft.com/office/officeart/2005/8/layout/equation2"/>
    <dgm:cxn modelId="{1C200634-8BB3-4BAD-B8F5-276D51F14ADC}" type="presParOf" srcId="{4DCE35B2-A100-4068-84EA-FBFEDCF462E8}" destId="{2A38AB5C-F9A9-44A2-9080-5D4980B8F556}" srcOrd="3" destOrd="0" presId="urn:microsoft.com/office/officeart/2005/8/layout/equation2"/>
    <dgm:cxn modelId="{2D76C79A-E6ED-4A76-829C-2DFFA7ED5FF1}" type="presParOf" srcId="{4DCE35B2-A100-4068-84EA-FBFEDCF462E8}" destId="{0F56E5CD-8894-4C74-9129-8FA3329ADE49}" srcOrd="4" destOrd="0" presId="urn:microsoft.com/office/officeart/2005/8/layout/equation2"/>
    <dgm:cxn modelId="{A8F64154-134A-4889-9575-8F7F59C6B24B}" type="presParOf" srcId="{4DCE35B2-A100-4068-84EA-FBFEDCF462E8}" destId="{2DEFF723-3F42-4EE5-8043-498ED927A85A}" srcOrd="5" destOrd="0" presId="urn:microsoft.com/office/officeart/2005/8/layout/equation2"/>
    <dgm:cxn modelId="{1E17F747-F75F-4CA2-B187-8601071F2E9E}" type="presParOf" srcId="{4DCE35B2-A100-4068-84EA-FBFEDCF462E8}" destId="{17E1D17B-0ACF-4EBB-ABFC-EC54DF975D72}" srcOrd="6" destOrd="0" presId="urn:microsoft.com/office/officeart/2005/8/layout/equation2"/>
    <dgm:cxn modelId="{81898CF5-8376-403B-A29B-DF0CE96E6A06}" type="presParOf" srcId="{4DCE35B2-A100-4068-84EA-FBFEDCF462E8}" destId="{68E0DB21-4C63-43F1-A41F-24A3CB2F41C1}" srcOrd="7" destOrd="0" presId="urn:microsoft.com/office/officeart/2005/8/layout/equation2"/>
    <dgm:cxn modelId="{F4419D7A-C9AA-472F-ADD8-B13272F6E9D7}" type="presParOf" srcId="{4DCE35B2-A100-4068-84EA-FBFEDCF462E8}" destId="{EDC9AC93-4A0D-4DE9-ACBF-A0D9332A88C1}" srcOrd="8" destOrd="0" presId="urn:microsoft.com/office/officeart/2005/8/layout/equation2"/>
    <dgm:cxn modelId="{2564F7A1-DF73-4ECE-BA44-4DF6B167C489}" type="presParOf" srcId="{5DB20B1E-DB92-4D1B-8F38-8ECC44E348D5}" destId="{2C65A07D-4891-429D-80B1-9401C721C2F7}" srcOrd="1" destOrd="0" presId="urn:microsoft.com/office/officeart/2005/8/layout/equation2"/>
    <dgm:cxn modelId="{9911AA72-3B2C-4816-B886-561CE9B9B67B}" type="presParOf" srcId="{2C65A07D-4891-429D-80B1-9401C721C2F7}" destId="{2BA00BAD-05EB-4EA3-A8AE-2195364EEDA9}" srcOrd="0" destOrd="0" presId="urn:microsoft.com/office/officeart/2005/8/layout/equation2"/>
    <dgm:cxn modelId="{DD4BDE50-DAC5-4E45-B45D-9E27FBA4E5E8}" type="presParOf" srcId="{5DB20B1E-DB92-4D1B-8F38-8ECC44E348D5}" destId="{E6787DE0-4CBC-4688-962E-0F357D02FAE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76C58-C6E6-4311-9CEE-9C71B6D8DE8E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AEC2A117-4501-452A-BD5D-B0FD69DC2C48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Использование научного анализа для определения лучших способов выполнения задачи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B14BCA-03F6-4EB6-B01F-BD37A0D55A51}" type="parTrans" cxnId="{7576D22A-DDDC-42A1-A55C-737BD6E264EB}">
      <dgm:prSet/>
      <dgm:spPr/>
      <dgm:t>
        <a:bodyPr/>
        <a:lstStyle/>
        <a:p>
          <a:endParaRPr lang="ru-RU"/>
        </a:p>
      </dgm:t>
    </dgm:pt>
    <dgm:pt modelId="{5FC64EE3-B8FB-4050-829B-B5906E007F9A}" type="sibTrans" cxnId="{7576D22A-DDDC-42A1-A55C-737BD6E264EB}">
      <dgm:prSet/>
      <dgm:spPr/>
      <dgm:t>
        <a:bodyPr/>
        <a:lstStyle/>
        <a:p>
          <a:endParaRPr lang="ru-RU"/>
        </a:p>
      </dgm:t>
    </dgm:pt>
    <dgm:pt modelId="{C8983B31-FB5B-4D3E-B149-0F0A01CE92ED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Отбор работников, лучше всего подходящих для решения задач и обеспечения их обучения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BA7BC-9B2C-4750-8C25-4E6C3E0A2EF6}" type="parTrans" cxnId="{8C0D7C1C-C505-41BB-9312-10098798F6A6}">
      <dgm:prSet/>
      <dgm:spPr/>
      <dgm:t>
        <a:bodyPr/>
        <a:lstStyle/>
        <a:p>
          <a:endParaRPr lang="ru-RU"/>
        </a:p>
      </dgm:t>
    </dgm:pt>
    <dgm:pt modelId="{D89E0A6D-84FC-4B5D-8C83-0CB4E14BA656}" type="sibTrans" cxnId="{8C0D7C1C-C505-41BB-9312-10098798F6A6}">
      <dgm:prSet/>
      <dgm:spPr/>
      <dgm:t>
        <a:bodyPr/>
        <a:lstStyle/>
        <a:p>
          <a:endParaRPr lang="ru-RU"/>
        </a:p>
      </dgm:t>
    </dgm:pt>
    <dgm:pt modelId="{4181ECE2-55AE-4A08-87FC-C502804E6640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Обеспечение работников ресурсами, требуемыми для эффективного выполнения задач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2A367E-A3DA-4B79-899D-4A5243573AFE}" type="parTrans" cxnId="{2522937A-7D90-482C-B64C-BB35A6475394}">
      <dgm:prSet/>
      <dgm:spPr/>
      <dgm:t>
        <a:bodyPr/>
        <a:lstStyle/>
        <a:p>
          <a:endParaRPr lang="ru-RU"/>
        </a:p>
      </dgm:t>
    </dgm:pt>
    <dgm:pt modelId="{1F515B3A-7CF2-46EC-9CD8-77BD1EBBB576}" type="sibTrans" cxnId="{2522937A-7D90-482C-B64C-BB35A6475394}">
      <dgm:prSet/>
      <dgm:spPr/>
      <dgm:t>
        <a:bodyPr/>
        <a:lstStyle/>
        <a:p>
          <a:endParaRPr lang="ru-RU"/>
        </a:p>
      </dgm:t>
    </dgm:pt>
    <dgm:pt modelId="{356CC697-164E-4816-AE2F-3BEF968CD359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Систематическое и правильное использование материального стимулирования для повышения производительности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CFD975-EBDC-491C-B124-C83EE8248C06}" type="parTrans" cxnId="{B3485E36-4777-4C56-B873-4C57310E9F55}">
      <dgm:prSet/>
      <dgm:spPr/>
      <dgm:t>
        <a:bodyPr/>
        <a:lstStyle/>
        <a:p>
          <a:endParaRPr lang="ru-RU"/>
        </a:p>
      </dgm:t>
    </dgm:pt>
    <dgm:pt modelId="{97421C5E-9189-479E-B3A5-283730DE0070}" type="sibTrans" cxnId="{B3485E36-4777-4C56-B873-4C57310E9F55}">
      <dgm:prSet/>
      <dgm:spPr/>
      <dgm:t>
        <a:bodyPr/>
        <a:lstStyle/>
        <a:p>
          <a:endParaRPr lang="ru-RU"/>
        </a:p>
      </dgm:t>
    </dgm:pt>
    <dgm:pt modelId="{B9E766E2-5FAA-45ED-8C6E-5B66328ED8D0}">
      <dgm:prSet phldrT="[Текст]" custT="1"/>
      <dgm:spPr/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Отделение планирования от других видов работы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24A56-2FF0-4F73-B1F6-23506F7BCE25}" type="parTrans" cxnId="{C9151548-BC98-430A-95BE-D5B3B1387B8E}">
      <dgm:prSet/>
      <dgm:spPr/>
      <dgm:t>
        <a:bodyPr/>
        <a:lstStyle/>
        <a:p>
          <a:endParaRPr lang="ru-RU"/>
        </a:p>
      </dgm:t>
    </dgm:pt>
    <dgm:pt modelId="{D9C1AE91-1A08-4202-A817-64F2FBA72C08}" type="sibTrans" cxnId="{C9151548-BC98-430A-95BE-D5B3B1387B8E}">
      <dgm:prSet/>
      <dgm:spPr/>
      <dgm:t>
        <a:bodyPr/>
        <a:lstStyle/>
        <a:p>
          <a:endParaRPr lang="ru-RU"/>
        </a:p>
      </dgm:t>
    </dgm:pt>
    <dgm:pt modelId="{0F58CF31-DD88-4775-8A6B-766E143A790F}" type="pres">
      <dgm:prSet presAssocID="{AB076C58-C6E6-4311-9CEE-9C71B6D8DE8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DB1482-31A4-4D1E-AF16-A32CA8728B20}" type="pres">
      <dgm:prSet presAssocID="{AEC2A117-4501-452A-BD5D-B0FD69DC2C48}" presName="parentLin" presStyleCnt="0"/>
      <dgm:spPr/>
    </dgm:pt>
    <dgm:pt modelId="{38CD69A3-8527-4D8B-ABC9-75CCF955523B}" type="pres">
      <dgm:prSet presAssocID="{AEC2A117-4501-452A-BD5D-B0FD69DC2C48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DB3DA0E7-F0E3-4F6D-B16D-7372C2372A15}" type="pres">
      <dgm:prSet presAssocID="{AEC2A117-4501-452A-BD5D-B0FD69DC2C4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8006B-B05A-4BDB-B17D-9134ADAFF05F}" type="pres">
      <dgm:prSet presAssocID="{AEC2A117-4501-452A-BD5D-B0FD69DC2C48}" presName="negativeSpace" presStyleCnt="0"/>
      <dgm:spPr/>
    </dgm:pt>
    <dgm:pt modelId="{AD6F37AA-643F-4D66-9AC4-E26E8903D857}" type="pres">
      <dgm:prSet presAssocID="{AEC2A117-4501-452A-BD5D-B0FD69DC2C48}" presName="childText" presStyleLbl="conFgAcc1" presStyleIdx="0" presStyleCnt="5">
        <dgm:presLayoutVars>
          <dgm:bulletEnabled val="1"/>
        </dgm:presLayoutVars>
      </dgm:prSet>
      <dgm:spPr/>
    </dgm:pt>
    <dgm:pt modelId="{31D9FB83-5DF2-46DA-86C2-976D84D42DF3}" type="pres">
      <dgm:prSet presAssocID="{5FC64EE3-B8FB-4050-829B-B5906E007F9A}" presName="spaceBetweenRectangles" presStyleCnt="0"/>
      <dgm:spPr/>
    </dgm:pt>
    <dgm:pt modelId="{02A4FC94-CF00-46EA-B385-F1BCB7A3D7FD}" type="pres">
      <dgm:prSet presAssocID="{C8983B31-FB5B-4D3E-B149-0F0A01CE92ED}" presName="parentLin" presStyleCnt="0"/>
      <dgm:spPr/>
    </dgm:pt>
    <dgm:pt modelId="{29489267-6A37-4404-BE31-B9C9AEF06C56}" type="pres">
      <dgm:prSet presAssocID="{C8983B31-FB5B-4D3E-B149-0F0A01CE92ED}" presName="parentLeftMargin" presStyleLbl="node1" presStyleIdx="0" presStyleCnt="5"/>
      <dgm:spPr/>
      <dgm:t>
        <a:bodyPr/>
        <a:lstStyle/>
        <a:p>
          <a:endParaRPr lang="ru-RU"/>
        </a:p>
      </dgm:t>
    </dgm:pt>
    <dgm:pt modelId="{644AD120-6CCA-4B3E-B14F-7E97C86C4307}" type="pres">
      <dgm:prSet presAssocID="{C8983B31-FB5B-4D3E-B149-0F0A01CE92ED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FCE4B-A306-4C7C-9629-7DDFDB95F5C1}" type="pres">
      <dgm:prSet presAssocID="{C8983B31-FB5B-4D3E-B149-0F0A01CE92ED}" presName="negativeSpace" presStyleCnt="0"/>
      <dgm:spPr/>
    </dgm:pt>
    <dgm:pt modelId="{D577D169-182D-49D7-B56E-B15CDF150086}" type="pres">
      <dgm:prSet presAssocID="{C8983B31-FB5B-4D3E-B149-0F0A01CE92ED}" presName="childText" presStyleLbl="conFgAcc1" presStyleIdx="1" presStyleCnt="5">
        <dgm:presLayoutVars>
          <dgm:bulletEnabled val="1"/>
        </dgm:presLayoutVars>
      </dgm:prSet>
      <dgm:spPr/>
    </dgm:pt>
    <dgm:pt modelId="{7FFE00F0-C061-4294-9BD6-C5DA4A3E28A0}" type="pres">
      <dgm:prSet presAssocID="{D89E0A6D-84FC-4B5D-8C83-0CB4E14BA656}" presName="spaceBetweenRectangles" presStyleCnt="0"/>
      <dgm:spPr/>
    </dgm:pt>
    <dgm:pt modelId="{6545BDC0-8487-48B8-8D5A-F2F257406434}" type="pres">
      <dgm:prSet presAssocID="{4181ECE2-55AE-4A08-87FC-C502804E6640}" presName="parentLin" presStyleCnt="0"/>
      <dgm:spPr/>
    </dgm:pt>
    <dgm:pt modelId="{E4A5CE96-CD03-4079-8FBD-9CA20E4B7707}" type="pres">
      <dgm:prSet presAssocID="{4181ECE2-55AE-4A08-87FC-C502804E6640}" presName="parentLeftMargin" presStyleLbl="node1" presStyleIdx="1" presStyleCnt="5"/>
      <dgm:spPr/>
      <dgm:t>
        <a:bodyPr/>
        <a:lstStyle/>
        <a:p>
          <a:endParaRPr lang="ru-RU"/>
        </a:p>
      </dgm:t>
    </dgm:pt>
    <dgm:pt modelId="{8EB73592-C1AB-4CAA-9197-A57662FA9B8A}" type="pres">
      <dgm:prSet presAssocID="{4181ECE2-55AE-4A08-87FC-C502804E664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F19955-0CF5-40E0-BA63-FAF9A800DEBC}" type="pres">
      <dgm:prSet presAssocID="{4181ECE2-55AE-4A08-87FC-C502804E6640}" presName="negativeSpace" presStyleCnt="0"/>
      <dgm:spPr/>
    </dgm:pt>
    <dgm:pt modelId="{F8E63AD6-9BBA-4871-B3DA-223012FCBFDB}" type="pres">
      <dgm:prSet presAssocID="{4181ECE2-55AE-4A08-87FC-C502804E6640}" presName="childText" presStyleLbl="conFgAcc1" presStyleIdx="2" presStyleCnt="5">
        <dgm:presLayoutVars>
          <dgm:bulletEnabled val="1"/>
        </dgm:presLayoutVars>
      </dgm:prSet>
      <dgm:spPr/>
    </dgm:pt>
    <dgm:pt modelId="{6EBFD83F-56EB-4C96-A950-E6C4AEA36920}" type="pres">
      <dgm:prSet presAssocID="{1F515B3A-7CF2-46EC-9CD8-77BD1EBBB576}" presName="spaceBetweenRectangles" presStyleCnt="0"/>
      <dgm:spPr/>
    </dgm:pt>
    <dgm:pt modelId="{002A9090-297F-440D-87D9-627A91C034CC}" type="pres">
      <dgm:prSet presAssocID="{356CC697-164E-4816-AE2F-3BEF968CD359}" presName="parentLin" presStyleCnt="0"/>
      <dgm:spPr/>
    </dgm:pt>
    <dgm:pt modelId="{F026766F-3990-40EE-AD12-E30BBA00F861}" type="pres">
      <dgm:prSet presAssocID="{356CC697-164E-4816-AE2F-3BEF968CD359}" presName="parentLeftMargin" presStyleLbl="node1" presStyleIdx="2" presStyleCnt="5"/>
      <dgm:spPr/>
      <dgm:t>
        <a:bodyPr/>
        <a:lstStyle/>
        <a:p>
          <a:endParaRPr lang="ru-RU"/>
        </a:p>
      </dgm:t>
    </dgm:pt>
    <dgm:pt modelId="{C2A8DA3F-6B61-4EA4-A446-E7A4C1FFD00B}" type="pres">
      <dgm:prSet presAssocID="{356CC697-164E-4816-AE2F-3BEF968CD35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4F1244-6179-459E-ABA3-84BC56A9238B}" type="pres">
      <dgm:prSet presAssocID="{356CC697-164E-4816-AE2F-3BEF968CD359}" presName="negativeSpace" presStyleCnt="0"/>
      <dgm:spPr/>
    </dgm:pt>
    <dgm:pt modelId="{F97AB181-3E08-4AFD-AC32-39F57EBD6370}" type="pres">
      <dgm:prSet presAssocID="{356CC697-164E-4816-AE2F-3BEF968CD359}" presName="childText" presStyleLbl="conFgAcc1" presStyleIdx="3" presStyleCnt="5">
        <dgm:presLayoutVars>
          <dgm:bulletEnabled val="1"/>
        </dgm:presLayoutVars>
      </dgm:prSet>
      <dgm:spPr/>
    </dgm:pt>
    <dgm:pt modelId="{05BE4F7B-521D-4C34-94E5-8FE5A9194E79}" type="pres">
      <dgm:prSet presAssocID="{97421C5E-9189-479E-B3A5-283730DE0070}" presName="spaceBetweenRectangles" presStyleCnt="0"/>
      <dgm:spPr/>
    </dgm:pt>
    <dgm:pt modelId="{9F7D5A3E-9745-4337-8360-8009451FB34B}" type="pres">
      <dgm:prSet presAssocID="{B9E766E2-5FAA-45ED-8C6E-5B66328ED8D0}" presName="parentLin" presStyleCnt="0"/>
      <dgm:spPr/>
    </dgm:pt>
    <dgm:pt modelId="{9B1A06EF-D3C2-40B0-9C9D-4D0DB80DB46F}" type="pres">
      <dgm:prSet presAssocID="{B9E766E2-5FAA-45ED-8C6E-5B66328ED8D0}" presName="parentLeftMargin" presStyleLbl="node1" presStyleIdx="3" presStyleCnt="5"/>
      <dgm:spPr/>
      <dgm:t>
        <a:bodyPr/>
        <a:lstStyle/>
        <a:p>
          <a:endParaRPr lang="ru-RU"/>
        </a:p>
      </dgm:t>
    </dgm:pt>
    <dgm:pt modelId="{B4A1C2A0-C75F-4AE4-9876-E2AF40752D4B}" type="pres">
      <dgm:prSet presAssocID="{B9E766E2-5FAA-45ED-8C6E-5B66328ED8D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71B6F7-EF2B-4CDB-9E93-16E1389EFC39}" type="pres">
      <dgm:prSet presAssocID="{B9E766E2-5FAA-45ED-8C6E-5B66328ED8D0}" presName="negativeSpace" presStyleCnt="0"/>
      <dgm:spPr/>
    </dgm:pt>
    <dgm:pt modelId="{877271E3-BABD-4DD9-B34E-ED058F43D87B}" type="pres">
      <dgm:prSet presAssocID="{B9E766E2-5FAA-45ED-8C6E-5B66328ED8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B842566-A417-4179-89B5-A1BA26254A85}" type="presOf" srcId="{AEC2A117-4501-452A-BD5D-B0FD69DC2C48}" destId="{DB3DA0E7-F0E3-4F6D-B16D-7372C2372A15}" srcOrd="1" destOrd="0" presId="urn:microsoft.com/office/officeart/2005/8/layout/list1"/>
    <dgm:cxn modelId="{0B8D5B5A-78EC-4BED-82A5-4A4A04370A1B}" type="presOf" srcId="{B9E766E2-5FAA-45ED-8C6E-5B66328ED8D0}" destId="{B4A1C2A0-C75F-4AE4-9876-E2AF40752D4B}" srcOrd="1" destOrd="0" presId="urn:microsoft.com/office/officeart/2005/8/layout/list1"/>
    <dgm:cxn modelId="{7576D22A-DDDC-42A1-A55C-737BD6E264EB}" srcId="{AB076C58-C6E6-4311-9CEE-9C71B6D8DE8E}" destId="{AEC2A117-4501-452A-BD5D-B0FD69DC2C48}" srcOrd="0" destOrd="0" parTransId="{98B14BCA-03F6-4EB6-B01F-BD37A0D55A51}" sibTransId="{5FC64EE3-B8FB-4050-829B-B5906E007F9A}"/>
    <dgm:cxn modelId="{8C0D7C1C-C505-41BB-9312-10098798F6A6}" srcId="{AB076C58-C6E6-4311-9CEE-9C71B6D8DE8E}" destId="{C8983B31-FB5B-4D3E-B149-0F0A01CE92ED}" srcOrd="1" destOrd="0" parTransId="{6D1BA7BC-9B2C-4750-8C25-4E6C3E0A2EF6}" sibTransId="{D89E0A6D-84FC-4B5D-8C83-0CB4E14BA656}"/>
    <dgm:cxn modelId="{2522937A-7D90-482C-B64C-BB35A6475394}" srcId="{AB076C58-C6E6-4311-9CEE-9C71B6D8DE8E}" destId="{4181ECE2-55AE-4A08-87FC-C502804E6640}" srcOrd="2" destOrd="0" parTransId="{E32A367E-A3DA-4B79-899D-4A5243573AFE}" sibTransId="{1F515B3A-7CF2-46EC-9CD8-77BD1EBBB576}"/>
    <dgm:cxn modelId="{19207A37-04AB-4EE5-83FB-EB9C1C1CAC31}" type="presOf" srcId="{B9E766E2-5FAA-45ED-8C6E-5B66328ED8D0}" destId="{9B1A06EF-D3C2-40B0-9C9D-4D0DB80DB46F}" srcOrd="0" destOrd="0" presId="urn:microsoft.com/office/officeart/2005/8/layout/list1"/>
    <dgm:cxn modelId="{00273E61-229F-49FB-98B0-D20E0E6104E6}" type="presOf" srcId="{4181ECE2-55AE-4A08-87FC-C502804E6640}" destId="{E4A5CE96-CD03-4079-8FBD-9CA20E4B7707}" srcOrd="0" destOrd="0" presId="urn:microsoft.com/office/officeart/2005/8/layout/list1"/>
    <dgm:cxn modelId="{54F42291-7243-4005-AEE2-D5D76048EFA7}" type="presOf" srcId="{C8983B31-FB5B-4D3E-B149-0F0A01CE92ED}" destId="{29489267-6A37-4404-BE31-B9C9AEF06C56}" srcOrd="0" destOrd="0" presId="urn:microsoft.com/office/officeart/2005/8/layout/list1"/>
    <dgm:cxn modelId="{15D2200B-88EE-4DFC-BF1F-E1DDE0139D7A}" type="presOf" srcId="{4181ECE2-55AE-4A08-87FC-C502804E6640}" destId="{8EB73592-C1AB-4CAA-9197-A57662FA9B8A}" srcOrd="1" destOrd="0" presId="urn:microsoft.com/office/officeart/2005/8/layout/list1"/>
    <dgm:cxn modelId="{C9151548-BC98-430A-95BE-D5B3B1387B8E}" srcId="{AB076C58-C6E6-4311-9CEE-9C71B6D8DE8E}" destId="{B9E766E2-5FAA-45ED-8C6E-5B66328ED8D0}" srcOrd="4" destOrd="0" parTransId="{B5924A56-2FF0-4F73-B1F6-23506F7BCE25}" sibTransId="{D9C1AE91-1A08-4202-A817-64F2FBA72C08}"/>
    <dgm:cxn modelId="{F70A14F9-3D72-4821-99C0-AFE56D253784}" type="presOf" srcId="{356CC697-164E-4816-AE2F-3BEF968CD359}" destId="{C2A8DA3F-6B61-4EA4-A446-E7A4C1FFD00B}" srcOrd="1" destOrd="0" presId="urn:microsoft.com/office/officeart/2005/8/layout/list1"/>
    <dgm:cxn modelId="{D141A948-6754-4B8F-824D-34C10A90C0E1}" type="presOf" srcId="{AB076C58-C6E6-4311-9CEE-9C71B6D8DE8E}" destId="{0F58CF31-DD88-4775-8A6B-766E143A790F}" srcOrd="0" destOrd="0" presId="urn:microsoft.com/office/officeart/2005/8/layout/list1"/>
    <dgm:cxn modelId="{B814E9FF-452D-4925-8F3A-FE2A57A0A898}" type="presOf" srcId="{356CC697-164E-4816-AE2F-3BEF968CD359}" destId="{F026766F-3990-40EE-AD12-E30BBA00F861}" srcOrd="0" destOrd="0" presId="urn:microsoft.com/office/officeart/2005/8/layout/list1"/>
    <dgm:cxn modelId="{6F715E69-3D40-4010-A95A-0116CD99CA6D}" type="presOf" srcId="{C8983B31-FB5B-4D3E-B149-0F0A01CE92ED}" destId="{644AD120-6CCA-4B3E-B14F-7E97C86C4307}" srcOrd="1" destOrd="0" presId="urn:microsoft.com/office/officeart/2005/8/layout/list1"/>
    <dgm:cxn modelId="{B3485E36-4777-4C56-B873-4C57310E9F55}" srcId="{AB076C58-C6E6-4311-9CEE-9C71B6D8DE8E}" destId="{356CC697-164E-4816-AE2F-3BEF968CD359}" srcOrd="3" destOrd="0" parTransId="{CBCFD975-EBDC-491C-B124-C83EE8248C06}" sibTransId="{97421C5E-9189-479E-B3A5-283730DE0070}"/>
    <dgm:cxn modelId="{47D14299-DC0A-4D2B-963B-F2F3CC26353E}" type="presOf" srcId="{AEC2A117-4501-452A-BD5D-B0FD69DC2C48}" destId="{38CD69A3-8527-4D8B-ABC9-75CCF955523B}" srcOrd="0" destOrd="0" presId="urn:microsoft.com/office/officeart/2005/8/layout/list1"/>
    <dgm:cxn modelId="{D6D82E90-83EC-439A-A88D-DC55A57C39CE}" type="presParOf" srcId="{0F58CF31-DD88-4775-8A6B-766E143A790F}" destId="{0BDB1482-31A4-4D1E-AF16-A32CA8728B20}" srcOrd="0" destOrd="0" presId="urn:microsoft.com/office/officeart/2005/8/layout/list1"/>
    <dgm:cxn modelId="{67BD4AD8-8671-4EBE-8EEE-E3402F2A0356}" type="presParOf" srcId="{0BDB1482-31A4-4D1E-AF16-A32CA8728B20}" destId="{38CD69A3-8527-4D8B-ABC9-75CCF955523B}" srcOrd="0" destOrd="0" presId="urn:microsoft.com/office/officeart/2005/8/layout/list1"/>
    <dgm:cxn modelId="{98F42B16-1CA2-41A9-89A5-E4749A476CE0}" type="presParOf" srcId="{0BDB1482-31A4-4D1E-AF16-A32CA8728B20}" destId="{DB3DA0E7-F0E3-4F6D-B16D-7372C2372A15}" srcOrd="1" destOrd="0" presId="urn:microsoft.com/office/officeart/2005/8/layout/list1"/>
    <dgm:cxn modelId="{9C3A31BB-E868-4514-A667-7B32F71B35C2}" type="presParOf" srcId="{0F58CF31-DD88-4775-8A6B-766E143A790F}" destId="{67B8006B-B05A-4BDB-B17D-9134ADAFF05F}" srcOrd="1" destOrd="0" presId="urn:microsoft.com/office/officeart/2005/8/layout/list1"/>
    <dgm:cxn modelId="{48E758E9-3882-42DD-B7B2-89E20EBE1B33}" type="presParOf" srcId="{0F58CF31-DD88-4775-8A6B-766E143A790F}" destId="{AD6F37AA-643F-4D66-9AC4-E26E8903D857}" srcOrd="2" destOrd="0" presId="urn:microsoft.com/office/officeart/2005/8/layout/list1"/>
    <dgm:cxn modelId="{666A425F-10C4-4232-A527-AA34251188EE}" type="presParOf" srcId="{0F58CF31-DD88-4775-8A6B-766E143A790F}" destId="{31D9FB83-5DF2-46DA-86C2-976D84D42DF3}" srcOrd="3" destOrd="0" presId="urn:microsoft.com/office/officeart/2005/8/layout/list1"/>
    <dgm:cxn modelId="{D79C2969-5424-42EE-83D2-45B0848DDA27}" type="presParOf" srcId="{0F58CF31-DD88-4775-8A6B-766E143A790F}" destId="{02A4FC94-CF00-46EA-B385-F1BCB7A3D7FD}" srcOrd="4" destOrd="0" presId="urn:microsoft.com/office/officeart/2005/8/layout/list1"/>
    <dgm:cxn modelId="{FA0B1129-93C4-4D8F-B5FC-F88A4AC5B26F}" type="presParOf" srcId="{02A4FC94-CF00-46EA-B385-F1BCB7A3D7FD}" destId="{29489267-6A37-4404-BE31-B9C9AEF06C56}" srcOrd="0" destOrd="0" presId="urn:microsoft.com/office/officeart/2005/8/layout/list1"/>
    <dgm:cxn modelId="{38ADD522-457A-4410-9D96-8ADEEBA5925A}" type="presParOf" srcId="{02A4FC94-CF00-46EA-B385-F1BCB7A3D7FD}" destId="{644AD120-6CCA-4B3E-B14F-7E97C86C4307}" srcOrd="1" destOrd="0" presId="urn:microsoft.com/office/officeart/2005/8/layout/list1"/>
    <dgm:cxn modelId="{340852EE-B95D-47DF-B1B6-68C7856E66D9}" type="presParOf" srcId="{0F58CF31-DD88-4775-8A6B-766E143A790F}" destId="{A88FCE4B-A306-4C7C-9629-7DDFDB95F5C1}" srcOrd="5" destOrd="0" presId="urn:microsoft.com/office/officeart/2005/8/layout/list1"/>
    <dgm:cxn modelId="{5C08BA59-75D2-4572-A855-8BD1FA8F9BAA}" type="presParOf" srcId="{0F58CF31-DD88-4775-8A6B-766E143A790F}" destId="{D577D169-182D-49D7-B56E-B15CDF150086}" srcOrd="6" destOrd="0" presId="urn:microsoft.com/office/officeart/2005/8/layout/list1"/>
    <dgm:cxn modelId="{744610D9-7DEE-47C6-AB57-D03440947BED}" type="presParOf" srcId="{0F58CF31-DD88-4775-8A6B-766E143A790F}" destId="{7FFE00F0-C061-4294-9BD6-C5DA4A3E28A0}" srcOrd="7" destOrd="0" presId="urn:microsoft.com/office/officeart/2005/8/layout/list1"/>
    <dgm:cxn modelId="{DEC00A9C-6BDA-45DD-955E-3447D4235E3E}" type="presParOf" srcId="{0F58CF31-DD88-4775-8A6B-766E143A790F}" destId="{6545BDC0-8487-48B8-8D5A-F2F257406434}" srcOrd="8" destOrd="0" presId="urn:microsoft.com/office/officeart/2005/8/layout/list1"/>
    <dgm:cxn modelId="{A2D484A1-DDA6-4CD0-8120-A29FAD43CE18}" type="presParOf" srcId="{6545BDC0-8487-48B8-8D5A-F2F257406434}" destId="{E4A5CE96-CD03-4079-8FBD-9CA20E4B7707}" srcOrd="0" destOrd="0" presId="urn:microsoft.com/office/officeart/2005/8/layout/list1"/>
    <dgm:cxn modelId="{15C50935-4BBB-4BB3-B96D-2BDF52ADD06C}" type="presParOf" srcId="{6545BDC0-8487-48B8-8D5A-F2F257406434}" destId="{8EB73592-C1AB-4CAA-9197-A57662FA9B8A}" srcOrd="1" destOrd="0" presId="urn:microsoft.com/office/officeart/2005/8/layout/list1"/>
    <dgm:cxn modelId="{3D6FFCB2-2E23-4281-9660-856E9D675BD1}" type="presParOf" srcId="{0F58CF31-DD88-4775-8A6B-766E143A790F}" destId="{C0F19955-0CF5-40E0-BA63-FAF9A800DEBC}" srcOrd="9" destOrd="0" presId="urn:microsoft.com/office/officeart/2005/8/layout/list1"/>
    <dgm:cxn modelId="{0ADFAFA7-05E5-417D-AF59-301DBC0262A4}" type="presParOf" srcId="{0F58CF31-DD88-4775-8A6B-766E143A790F}" destId="{F8E63AD6-9BBA-4871-B3DA-223012FCBFDB}" srcOrd="10" destOrd="0" presId="urn:microsoft.com/office/officeart/2005/8/layout/list1"/>
    <dgm:cxn modelId="{580C25DD-6779-441E-8E26-DBA9BF50FCB0}" type="presParOf" srcId="{0F58CF31-DD88-4775-8A6B-766E143A790F}" destId="{6EBFD83F-56EB-4C96-A950-E6C4AEA36920}" srcOrd="11" destOrd="0" presId="urn:microsoft.com/office/officeart/2005/8/layout/list1"/>
    <dgm:cxn modelId="{66041013-E6DD-4C61-AD03-CFD4F03F7FAB}" type="presParOf" srcId="{0F58CF31-DD88-4775-8A6B-766E143A790F}" destId="{002A9090-297F-440D-87D9-627A91C034CC}" srcOrd="12" destOrd="0" presId="urn:microsoft.com/office/officeart/2005/8/layout/list1"/>
    <dgm:cxn modelId="{65179C31-EF41-40B0-A389-7D34D87B8C5F}" type="presParOf" srcId="{002A9090-297F-440D-87D9-627A91C034CC}" destId="{F026766F-3990-40EE-AD12-E30BBA00F861}" srcOrd="0" destOrd="0" presId="urn:microsoft.com/office/officeart/2005/8/layout/list1"/>
    <dgm:cxn modelId="{2D99A870-F9BE-421B-9F92-526863AF9D0F}" type="presParOf" srcId="{002A9090-297F-440D-87D9-627A91C034CC}" destId="{C2A8DA3F-6B61-4EA4-A446-E7A4C1FFD00B}" srcOrd="1" destOrd="0" presId="urn:microsoft.com/office/officeart/2005/8/layout/list1"/>
    <dgm:cxn modelId="{A4052F28-9B13-410F-AA48-E1C7413BFFE3}" type="presParOf" srcId="{0F58CF31-DD88-4775-8A6B-766E143A790F}" destId="{514F1244-6179-459E-ABA3-84BC56A9238B}" srcOrd="13" destOrd="0" presId="urn:microsoft.com/office/officeart/2005/8/layout/list1"/>
    <dgm:cxn modelId="{F1E201C4-CB28-477E-AED2-EBE6B8570B58}" type="presParOf" srcId="{0F58CF31-DD88-4775-8A6B-766E143A790F}" destId="{F97AB181-3E08-4AFD-AC32-39F57EBD6370}" srcOrd="14" destOrd="0" presId="urn:microsoft.com/office/officeart/2005/8/layout/list1"/>
    <dgm:cxn modelId="{E3590118-A8FB-47D8-AC64-B7FEB975BE41}" type="presParOf" srcId="{0F58CF31-DD88-4775-8A6B-766E143A790F}" destId="{05BE4F7B-521D-4C34-94E5-8FE5A9194E79}" srcOrd="15" destOrd="0" presId="urn:microsoft.com/office/officeart/2005/8/layout/list1"/>
    <dgm:cxn modelId="{F51958D8-46A2-4D22-95AA-7949E69CB741}" type="presParOf" srcId="{0F58CF31-DD88-4775-8A6B-766E143A790F}" destId="{9F7D5A3E-9745-4337-8360-8009451FB34B}" srcOrd="16" destOrd="0" presId="urn:microsoft.com/office/officeart/2005/8/layout/list1"/>
    <dgm:cxn modelId="{022B2D3E-A246-4F61-8E3A-8768DA9C2B08}" type="presParOf" srcId="{9F7D5A3E-9745-4337-8360-8009451FB34B}" destId="{9B1A06EF-D3C2-40B0-9C9D-4D0DB80DB46F}" srcOrd="0" destOrd="0" presId="urn:microsoft.com/office/officeart/2005/8/layout/list1"/>
    <dgm:cxn modelId="{8EE647DB-0099-44DA-9A50-8ED22B194598}" type="presParOf" srcId="{9F7D5A3E-9745-4337-8360-8009451FB34B}" destId="{B4A1C2A0-C75F-4AE4-9876-E2AF40752D4B}" srcOrd="1" destOrd="0" presId="urn:microsoft.com/office/officeart/2005/8/layout/list1"/>
    <dgm:cxn modelId="{46974923-C1D8-421D-BF8A-ECB252FDAE6B}" type="presParOf" srcId="{0F58CF31-DD88-4775-8A6B-766E143A790F}" destId="{7671B6F7-EF2B-4CDB-9E93-16E1389EFC39}" srcOrd="17" destOrd="0" presId="urn:microsoft.com/office/officeart/2005/8/layout/list1"/>
    <dgm:cxn modelId="{5553F324-5F56-4856-A370-1125BF309F4F}" type="presParOf" srcId="{0F58CF31-DD88-4775-8A6B-766E143A790F}" destId="{877271E3-BABD-4DD9-B34E-ED058F43D87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7BD8F1-57F1-4D8F-A3E4-1E731DF98C4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DD611C-8116-4E4D-B4E9-679B043AD2AA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Оптимальная организация труда работников</a:t>
          </a: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Разделение труда необходимо для того, чтобы каждый сотрудник повышал уровень компетенции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E4F5D0-C71B-4001-96A1-8A6661F4AAF2}" type="parTrans" cxnId="{D3D26341-14DF-4A0C-9873-CC0685C73B53}">
      <dgm:prSet/>
      <dgm:spPr/>
      <dgm:t>
        <a:bodyPr/>
        <a:lstStyle/>
        <a:p>
          <a:endParaRPr lang="ru-RU"/>
        </a:p>
      </dgm:t>
    </dgm:pt>
    <dgm:pt modelId="{9FEC5336-D1E6-4C43-A34D-51E8A2B8E642}" type="sibTrans" cxnId="{D3D26341-14DF-4A0C-9873-CC0685C73B53}">
      <dgm:prSet/>
      <dgm:spPr/>
      <dgm:t>
        <a:bodyPr/>
        <a:lstStyle/>
        <a:p>
          <a:endParaRPr lang="ru-RU"/>
        </a:p>
      </dgm:t>
    </dgm:pt>
    <dgm:pt modelId="{0232C8E9-88F2-4B86-96B8-7BCB1426201D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специализация и унификация видов выполняемых работ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D35DE5-BC23-454A-8161-14E3804F8E46}" type="parTrans" cxnId="{7223DC6C-A469-4268-AE08-860C949952C2}">
      <dgm:prSet/>
      <dgm:spPr/>
      <dgm:t>
        <a:bodyPr/>
        <a:lstStyle/>
        <a:p>
          <a:endParaRPr lang="ru-RU"/>
        </a:p>
      </dgm:t>
    </dgm:pt>
    <dgm:pt modelId="{87848200-D9C0-47B7-99C3-BFAC854D1AFA}" type="sibTrans" cxnId="{7223DC6C-A469-4268-AE08-860C949952C2}">
      <dgm:prSet/>
      <dgm:spPr/>
      <dgm:t>
        <a:bodyPr/>
        <a:lstStyle/>
        <a:p>
          <a:endParaRPr lang="ru-RU"/>
        </a:p>
      </dgm:t>
    </dgm:pt>
    <dgm:pt modelId="{2C0FD1CA-747B-4AE6-812D-4C16BD5CF20B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единство выполняемых действий, единоначалие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4F392D-7F30-40AE-BB9C-162CCDBCCEE2}" type="parTrans" cxnId="{EFEF577B-C070-4F6A-BEAC-276224D7A01D}">
      <dgm:prSet/>
      <dgm:spPr/>
      <dgm:t>
        <a:bodyPr/>
        <a:lstStyle/>
        <a:p>
          <a:endParaRPr lang="ru-RU"/>
        </a:p>
      </dgm:t>
    </dgm:pt>
    <dgm:pt modelId="{C1CD9DA5-3EA1-4C3C-A663-DF20D3F9CA84}" type="sibTrans" cxnId="{EFEF577B-C070-4F6A-BEAC-276224D7A01D}">
      <dgm:prSet/>
      <dgm:spPr/>
      <dgm:t>
        <a:bodyPr/>
        <a:lstStyle/>
        <a:p>
          <a:endParaRPr lang="ru-RU"/>
        </a:p>
      </dgm:t>
    </dgm:pt>
    <dgm:pt modelId="{DE16449B-0781-4914-B479-4FA73BE778C7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стандарты контроля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3EFB5D-9D1B-4F3C-B068-F4A887F6F78A}" type="parTrans" cxnId="{8FA9A31D-0D33-4418-9217-C0D7B25E9203}">
      <dgm:prSet/>
      <dgm:spPr/>
      <dgm:t>
        <a:bodyPr/>
        <a:lstStyle/>
        <a:p>
          <a:endParaRPr lang="ru-RU"/>
        </a:p>
      </dgm:t>
    </dgm:pt>
    <dgm:pt modelId="{CE66C09F-DEDE-42E6-9371-DCAAF2CF3B58}" type="sibTrans" cxnId="{8FA9A31D-0D33-4418-9217-C0D7B25E9203}">
      <dgm:prSet/>
      <dgm:spPr/>
      <dgm:t>
        <a:bodyPr/>
        <a:lstStyle/>
        <a:p>
          <a:endParaRPr lang="ru-RU"/>
        </a:p>
      </dgm:t>
    </dgm:pt>
    <dgm:pt modelId="{EBCC7300-0607-44CB-98BF-0837B4889B2B}">
      <dgm:prSet phldrT="[Текст]" custT="1"/>
      <dgm:spPr/>
      <dgm:t>
        <a:bodyPr/>
        <a:lstStyle/>
        <a:p>
          <a:r>
            <a: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централизованное принятие решений распределение работы по отделам</a:t>
          </a:r>
          <a:endParaRPr lang="ru-RU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B3BE0-4646-4D97-8D02-53968116D0FE}" type="parTrans" cxnId="{64F83D49-A709-4D2D-A532-7EE1B91469D8}">
      <dgm:prSet/>
      <dgm:spPr/>
      <dgm:t>
        <a:bodyPr/>
        <a:lstStyle/>
        <a:p>
          <a:endParaRPr lang="ru-RU"/>
        </a:p>
      </dgm:t>
    </dgm:pt>
    <dgm:pt modelId="{B3BAFA79-BCC3-48CB-9C13-6383CFC3884A}" type="sibTrans" cxnId="{64F83D49-A709-4D2D-A532-7EE1B91469D8}">
      <dgm:prSet/>
      <dgm:spPr/>
      <dgm:t>
        <a:bodyPr/>
        <a:lstStyle/>
        <a:p>
          <a:endParaRPr lang="ru-RU"/>
        </a:p>
      </dgm:t>
    </dgm:pt>
    <dgm:pt modelId="{7C099DCA-8B6C-45FB-AF3B-0BD11D79D370}" type="pres">
      <dgm:prSet presAssocID="{A67BD8F1-57F1-4D8F-A3E4-1E731DF98C4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28E3C9-1364-43AE-88B5-BA59D091469D}" type="pres">
      <dgm:prSet presAssocID="{A67BD8F1-57F1-4D8F-A3E4-1E731DF98C4E}" presName="matrix" presStyleCnt="0"/>
      <dgm:spPr/>
    </dgm:pt>
    <dgm:pt modelId="{1F59AA8D-0792-42ED-9A0A-3AD7B1982526}" type="pres">
      <dgm:prSet presAssocID="{A67BD8F1-57F1-4D8F-A3E4-1E731DF98C4E}" presName="tile1" presStyleLbl="node1" presStyleIdx="0" presStyleCnt="4"/>
      <dgm:spPr/>
      <dgm:t>
        <a:bodyPr/>
        <a:lstStyle/>
        <a:p>
          <a:endParaRPr lang="ru-RU"/>
        </a:p>
      </dgm:t>
    </dgm:pt>
    <dgm:pt modelId="{745386E9-3733-4947-8E00-649509FACA6D}" type="pres">
      <dgm:prSet presAssocID="{A67BD8F1-57F1-4D8F-A3E4-1E731DF98C4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D67947-E969-46DD-8FB1-B319CC4F3F41}" type="pres">
      <dgm:prSet presAssocID="{A67BD8F1-57F1-4D8F-A3E4-1E731DF98C4E}" presName="tile2" presStyleLbl="node1" presStyleIdx="1" presStyleCnt="4"/>
      <dgm:spPr/>
      <dgm:t>
        <a:bodyPr/>
        <a:lstStyle/>
        <a:p>
          <a:endParaRPr lang="ru-RU"/>
        </a:p>
      </dgm:t>
    </dgm:pt>
    <dgm:pt modelId="{7A36BCF5-D716-4D5D-BE0E-BCAC567F79DD}" type="pres">
      <dgm:prSet presAssocID="{A67BD8F1-57F1-4D8F-A3E4-1E731DF98C4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CE8F61-6A04-4153-A743-9A4C234930F0}" type="pres">
      <dgm:prSet presAssocID="{A67BD8F1-57F1-4D8F-A3E4-1E731DF98C4E}" presName="tile3" presStyleLbl="node1" presStyleIdx="2" presStyleCnt="4"/>
      <dgm:spPr/>
      <dgm:t>
        <a:bodyPr/>
        <a:lstStyle/>
        <a:p>
          <a:endParaRPr lang="ru-RU"/>
        </a:p>
      </dgm:t>
    </dgm:pt>
    <dgm:pt modelId="{0C075686-F04C-4E26-91A5-9C22727D0559}" type="pres">
      <dgm:prSet presAssocID="{A67BD8F1-57F1-4D8F-A3E4-1E731DF98C4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3699D2-D88C-4F1E-8E51-2CB6317B666B}" type="pres">
      <dgm:prSet presAssocID="{A67BD8F1-57F1-4D8F-A3E4-1E731DF98C4E}" presName="tile4" presStyleLbl="node1" presStyleIdx="3" presStyleCnt="4"/>
      <dgm:spPr/>
      <dgm:t>
        <a:bodyPr/>
        <a:lstStyle/>
        <a:p>
          <a:endParaRPr lang="ru-RU"/>
        </a:p>
      </dgm:t>
    </dgm:pt>
    <dgm:pt modelId="{DFF8F02C-B6E0-452B-87D3-6C46B6955138}" type="pres">
      <dgm:prSet presAssocID="{A67BD8F1-57F1-4D8F-A3E4-1E731DF98C4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B3A279-5027-47DD-9171-06F496E4830C}" type="pres">
      <dgm:prSet presAssocID="{A67BD8F1-57F1-4D8F-A3E4-1E731DF98C4E}" presName="centerTile" presStyleLbl="fgShp" presStyleIdx="0" presStyleCnt="1" custScaleX="173170" custScaleY="137546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67DC8EE8-FE63-419A-8EE2-60E6325A91D2}" type="presOf" srcId="{2C0FD1CA-747B-4AE6-812D-4C16BD5CF20B}" destId="{7A36BCF5-D716-4D5D-BE0E-BCAC567F79DD}" srcOrd="1" destOrd="0" presId="urn:microsoft.com/office/officeart/2005/8/layout/matrix1"/>
    <dgm:cxn modelId="{D3D26341-14DF-4A0C-9873-CC0685C73B53}" srcId="{A67BD8F1-57F1-4D8F-A3E4-1E731DF98C4E}" destId="{8ADD611C-8116-4E4D-B4E9-679B043AD2AA}" srcOrd="0" destOrd="0" parTransId="{15E4F5D0-C71B-4001-96A1-8A6661F4AAF2}" sibTransId="{9FEC5336-D1E6-4C43-A34D-51E8A2B8E642}"/>
    <dgm:cxn modelId="{58248490-3F11-4EAA-ABD6-BDEAB1113521}" type="presOf" srcId="{2C0FD1CA-747B-4AE6-812D-4C16BD5CF20B}" destId="{4ED67947-E969-46DD-8FB1-B319CC4F3F41}" srcOrd="0" destOrd="0" presId="urn:microsoft.com/office/officeart/2005/8/layout/matrix1"/>
    <dgm:cxn modelId="{8FA9A31D-0D33-4418-9217-C0D7B25E9203}" srcId="{8ADD611C-8116-4E4D-B4E9-679B043AD2AA}" destId="{DE16449B-0781-4914-B479-4FA73BE778C7}" srcOrd="2" destOrd="0" parTransId="{5D3EFB5D-9D1B-4F3C-B068-F4A887F6F78A}" sibTransId="{CE66C09F-DEDE-42E6-9371-DCAAF2CF3B58}"/>
    <dgm:cxn modelId="{93448E7C-33A7-44FF-92DB-D051CD7E7602}" type="presOf" srcId="{EBCC7300-0607-44CB-98BF-0837B4889B2B}" destId="{DFF8F02C-B6E0-452B-87D3-6C46B6955138}" srcOrd="1" destOrd="0" presId="urn:microsoft.com/office/officeart/2005/8/layout/matrix1"/>
    <dgm:cxn modelId="{7223DC6C-A469-4268-AE08-860C949952C2}" srcId="{8ADD611C-8116-4E4D-B4E9-679B043AD2AA}" destId="{0232C8E9-88F2-4B86-96B8-7BCB1426201D}" srcOrd="0" destOrd="0" parTransId="{17D35DE5-BC23-454A-8161-14E3804F8E46}" sibTransId="{87848200-D9C0-47B7-99C3-BFAC854D1AFA}"/>
    <dgm:cxn modelId="{64F83D49-A709-4D2D-A532-7EE1B91469D8}" srcId="{8ADD611C-8116-4E4D-B4E9-679B043AD2AA}" destId="{EBCC7300-0607-44CB-98BF-0837B4889B2B}" srcOrd="3" destOrd="0" parTransId="{A0DB3BE0-4646-4D97-8D02-53968116D0FE}" sibTransId="{B3BAFA79-BCC3-48CB-9C13-6383CFC3884A}"/>
    <dgm:cxn modelId="{AC488C89-9302-4B99-B372-86956CAF8B07}" type="presOf" srcId="{EBCC7300-0607-44CB-98BF-0837B4889B2B}" destId="{6F3699D2-D88C-4F1E-8E51-2CB6317B666B}" srcOrd="0" destOrd="0" presId="urn:microsoft.com/office/officeart/2005/8/layout/matrix1"/>
    <dgm:cxn modelId="{BB3D8170-7994-44F5-8B49-A3E53579004A}" type="presOf" srcId="{A67BD8F1-57F1-4D8F-A3E4-1E731DF98C4E}" destId="{7C099DCA-8B6C-45FB-AF3B-0BD11D79D370}" srcOrd="0" destOrd="0" presId="urn:microsoft.com/office/officeart/2005/8/layout/matrix1"/>
    <dgm:cxn modelId="{EFEF577B-C070-4F6A-BEAC-276224D7A01D}" srcId="{8ADD611C-8116-4E4D-B4E9-679B043AD2AA}" destId="{2C0FD1CA-747B-4AE6-812D-4C16BD5CF20B}" srcOrd="1" destOrd="0" parTransId="{D64F392D-7F30-40AE-BB9C-162CCDBCCEE2}" sibTransId="{C1CD9DA5-3EA1-4C3C-A663-DF20D3F9CA84}"/>
    <dgm:cxn modelId="{7AEE3B32-0DA4-4B1C-91FC-2D2296EB3FE4}" type="presOf" srcId="{0232C8E9-88F2-4B86-96B8-7BCB1426201D}" destId="{1F59AA8D-0792-42ED-9A0A-3AD7B1982526}" srcOrd="0" destOrd="0" presId="urn:microsoft.com/office/officeart/2005/8/layout/matrix1"/>
    <dgm:cxn modelId="{E31DEEC3-0608-4AC1-A73B-A2F550897B48}" type="presOf" srcId="{DE16449B-0781-4914-B479-4FA73BE778C7}" destId="{48CE8F61-6A04-4153-A743-9A4C234930F0}" srcOrd="0" destOrd="0" presId="urn:microsoft.com/office/officeart/2005/8/layout/matrix1"/>
    <dgm:cxn modelId="{348467B2-AC34-4772-8DE4-E7B85FF95463}" type="presOf" srcId="{8ADD611C-8116-4E4D-B4E9-679B043AD2AA}" destId="{84B3A279-5027-47DD-9171-06F496E4830C}" srcOrd="0" destOrd="0" presId="urn:microsoft.com/office/officeart/2005/8/layout/matrix1"/>
    <dgm:cxn modelId="{5D65FAED-0F21-45BF-ABC1-592F74AAD591}" type="presOf" srcId="{0232C8E9-88F2-4B86-96B8-7BCB1426201D}" destId="{745386E9-3733-4947-8E00-649509FACA6D}" srcOrd="1" destOrd="0" presId="urn:microsoft.com/office/officeart/2005/8/layout/matrix1"/>
    <dgm:cxn modelId="{B2E05636-8BC7-4CFC-963C-DB4580C59F9A}" type="presOf" srcId="{DE16449B-0781-4914-B479-4FA73BE778C7}" destId="{0C075686-F04C-4E26-91A5-9C22727D0559}" srcOrd="1" destOrd="0" presId="urn:microsoft.com/office/officeart/2005/8/layout/matrix1"/>
    <dgm:cxn modelId="{A2B4C642-988E-4E7F-ADC8-7874BE579462}" type="presParOf" srcId="{7C099DCA-8B6C-45FB-AF3B-0BD11D79D370}" destId="{E128E3C9-1364-43AE-88B5-BA59D091469D}" srcOrd="0" destOrd="0" presId="urn:microsoft.com/office/officeart/2005/8/layout/matrix1"/>
    <dgm:cxn modelId="{E202AF94-56BD-458F-9FEC-AA0887D0B2AF}" type="presParOf" srcId="{E128E3C9-1364-43AE-88B5-BA59D091469D}" destId="{1F59AA8D-0792-42ED-9A0A-3AD7B1982526}" srcOrd="0" destOrd="0" presId="urn:microsoft.com/office/officeart/2005/8/layout/matrix1"/>
    <dgm:cxn modelId="{BA2B5534-1762-46D6-91B6-BBC88FD75F78}" type="presParOf" srcId="{E128E3C9-1364-43AE-88B5-BA59D091469D}" destId="{745386E9-3733-4947-8E00-649509FACA6D}" srcOrd="1" destOrd="0" presId="urn:microsoft.com/office/officeart/2005/8/layout/matrix1"/>
    <dgm:cxn modelId="{8081D8DC-5441-4AC4-8859-2C236A994A2F}" type="presParOf" srcId="{E128E3C9-1364-43AE-88B5-BA59D091469D}" destId="{4ED67947-E969-46DD-8FB1-B319CC4F3F41}" srcOrd="2" destOrd="0" presId="urn:microsoft.com/office/officeart/2005/8/layout/matrix1"/>
    <dgm:cxn modelId="{C031B6A1-D693-473C-A15D-A5967D586C91}" type="presParOf" srcId="{E128E3C9-1364-43AE-88B5-BA59D091469D}" destId="{7A36BCF5-D716-4D5D-BE0E-BCAC567F79DD}" srcOrd="3" destOrd="0" presId="urn:microsoft.com/office/officeart/2005/8/layout/matrix1"/>
    <dgm:cxn modelId="{985333E7-D2F3-404E-9EF9-AE1E9546CFA4}" type="presParOf" srcId="{E128E3C9-1364-43AE-88B5-BA59D091469D}" destId="{48CE8F61-6A04-4153-A743-9A4C234930F0}" srcOrd="4" destOrd="0" presId="urn:microsoft.com/office/officeart/2005/8/layout/matrix1"/>
    <dgm:cxn modelId="{A5568997-4C82-4037-B782-436193A84B55}" type="presParOf" srcId="{E128E3C9-1364-43AE-88B5-BA59D091469D}" destId="{0C075686-F04C-4E26-91A5-9C22727D0559}" srcOrd="5" destOrd="0" presId="urn:microsoft.com/office/officeart/2005/8/layout/matrix1"/>
    <dgm:cxn modelId="{5F6B6724-47A1-4935-BB23-AE9462350A72}" type="presParOf" srcId="{E128E3C9-1364-43AE-88B5-BA59D091469D}" destId="{6F3699D2-D88C-4F1E-8E51-2CB6317B666B}" srcOrd="6" destOrd="0" presId="urn:microsoft.com/office/officeart/2005/8/layout/matrix1"/>
    <dgm:cxn modelId="{B830E635-8BFA-44AB-A906-3E5A140CC052}" type="presParOf" srcId="{E128E3C9-1364-43AE-88B5-BA59D091469D}" destId="{DFF8F02C-B6E0-452B-87D3-6C46B6955138}" srcOrd="7" destOrd="0" presId="urn:microsoft.com/office/officeart/2005/8/layout/matrix1"/>
    <dgm:cxn modelId="{6CE96130-6F7B-4056-B3CF-EA2127FC15FC}" type="presParOf" srcId="{7C099DCA-8B6C-45FB-AF3B-0BD11D79D370}" destId="{84B3A279-5027-47DD-9171-06F496E4830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3EDE95-C6E4-4C95-AAC4-73D9783B8F4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8EE6B05-F6DF-4BCF-8BB2-2BDF5502E015}">
      <dgm:prSet phldrT="[Текст]" custT="1"/>
      <dgm:spPr/>
      <dgm:t>
        <a:bodyPr/>
        <a:lstStyle/>
        <a:p>
          <a:r>
            <a:rPr lang="ru-RU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Ф.Тейлор</a:t>
          </a: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А.Файоль</a:t>
          </a:r>
          <a:r>
            <a: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21BF3-B4C1-4D6D-8FD8-098287B871F3}" type="parTrans" cxnId="{592981E1-796C-417A-B2EA-13A10D0FDE44}">
      <dgm:prSet/>
      <dgm:spPr/>
      <dgm:t>
        <a:bodyPr/>
        <a:lstStyle/>
        <a:p>
          <a:endParaRPr lang="ru-RU"/>
        </a:p>
      </dgm:t>
    </dgm:pt>
    <dgm:pt modelId="{2B8E02A4-A72C-48E5-9DA5-B33A885B9E6B}" type="sibTrans" cxnId="{592981E1-796C-417A-B2EA-13A10D0FDE44}">
      <dgm:prSet/>
      <dgm:spPr/>
      <dgm:t>
        <a:bodyPr/>
        <a:lstStyle/>
        <a:p>
          <a:endParaRPr lang="ru-RU"/>
        </a:p>
      </dgm:t>
    </dgm:pt>
    <dgm:pt modelId="{269E548A-1FEC-47C0-9254-EFAA0170B4E3}">
      <dgm:prSet phldrT="[Текст]" custT="1"/>
      <dgm:spPr/>
      <dgm:t>
        <a:bodyPr/>
        <a:lstStyle/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Обоснована необходимость научного управления трудом в целях повышения его производительности;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Выдвинуты принципы научной организации труда;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Актуализировали проблему эффективной мотивации труда.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F833C-437D-497D-BE6F-7A10608A7E88}" type="parTrans" cxnId="{67DE7BED-A161-42C9-91F1-96CF0482C770}">
      <dgm:prSet/>
      <dgm:spPr/>
      <dgm:t>
        <a:bodyPr/>
        <a:lstStyle/>
        <a:p>
          <a:endParaRPr lang="ru-RU"/>
        </a:p>
      </dgm:t>
    </dgm:pt>
    <dgm:pt modelId="{1A60E402-5ED4-4BA1-80F3-4777EDEB4002}" type="sibTrans" cxnId="{67DE7BED-A161-42C9-91F1-96CF0482C770}">
      <dgm:prSet/>
      <dgm:spPr/>
      <dgm:t>
        <a:bodyPr/>
        <a:lstStyle/>
        <a:p>
          <a:endParaRPr lang="ru-RU"/>
        </a:p>
      </dgm:t>
    </dgm:pt>
    <dgm:pt modelId="{F1999A7C-BAF8-441B-A319-5817D6BCA432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организации</a:t>
          </a:r>
          <a:endParaRPr lang="ru-RU" sz="18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A2C40E-360D-487D-9EB0-E95D2B31F4A6}" type="parTrans" cxnId="{EEC4668D-BB4A-4A1B-9058-24EFF879C848}">
      <dgm:prSet/>
      <dgm:spPr/>
      <dgm:t>
        <a:bodyPr/>
        <a:lstStyle/>
        <a:p>
          <a:endParaRPr lang="ru-RU"/>
        </a:p>
      </dgm:t>
    </dgm:pt>
    <dgm:pt modelId="{1A111826-09DA-43C8-8988-B560E339ACDF}" type="sibTrans" cxnId="{EEC4668D-BB4A-4A1B-9058-24EFF879C848}">
      <dgm:prSet/>
      <dgm:spPr/>
      <dgm:t>
        <a:bodyPr/>
        <a:lstStyle/>
        <a:p>
          <a:endParaRPr lang="ru-RU"/>
        </a:p>
      </dgm:t>
    </dgm:pt>
    <dgm:pt modelId="{569DF4E3-15E8-4230-964B-BB4DA488F1B2}">
      <dgm:prSet phldrT="[Текст]" custT="1"/>
      <dgm:spPr/>
      <dgm:t>
        <a:bodyPr/>
        <a:lstStyle/>
        <a:p>
          <a:r>
            <a:rPr lang="ru-RU" sz="24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Э.Мэйо</a:t>
          </a:r>
          <a:endParaRPr lang="ru-RU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31FD18-6BE3-44FB-B185-F902F412C0F3}" type="parTrans" cxnId="{80351662-BF33-4249-AE2A-34606C711EB0}">
      <dgm:prSet/>
      <dgm:spPr/>
      <dgm:t>
        <a:bodyPr/>
        <a:lstStyle/>
        <a:p>
          <a:endParaRPr lang="ru-RU"/>
        </a:p>
      </dgm:t>
    </dgm:pt>
    <dgm:pt modelId="{3E7AA4B2-57FD-4EAB-86D9-7952090332A7}" type="sibTrans" cxnId="{80351662-BF33-4249-AE2A-34606C711EB0}">
      <dgm:prSet/>
      <dgm:spPr/>
      <dgm:t>
        <a:bodyPr/>
        <a:lstStyle/>
        <a:p>
          <a:endParaRPr lang="ru-RU"/>
        </a:p>
      </dgm:t>
    </dgm:pt>
    <dgm:pt modelId="{390344F9-B040-4400-9035-568526780B55}">
      <dgm:prSet phldrT="[Текст]" custT="1"/>
      <dgm:spPr/>
      <dgm:t>
        <a:bodyPr/>
        <a:lstStyle/>
        <a:p>
          <a:pPr algn="just"/>
          <a:r>
            <a: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Производительность труда организации зависит не только от условий труда, наличия материального стимула и менеджмента, но и от социального и психологического климата в рабочей среде. 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E7DDFE-BFB1-4A2F-BC51-326D32C1175D}" type="parTrans" cxnId="{21855FB1-76CC-46B9-93A7-BB58EE27E227}">
      <dgm:prSet/>
      <dgm:spPr/>
      <dgm:t>
        <a:bodyPr/>
        <a:lstStyle/>
        <a:p>
          <a:endParaRPr lang="ru-RU"/>
        </a:p>
      </dgm:t>
    </dgm:pt>
    <dgm:pt modelId="{283A5690-886A-4F99-B753-2104FB7F90ED}" type="sibTrans" cxnId="{21855FB1-76CC-46B9-93A7-BB58EE27E227}">
      <dgm:prSet/>
      <dgm:spPr/>
      <dgm:t>
        <a:bodyPr/>
        <a:lstStyle/>
        <a:p>
          <a:endParaRPr lang="ru-RU"/>
        </a:p>
      </dgm:t>
    </dgm:pt>
    <dgm:pt modelId="{AE42C64C-EE88-4765-904D-EB60644EDD62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1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человека</a:t>
          </a:r>
          <a:endParaRPr lang="ru-RU" sz="1800" b="1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AD32C6-FB14-424E-8910-8018C17991E1}" type="parTrans" cxnId="{6FC3F652-4E92-46B8-A5C2-49A9F3DBDB1F}">
      <dgm:prSet/>
      <dgm:spPr/>
      <dgm:t>
        <a:bodyPr/>
        <a:lstStyle/>
        <a:p>
          <a:endParaRPr lang="ru-RU"/>
        </a:p>
      </dgm:t>
    </dgm:pt>
    <dgm:pt modelId="{D04DC449-EF58-4D4C-B0BB-962E0832FADA}" type="sibTrans" cxnId="{6FC3F652-4E92-46B8-A5C2-49A9F3DBDB1F}">
      <dgm:prSet/>
      <dgm:spPr/>
      <dgm:t>
        <a:bodyPr/>
        <a:lstStyle/>
        <a:p>
          <a:endParaRPr lang="ru-RU"/>
        </a:p>
      </dgm:t>
    </dgm:pt>
    <dgm:pt modelId="{71BD7EED-2ADF-415A-AD8C-D65ECCE61123}" type="pres">
      <dgm:prSet presAssocID="{773EDE95-C6E4-4C95-AAC4-73D9783B8F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97E1A3-05A7-40E3-A24B-EE0F0E3B64BD}" type="pres">
      <dgm:prSet presAssocID="{88EE6B05-F6DF-4BCF-8BB2-2BDF5502E015}" presName="root" presStyleCnt="0"/>
      <dgm:spPr/>
    </dgm:pt>
    <dgm:pt modelId="{3F6F136A-ACE0-4B6B-BDAB-BC3803DAE100}" type="pres">
      <dgm:prSet presAssocID="{88EE6B05-F6DF-4BCF-8BB2-2BDF5502E015}" presName="rootComposite" presStyleCnt="0"/>
      <dgm:spPr/>
    </dgm:pt>
    <dgm:pt modelId="{6163BC42-6375-4EC4-93C9-DA108373F244}" type="pres">
      <dgm:prSet presAssocID="{88EE6B05-F6DF-4BCF-8BB2-2BDF5502E015}" presName="rootText" presStyleLbl="node1" presStyleIdx="0" presStyleCnt="2" custScaleY="30868"/>
      <dgm:spPr/>
      <dgm:t>
        <a:bodyPr/>
        <a:lstStyle/>
        <a:p>
          <a:endParaRPr lang="ru-RU"/>
        </a:p>
      </dgm:t>
    </dgm:pt>
    <dgm:pt modelId="{D68FF3D0-38B7-4D31-9E51-26B90BCE083C}" type="pres">
      <dgm:prSet presAssocID="{88EE6B05-F6DF-4BCF-8BB2-2BDF5502E015}" presName="rootConnector" presStyleLbl="node1" presStyleIdx="0" presStyleCnt="2"/>
      <dgm:spPr/>
      <dgm:t>
        <a:bodyPr/>
        <a:lstStyle/>
        <a:p>
          <a:endParaRPr lang="ru-RU"/>
        </a:p>
      </dgm:t>
    </dgm:pt>
    <dgm:pt modelId="{DCB6D722-385F-4220-989A-BECC63834342}" type="pres">
      <dgm:prSet presAssocID="{88EE6B05-F6DF-4BCF-8BB2-2BDF5502E015}" presName="childShape" presStyleCnt="0"/>
      <dgm:spPr/>
    </dgm:pt>
    <dgm:pt modelId="{6BCBAB8D-8FE7-49C8-8F05-98D3968DE5A0}" type="pres">
      <dgm:prSet presAssocID="{428F833C-437D-497D-BE6F-7A10608A7E88}" presName="Name13" presStyleLbl="parChTrans1D2" presStyleIdx="0" presStyleCnt="4"/>
      <dgm:spPr/>
      <dgm:t>
        <a:bodyPr/>
        <a:lstStyle/>
        <a:p>
          <a:endParaRPr lang="ru-RU"/>
        </a:p>
      </dgm:t>
    </dgm:pt>
    <dgm:pt modelId="{F26FB1BC-6D75-44D8-AE64-C0258F414A44}" type="pres">
      <dgm:prSet presAssocID="{269E548A-1FEC-47C0-9254-EFAA0170B4E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69F9C5-208F-427E-9F43-2DB0CF098AB7}" type="pres">
      <dgm:prSet presAssocID="{C3A2C40E-360D-487D-9EB0-E95D2B31F4A6}" presName="Name13" presStyleLbl="parChTrans1D2" presStyleIdx="1" presStyleCnt="4"/>
      <dgm:spPr/>
      <dgm:t>
        <a:bodyPr/>
        <a:lstStyle/>
        <a:p>
          <a:endParaRPr lang="ru-RU"/>
        </a:p>
      </dgm:t>
    </dgm:pt>
    <dgm:pt modelId="{C4B8B39B-7FFD-4728-8DF3-42CF55E84639}" type="pres">
      <dgm:prSet presAssocID="{F1999A7C-BAF8-441B-A319-5817D6BCA432}" presName="childText" presStyleLbl="bgAcc1" presStyleIdx="1" presStyleCnt="4" custScaleY="37804" custLinFactNeighborX="-963" custLinFactNeighborY="611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8C0AE1-C497-478C-8214-A2510B68F879}" type="pres">
      <dgm:prSet presAssocID="{569DF4E3-15E8-4230-964B-BB4DA488F1B2}" presName="root" presStyleCnt="0"/>
      <dgm:spPr/>
    </dgm:pt>
    <dgm:pt modelId="{C6359919-E55D-4648-B1BC-31361E81564D}" type="pres">
      <dgm:prSet presAssocID="{569DF4E3-15E8-4230-964B-BB4DA488F1B2}" presName="rootComposite" presStyleCnt="0"/>
      <dgm:spPr/>
    </dgm:pt>
    <dgm:pt modelId="{73A27259-2544-41F7-BEC3-E5BF0F1FEFB0}" type="pres">
      <dgm:prSet presAssocID="{569DF4E3-15E8-4230-964B-BB4DA488F1B2}" presName="rootText" presStyleLbl="node1" presStyleIdx="1" presStyleCnt="2" custScaleY="33523"/>
      <dgm:spPr/>
      <dgm:t>
        <a:bodyPr/>
        <a:lstStyle/>
        <a:p>
          <a:endParaRPr lang="ru-RU"/>
        </a:p>
      </dgm:t>
    </dgm:pt>
    <dgm:pt modelId="{1C8C6D33-D876-463F-B175-9B7171CBEC9D}" type="pres">
      <dgm:prSet presAssocID="{569DF4E3-15E8-4230-964B-BB4DA488F1B2}" presName="rootConnector" presStyleLbl="node1" presStyleIdx="1" presStyleCnt="2"/>
      <dgm:spPr/>
      <dgm:t>
        <a:bodyPr/>
        <a:lstStyle/>
        <a:p>
          <a:endParaRPr lang="ru-RU"/>
        </a:p>
      </dgm:t>
    </dgm:pt>
    <dgm:pt modelId="{D927572A-C407-40B8-911A-666D4A4D4BCC}" type="pres">
      <dgm:prSet presAssocID="{569DF4E3-15E8-4230-964B-BB4DA488F1B2}" presName="childShape" presStyleCnt="0"/>
      <dgm:spPr/>
    </dgm:pt>
    <dgm:pt modelId="{C1150F0C-A706-47F3-9826-7DE90239A35B}" type="pres">
      <dgm:prSet presAssocID="{86E7DDFE-BFB1-4A2F-BC51-326D32C1175D}" presName="Name13" presStyleLbl="parChTrans1D2" presStyleIdx="2" presStyleCnt="4"/>
      <dgm:spPr/>
      <dgm:t>
        <a:bodyPr/>
        <a:lstStyle/>
        <a:p>
          <a:endParaRPr lang="ru-RU"/>
        </a:p>
      </dgm:t>
    </dgm:pt>
    <dgm:pt modelId="{93C44D4A-52D3-4801-84C5-66D8A85DDDD0}" type="pres">
      <dgm:prSet presAssocID="{390344F9-B040-4400-9035-568526780B5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632DC0-7FE0-4CE0-86C9-5E00E3355C38}" type="pres">
      <dgm:prSet presAssocID="{CDAD32C6-FB14-424E-8910-8018C17991E1}" presName="Name13" presStyleLbl="parChTrans1D2" presStyleIdx="3" presStyleCnt="4"/>
      <dgm:spPr/>
      <dgm:t>
        <a:bodyPr/>
        <a:lstStyle/>
        <a:p>
          <a:endParaRPr lang="ru-RU"/>
        </a:p>
      </dgm:t>
    </dgm:pt>
    <dgm:pt modelId="{271D9456-C734-4754-9AA3-A1FC93BF37C3}" type="pres">
      <dgm:prSet presAssocID="{AE42C64C-EE88-4765-904D-EB60644EDD62}" presName="childText" presStyleLbl="bgAcc1" presStyleIdx="3" presStyleCnt="4" custScaleY="385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C3F652-4E92-46B8-A5C2-49A9F3DBDB1F}" srcId="{569DF4E3-15E8-4230-964B-BB4DA488F1B2}" destId="{AE42C64C-EE88-4765-904D-EB60644EDD62}" srcOrd="1" destOrd="0" parTransId="{CDAD32C6-FB14-424E-8910-8018C17991E1}" sibTransId="{D04DC449-EF58-4D4C-B0BB-962E0832FADA}"/>
    <dgm:cxn modelId="{04967524-8C1A-4D6A-9E18-F361528E4032}" type="presOf" srcId="{88EE6B05-F6DF-4BCF-8BB2-2BDF5502E015}" destId="{6163BC42-6375-4EC4-93C9-DA108373F244}" srcOrd="0" destOrd="0" presId="urn:microsoft.com/office/officeart/2005/8/layout/hierarchy3"/>
    <dgm:cxn modelId="{67DE7BED-A161-42C9-91F1-96CF0482C770}" srcId="{88EE6B05-F6DF-4BCF-8BB2-2BDF5502E015}" destId="{269E548A-1FEC-47C0-9254-EFAA0170B4E3}" srcOrd="0" destOrd="0" parTransId="{428F833C-437D-497D-BE6F-7A10608A7E88}" sibTransId="{1A60E402-5ED4-4BA1-80F3-4777EDEB4002}"/>
    <dgm:cxn modelId="{D6C883AD-28FB-47A7-AA8F-CBC47DB28607}" type="presOf" srcId="{86E7DDFE-BFB1-4A2F-BC51-326D32C1175D}" destId="{C1150F0C-A706-47F3-9826-7DE90239A35B}" srcOrd="0" destOrd="0" presId="urn:microsoft.com/office/officeart/2005/8/layout/hierarchy3"/>
    <dgm:cxn modelId="{EEC4668D-BB4A-4A1B-9058-24EFF879C848}" srcId="{88EE6B05-F6DF-4BCF-8BB2-2BDF5502E015}" destId="{F1999A7C-BAF8-441B-A319-5817D6BCA432}" srcOrd="1" destOrd="0" parTransId="{C3A2C40E-360D-487D-9EB0-E95D2B31F4A6}" sibTransId="{1A111826-09DA-43C8-8988-B560E339ACDF}"/>
    <dgm:cxn modelId="{6E7C295D-DE2C-489E-A8B3-2D2455B9C7BC}" type="presOf" srcId="{C3A2C40E-360D-487D-9EB0-E95D2B31F4A6}" destId="{DE69F9C5-208F-427E-9F43-2DB0CF098AB7}" srcOrd="0" destOrd="0" presId="urn:microsoft.com/office/officeart/2005/8/layout/hierarchy3"/>
    <dgm:cxn modelId="{EE521293-47AB-4008-BC5A-36A19E8E9859}" type="presOf" srcId="{569DF4E3-15E8-4230-964B-BB4DA488F1B2}" destId="{73A27259-2544-41F7-BEC3-E5BF0F1FEFB0}" srcOrd="0" destOrd="0" presId="urn:microsoft.com/office/officeart/2005/8/layout/hierarchy3"/>
    <dgm:cxn modelId="{7728EC75-A537-4A1B-A25C-E01C716D7ED8}" type="presOf" srcId="{AE42C64C-EE88-4765-904D-EB60644EDD62}" destId="{271D9456-C734-4754-9AA3-A1FC93BF37C3}" srcOrd="0" destOrd="0" presId="urn:microsoft.com/office/officeart/2005/8/layout/hierarchy3"/>
    <dgm:cxn modelId="{80351662-BF33-4249-AE2A-34606C711EB0}" srcId="{773EDE95-C6E4-4C95-AAC4-73D9783B8F42}" destId="{569DF4E3-15E8-4230-964B-BB4DA488F1B2}" srcOrd="1" destOrd="0" parTransId="{5731FD18-6BE3-44FB-B185-F902F412C0F3}" sibTransId="{3E7AA4B2-57FD-4EAB-86D9-7952090332A7}"/>
    <dgm:cxn modelId="{21855FB1-76CC-46B9-93A7-BB58EE27E227}" srcId="{569DF4E3-15E8-4230-964B-BB4DA488F1B2}" destId="{390344F9-B040-4400-9035-568526780B55}" srcOrd="0" destOrd="0" parTransId="{86E7DDFE-BFB1-4A2F-BC51-326D32C1175D}" sibTransId="{283A5690-886A-4F99-B753-2104FB7F90ED}"/>
    <dgm:cxn modelId="{FDC19D78-FE67-432B-8B42-FF8934ED73F1}" type="presOf" srcId="{390344F9-B040-4400-9035-568526780B55}" destId="{93C44D4A-52D3-4801-84C5-66D8A85DDDD0}" srcOrd="0" destOrd="0" presId="urn:microsoft.com/office/officeart/2005/8/layout/hierarchy3"/>
    <dgm:cxn modelId="{BFA56319-2325-49FB-82B1-F9536EC222BB}" type="presOf" srcId="{269E548A-1FEC-47C0-9254-EFAA0170B4E3}" destId="{F26FB1BC-6D75-44D8-AE64-C0258F414A44}" srcOrd="0" destOrd="0" presId="urn:microsoft.com/office/officeart/2005/8/layout/hierarchy3"/>
    <dgm:cxn modelId="{0B2A7E0B-69D5-4738-8DB9-05277FAA8C7B}" type="presOf" srcId="{CDAD32C6-FB14-424E-8910-8018C17991E1}" destId="{4D632DC0-7FE0-4CE0-86C9-5E00E3355C38}" srcOrd="0" destOrd="0" presId="urn:microsoft.com/office/officeart/2005/8/layout/hierarchy3"/>
    <dgm:cxn modelId="{27660A32-268E-43C3-8D2F-38FDE726E57F}" type="presOf" srcId="{428F833C-437D-497D-BE6F-7A10608A7E88}" destId="{6BCBAB8D-8FE7-49C8-8F05-98D3968DE5A0}" srcOrd="0" destOrd="0" presId="urn:microsoft.com/office/officeart/2005/8/layout/hierarchy3"/>
    <dgm:cxn modelId="{7EF9870C-F319-4788-B31B-0FE87BE18C67}" type="presOf" srcId="{569DF4E3-15E8-4230-964B-BB4DA488F1B2}" destId="{1C8C6D33-D876-463F-B175-9B7171CBEC9D}" srcOrd="1" destOrd="0" presId="urn:microsoft.com/office/officeart/2005/8/layout/hierarchy3"/>
    <dgm:cxn modelId="{2B76DFFD-10FB-432E-8AC3-F637C6132FE6}" type="presOf" srcId="{F1999A7C-BAF8-441B-A319-5817D6BCA432}" destId="{C4B8B39B-7FFD-4728-8DF3-42CF55E84639}" srcOrd="0" destOrd="0" presId="urn:microsoft.com/office/officeart/2005/8/layout/hierarchy3"/>
    <dgm:cxn modelId="{592981E1-796C-417A-B2EA-13A10D0FDE44}" srcId="{773EDE95-C6E4-4C95-AAC4-73D9783B8F42}" destId="{88EE6B05-F6DF-4BCF-8BB2-2BDF5502E015}" srcOrd="0" destOrd="0" parTransId="{8C821BF3-B4C1-4D6D-8FD8-098287B871F3}" sibTransId="{2B8E02A4-A72C-48E5-9DA5-B33A885B9E6B}"/>
    <dgm:cxn modelId="{66D2E2E3-858C-4E18-8576-48ECA3B9EF1F}" type="presOf" srcId="{88EE6B05-F6DF-4BCF-8BB2-2BDF5502E015}" destId="{D68FF3D0-38B7-4D31-9E51-26B90BCE083C}" srcOrd="1" destOrd="0" presId="urn:microsoft.com/office/officeart/2005/8/layout/hierarchy3"/>
    <dgm:cxn modelId="{07ED4C66-A0C5-426B-964E-B06F29FD549B}" type="presOf" srcId="{773EDE95-C6E4-4C95-AAC4-73D9783B8F42}" destId="{71BD7EED-2ADF-415A-AD8C-D65ECCE61123}" srcOrd="0" destOrd="0" presId="urn:microsoft.com/office/officeart/2005/8/layout/hierarchy3"/>
    <dgm:cxn modelId="{A13F96AC-8541-4AB8-8897-5FA93EB68EC2}" type="presParOf" srcId="{71BD7EED-2ADF-415A-AD8C-D65ECCE61123}" destId="{F897E1A3-05A7-40E3-A24B-EE0F0E3B64BD}" srcOrd="0" destOrd="0" presId="urn:microsoft.com/office/officeart/2005/8/layout/hierarchy3"/>
    <dgm:cxn modelId="{13F4578D-545C-4A03-BF28-96E351932DA3}" type="presParOf" srcId="{F897E1A3-05A7-40E3-A24B-EE0F0E3B64BD}" destId="{3F6F136A-ACE0-4B6B-BDAB-BC3803DAE100}" srcOrd="0" destOrd="0" presId="urn:microsoft.com/office/officeart/2005/8/layout/hierarchy3"/>
    <dgm:cxn modelId="{92D9F6DE-1E9D-44C7-82D9-F8661EAEF56A}" type="presParOf" srcId="{3F6F136A-ACE0-4B6B-BDAB-BC3803DAE100}" destId="{6163BC42-6375-4EC4-93C9-DA108373F244}" srcOrd="0" destOrd="0" presId="urn:microsoft.com/office/officeart/2005/8/layout/hierarchy3"/>
    <dgm:cxn modelId="{4A48FA46-CFB9-4209-B288-A88A4E8ACBF3}" type="presParOf" srcId="{3F6F136A-ACE0-4B6B-BDAB-BC3803DAE100}" destId="{D68FF3D0-38B7-4D31-9E51-26B90BCE083C}" srcOrd="1" destOrd="0" presId="urn:microsoft.com/office/officeart/2005/8/layout/hierarchy3"/>
    <dgm:cxn modelId="{11E1CE8A-D1B2-4013-9940-A6061356C743}" type="presParOf" srcId="{F897E1A3-05A7-40E3-A24B-EE0F0E3B64BD}" destId="{DCB6D722-385F-4220-989A-BECC63834342}" srcOrd="1" destOrd="0" presId="urn:microsoft.com/office/officeart/2005/8/layout/hierarchy3"/>
    <dgm:cxn modelId="{8352760C-57F5-4C06-869C-C1FAF9A702E0}" type="presParOf" srcId="{DCB6D722-385F-4220-989A-BECC63834342}" destId="{6BCBAB8D-8FE7-49C8-8F05-98D3968DE5A0}" srcOrd="0" destOrd="0" presId="urn:microsoft.com/office/officeart/2005/8/layout/hierarchy3"/>
    <dgm:cxn modelId="{01F11EAF-B38F-403C-8E39-CDC431FE3EEA}" type="presParOf" srcId="{DCB6D722-385F-4220-989A-BECC63834342}" destId="{F26FB1BC-6D75-44D8-AE64-C0258F414A44}" srcOrd="1" destOrd="0" presId="urn:microsoft.com/office/officeart/2005/8/layout/hierarchy3"/>
    <dgm:cxn modelId="{0D387129-914E-495B-AF69-AF47CC28D910}" type="presParOf" srcId="{DCB6D722-385F-4220-989A-BECC63834342}" destId="{DE69F9C5-208F-427E-9F43-2DB0CF098AB7}" srcOrd="2" destOrd="0" presId="urn:microsoft.com/office/officeart/2005/8/layout/hierarchy3"/>
    <dgm:cxn modelId="{E053E388-2529-4E2D-8943-F234494545BC}" type="presParOf" srcId="{DCB6D722-385F-4220-989A-BECC63834342}" destId="{C4B8B39B-7FFD-4728-8DF3-42CF55E84639}" srcOrd="3" destOrd="0" presId="urn:microsoft.com/office/officeart/2005/8/layout/hierarchy3"/>
    <dgm:cxn modelId="{15E0B252-9AA2-414D-8103-03AD89B758C9}" type="presParOf" srcId="{71BD7EED-2ADF-415A-AD8C-D65ECCE61123}" destId="{CB8C0AE1-C497-478C-8214-A2510B68F879}" srcOrd="1" destOrd="0" presId="urn:microsoft.com/office/officeart/2005/8/layout/hierarchy3"/>
    <dgm:cxn modelId="{93584498-52E2-414E-8155-F625ED24593A}" type="presParOf" srcId="{CB8C0AE1-C497-478C-8214-A2510B68F879}" destId="{C6359919-E55D-4648-B1BC-31361E81564D}" srcOrd="0" destOrd="0" presId="urn:microsoft.com/office/officeart/2005/8/layout/hierarchy3"/>
    <dgm:cxn modelId="{7D9D8056-8D45-4B79-974D-3F8F90F81B2E}" type="presParOf" srcId="{C6359919-E55D-4648-B1BC-31361E81564D}" destId="{73A27259-2544-41F7-BEC3-E5BF0F1FEFB0}" srcOrd="0" destOrd="0" presId="urn:microsoft.com/office/officeart/2005/8/layout/hierarchy3"/>
    <dgm:cxn modelId="{E886D1ED-556E-4302-8055-125104003CDC}" type="presParOf" srcId="{C6359919-E55D-4648-B1BC-31361E81564D}" destId="{1C8C6D33-D876-463F-B175-9B7171CBEC9D}" srcOrd="1" destOrd="0" presId="urn:microsoft.com/office/officeart/2005/8/layout/hierarchy3"/>
    <dgm:cxn modelId="{F22A9A18-163A-44A1-81D2-0D479ABE66E5}" type="presParOf" srcId="{CB8C0AE1-C497-478C-8214-A2510B68F879}" destId="{D927572A-C407-40B8-911A-666D4A4D4BCC}" srcOrd="1" destOrd="0" presId="urn:microsoft.com/office/officeart/2005/8/layout/hierarchy3"/>
    <dgm:cxn modelId="{48D167BA-9391-4D7D-A8B4-E279C7EC6CAC}" type="presParOf" srcId="{D927572A-C407-40B8-911A-666D4A4D4BCC}" destId="{C1150F0C-A706-47F3-9826-7DE90239A35B}" srcOrd="0" destOrd="0" presId="urn:microsoft.com/office/officeart/2005/8/layout/hierarchy3"/>
    <dgm:cxn modelId="{965D1A8E-2B94-4CB9-8D5A-A5C79E5B1D1E}" type="presParOf" srcId="{D927572A-C407-40B8-911A-666D4A4D4BCC}" destId="{93C44D4A-52D3-4801-84C5-66D8A85DDDD0}" srcOrd="1" destOrd="0" presId="urn:microsoft.com/office/officeart/2005/8/layout/hierarchy3"/>
    <dgm:cxn modelId="{4C8235D2-6621-44A7-A833-CE1474782BF6}" type="presParOf" srcId="{D927572A-C407-40B8-911A-666D4A4D4BCC}" destId="{4D632DC0-7FE0-4CE0-86C9-5E00E3355C38}" srcOrd="2" destOrd="0" presId="urn:microsoft.com/office/officeart/2005/8/layout/hierarchy3"/>
    <dgm:cxn modelId="{1109A48C-8714-49B9-8C74-080F5E4DD459}" type="presParOf" srcId="{D927572A-C407-40B8-911A-666D4A4D4BCC}" destId="{271D9456-C734-4754-9AA3-A1FC93BF3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5D286F-5E61-443B-9367-2C53607B30F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9CB5C2-41FF-4E65-9D3A-79D85C0D7BB3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приемов управления межличностными отношениями для повышения степени удовлетворенности и производительности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69B602-BC98-47CA-86C2-07C59806B7BB}" type="parTrans" cxnId="{F84FE77A-0FBF-4BBC-B5CA-825DA899C46A}">
      <dgm:prSet/>
      <dgm:spPr/>
      <dgm:t>
        <a:bodyPr/>
        <a:lstStyle/>
        <a:p>
          <a:endParaRPr lang="ru-RU"/>
        </a:p>
      </dgm:t>
    </dgm:pt>
    <dgm:pt modelId="{AB3B5258-0E98-43DC-B949-CC811B4935B7}" type="sibTrans" cxnId="{F84FE77A-0FBF-4BBC-B5CA-825DA899C46A}">
      <dgm:prSet/>
      <dgm:spPr/>
      <dgm:t>
        <a:bodyPr/>
        <a:lstStyle/>
        <a:p>
          <a:endParaRPr lang="ru-RU"/>
        </a:p>
      </dgm:t>
    </dgm:pt>
    <dgm:pt modelId="{CB65D812-DAD4-4686-98F2-BA6B2738202E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наук о человеческом поведении к управлению и формированию организации таким образом, чтобы каждый работник мог быть полностью использован в соответствии с его потенциалом</a:t>
          </a:r>
          <a:endParaRPr lang="ru-RU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697202-A6D0-4ABD-9DF1-86762160BEA6}" type="parTrans" cxnId="{C0DE3BEA-4603-49D4-93B3-0C535202CD4B}">
      <dgm:prSet/>
      <dgm:spPr/>
      <dgm:t>
        <a:bodyPr/>
        <a:lstStyle/>
        <a:p>
          <a:endParaRPr lang="ru-RU"/>
        </a:p>
      </dgm:t>
    </dgm:pt>
    <dgm:pt modelId="{6A66DE60-36C8-451E-AB01-2DE5A2FE7F81}" type="sibTrans" cxnId="{C0DE3BEA-4603-49D4-93B3-0C535202CD4B}">
      <dgm:prSet/>
      <dgm:spPr/>
      <dgm:t>
        <a:bodyPr/>
        <a:lstStyle/>
        <a:p>
          <a:endParaRPr lang="ru-RU"/>
        </a:p>
      </dgm:t>
    </dgm:pt>
    <dgm:pt modelId="{B73CDA69-C654-4FB1-A4BA-885FA7E21C18}" type="pres">
      <dgm:prSet presAssocID="{455D286F-5E61-443B-9367-2C53607B30F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FA2114A-FF2A-4F66-A999-A2136FAFC19D}" type="pres">
      <dgm:prSet presAssocID="{089CB5C2-41FF-4E65-9D3A-79D85C0D7BB3}" presName="arrow" presStyleLbl="node1" presStyleIdx="0" presStyleCnt="2" custScaleY="1000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D789C6-6B1E-451E-8066-C1D1046F3D51}" type="pres">
      <dgm:prSet presAssocID="{CB65D812-DAD4-4686-98F2-BA6B2738202E}" presName="arrow" presStyleLbl="node1" presStyleIdx="1" presStyleCnt="2" custScaleX="96601" custScaleY="1000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DE3BEA-4603-49D4-93B3-0C535202CD4B}" srcId="{455D286F-5E61-443B-9367-2C53607B30F5}" destId="{CB65D812-DAD4-4686-98F2-BA6B2738202E}" srcOrd="1" destOrd="0" parTransId="{6E697202-A6D0-4ABD-9DF1-86762160BEA6}" sibTransId="{6A66DE60-36C8-451E-AB01-2DE5A2FE7F81}"/>
    <dgm:cxn modelId="{BBE85A6D-4FA2-4F0E-A4C3-A6DEDAEB0020}" type="presOf" srcId="{089CB5C2-41FF-4E65-9D3A-79D85C0D7BB3}" destId="{AFA2114A-FF2A-4F66-A999-A2136FAFC19D}" srcOrd="0" destOrd="0" presId="urn:microsoft.com/office/officeart/2005/8/layout/arrow5"/>
    <dgm:cxn modelId="{ABD93AA5-EA77-421E-9CC7-94B19AE9CCD7}" type="presOf" srcId="{455D286F-5E61-443B-9367-2C53607B30F5}" destId="{B73CDA69-C654-4FB1-A4BA-885FA7E21C18}" srcOrd="0" destOrd="0" presId="urn:microsoft.com/office/officeart/2005/8/layout/arrow5"/>
    <dgm:cxn modelId="{F84FE77A-0FBF-4BBC-B5CA-825DA899C46A}" srcId="{455D286F-5E61-443B-9367-2C53607B30F5}" destId="{089CB5C2-41FF-4E65-9D3A-79D85C0D7BB3}" srcOrd="0" destOrd="0" parTransId="{0D69B602-BC98-47CA-86C2-07C59806B7BB}" sibTransId="{AB3B5258-0E98-43DC-B949-CC811B4935B7}"/>
    <dgm:cxn modelId="{7CE42D6F-1EA7-4372-AFCF-1ABE0584A987}" type="presOf" srcId="{CB65D812-DAD4-4686-98F2-BA6B2738202E}" destId="{02D789C6-6B1E-451E-8066-C1D1046F3D51}" srcOrd="0" destOrd="0" presId="urn:microsoft.com/office/officeart/2005/8/layout/arrow5"/>
    <dgm:cxn modelId="{ED8FF512-4D25-4E65-BA12-5BCAC31819AC}" type="presParOf" srcId="{B73CDA69-C654-4FB1-A4BA-885FA7E21C18}" destId="{AFA2114A-FF2A-4F66-A999-A2136FAFC19D}" srcOrd="0" destOrd="0" presId="urn:microsoft.com/office/officeart/2005/8/layout/arrow5"/>
    <dgm:cxn modelId="{F26F5C66-D9BE-4289-ADB6-9FAA94BE5C8C}" type="presParOf" srcId="{B73CDA69-C654-4FB1-A4BA-885FA7E21C18}" destId="{02D789C6-6B1E-451E-8066-C1D1046F3D5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0F6966-4AAF-4551-BC69-28965B53DCA8}" type="doc">
      <dgm:prSet loTypeId="urn:microsoft.com/office/officeart/2005/8/layout/matrix1" loCatId="matrix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5A59A14E-3A30-42ED-A673-8B5AE5B4D307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системный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9E821-B822-4395-850C-E4C9E3B567C7}" type="parTrans" cxnId="{5340EB49-6C08-41D5-B1ED-BC756AB21518}">
      <dgm:prSet/>
      <dgm:spPr/>
      <dgm:t>
        <a:bodyPr/>
        <a:lstStyle/>
        <a:p>
          <a:endParaRPr lang="ru-RU"/>
        </a:p>
      </dgm:t>
    </dgm:pt>
    <dgm:pt modelId="{E2C99004-8275-4904-9602-644CE694209F}" type="sibTrans" cxnId="{5340EB49-6C08-41D5-B1ED-BC756AB21518}">
      <dgm:prSet/>
      <dgm:spPr/>
      <dgm:t>
        <a:bodyPr/>
        <a:lstStyle/>
        <a:p>
          <a:endParaRPr lang="ru-RU"/>
        </a:p>
      </dgm:t>
    </dgm:pt>
    <dgm:pt modelId="{0C853DD0-D27C-4F23-9CCB-A39C6C42E37E}">
      <dgm:prSet phldrT="[Текст]" custT="1"/>
      <dgm:spPr/>
      <dgm:t>
        <a:bodyPr/>
        <a:lstStyle/>
        <a:p>
          <a:r>
            <a:rPr lang="ru-RU" sz="3600" b="1" dirty="0" smtClean="0"/>
            <a:t>психологический  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DD9DCA-2FCB-4E05-AF38-3D6A624783AF}" type="parTrans" cxnId="{A7B556EC-D0B0-497C-9393-52E7811D791C}">
      <dgm:prSet/>
      <dgm:spPr/>
      <dgm:t>
        <a:bodyPr/>
        <a:lstStyle/>
        <a:p>
          <a:endParaRPr lang="ru-RU"/>
        </a:p>
      </dgm:t>
    </dgm:pt>
    <dgm:pt modelId="{8BDAED67-F10F-4586-9B50-BEB0CE176FCB}" type="sibTrans" cxnId="{A7B556EC-D0B0-497C-9393-52E7811D791C}">
      <dgm:prSet/>
      <dgm:spPr/>
      <dgm:t>
        <a:bodyPr/>
        <a:lstStyle/>
        <a:p>
          <a:endParaRPr lang="ru-RU"/>
        </a:p>
      </dgm:t>
    </dgm:pt>
    <dgm:pt modelId="{5BCBC492-7FA5-4900-B49C-907D4FF05D10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ситуационный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219D7-162D-4297-9382-FF571EDBDB79}" type="parTrans" cxnId="{EB3496F0-08A3-43FD-AA6B-788EFB9EF428}">
      <dgm:prSet/>
      <dgm:spPr/>
      <dgm:t>
        <a:bodyPr/>
        <a:lstStyle/>
        <a:p>
          <a:endParaRPr lang="ru-RU"/>
        </a:p>
      </dgm:t>
    </dgm:pt>
    <dgm:pt modelId="{57F8D4C3-1601-4D96-946A-AE4C88FB26A7}" type="sibTrans" cxnId="{EB3496F0-08A3-43FD-AA6B-788EFB9EF428}">
      <dgm:prSet/>
      <dgm:spPr/>
      <dgm:t>
        <a:bodyPr/>
        <a:lstStyle/>
        <a:p>
          <a:endParaRPr lang="ru-RU"/>
        </a:p>
      </dgm:t>
    </dgm:pt>
    <dgm:pt modelId="{E8AF918B-48FB-4E9E-8CDB-F61687FE9ACB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эмпирический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FD2D51-18E3-4C38-A92E-8981005414E9}" type="parTrans" cxnId="{59646884-0370-4231-B421-714C208C7A1A}">
      <dgm:prSet/>
      <dgm:spPr/>
      <dgm:t>
        <a:bodyPr/>
        <a:lstStyle/>
        <a:p>
          <a:endParaRPr lang="ru-RU"/>
        </a:p>
      </dgm:t>
    </dgm:pt>
    <dgm:pt modelId="{CE23F751-DD11-446A-8CF9-268D8BC3F681}" type="sibTrans" cxnId="{59646884-0370-4231-B421-714C208C7A1A}">
      <dgm:prSet/>
      <dgm:spPr/>
      <dgm:t>
        <a:bodyPr/>
        <a:lstStyle/>
        <a:p>
          <a:endParaRPr lang="ru-RU"/>
        </a:p>
      </dgm:t>
    </dgm:pt>
    <dgm:pt modelId="{BBE8DC3C-33F8-44B6-BDB5-8852E6385192}">
      <dgm:prSet phldrT="[Текст]" custT="1"/>
      <dgm:spPr/>
      <dgm:t>
        <a:bodyPr/>
        <a:lstStyle/>
        <a:p>
          <a:r>
            <a: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количественный</a:t>
          </a:r>
          <a:endParaRPr lang="ru-RU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D5E8A-2DC8-4C09-A136-2D693C03D6FC}" type="parTrans" cxnId="{BA61A320-75C5-458B-B0F7-F691732DFB1C}">
      <dgm:prSet/>
      <dgm:spPr/>
      <dgm:t>
        <a:bodyPr/>
        <a:lstStyle/>
        <a:p>
          <a:endParaRPr lang="ru-RU"/>
        </a:p>
      </dgm:t>
    </dgm:pt>
    <dgm:pt modelId="{0C59850A-629B-4A6D-B91E-F8625A3CEABC}" type="sibTrans" cxnId="{BA61A320-75C5-458B-B0F7-F691732DFB1C}">
      <dgm:prSet/>
      <dgm:spPr/>
      <dgm:t>
        <a:bodyPr/>
        <a:lstStyle/>
        <a:p>
          <a:endParaRPr lang="ru-RU"/>
        </a:p>
      </dgm:t>
    </dgm:pt>
    <dgm:pt modelId="{DF597FE9-BC10-47D9-BC7F-B15D59055885}" type="pres">
      <dgm:prSet presAssocID="{ED0F6966-4AAF-4551-BC69-28965B53DCA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9E7ABF-2946-43E5-A81F-FBCD0A113196}" type="pres">
      <dgm:prSet presAssocID="{ED0F6966-4AAF-4551-BC69-28965B53DCA8}" presName="matrix" presStyleCnt="0"/>
      <dgm:spPr/>
    </dgm:pt>
    <dgm:pt modelId="{C763F7B7-B50C-42C8-B093-32630C56D317}" type="pres">
      <dgm:prSet presAssocID="{ED0F6966-4AAF-4551-BC69-28965B53DCA8}" presName="tile1" presStyleLbl="node1" presStyleIdx="0" presStyleCnt="4"/>
      <dgm:spPr/>
      <dgm:t>
        <a:bodyPr/>
        <a:lstStyle/>
        <a:p>
          <a:endParaRPr lang="ru-RU"/>
        </a:p>
      </dgm:t>
    </dgm:pt>
    <dgm:pt modelId="{1FC14EB7-F3E4-43AA-8176-0F865A91756B}" type="pres">
      <dgm:prSet presAssocID="{ED0F6966-4AAF-4551-BC69-28965B53DCA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3D804F-3BFD-40DD-B29D-3D0E76EF7485}" type="pres">
      <dgm:prSet presAssocID="{ED0F6966-4AAF-4551-BC69-28965B53DCA8}" presName="tile2" presStyleLbl="node1" presStyleIdx="1" presStyleCnt="4"/>
      <dgm:spPr/>
      <dgm:t>
        <a:bodyPr/>
        <a:lstStyle/>
        <a:p>
          <a:endParaRPr lang="ru-RU"/>
        </a:p>
      </dgm:t>
    </dgm:pt>
    <dgm:pt modelId="{54C2A750-788F-489A-976C-4E9E60A0404F}" type="pres">
      <dgm:prSet presAssocID="{ED0F6966-4AAF-4551-BC69-28965B53DCA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19537A-2069-4CEB-960B-648F33B6A593}" type="pres">
      <dgm:prSet presAssocID="{ED0F6966-4AAF-4551-BC69-28965B53DCA8}" presName="tile3" presStyleLbl="node1" presStyleIdx="2" presStyleCnt="4"/>
      <dgm:spPr/>
      <dgm:t>
        <a:bodyPr/>
        <a:lstStyle/>
        <a:p>
          <a:endParaRPr lang="ru-RU"/>
        </a:p>
      </dgm:t>
    </dgm:pt>
    <dgm:pt modelId="{48A71AD1-3701-425D-A369-61DBADF9EA49}" type="pres">
      <dgm:prSet presAssocID="{ED0F6966-4AAF-4551-BC69-28965B53DCA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64DA7B-9139-4574-B1AA-ABC1069580C8}" type="pres">
      <dgm:prSet presAssocID="{ED0F6966-4AAF-4551-BC69-28965B53DCA8}" presName="tile4" presStyleLbl="node1" presStyleIdx="3" presStyleCnt="4"/>
      <dgm:spPr/>
      <dgm:t>
        <a:bodyPr/>
        <a:lstStyle/>
        <a:p>
          <a:endParaRPr lang="ru-RU"/>
        </a:p>
      </dgm:t>
    </dgm:pt>
    <dgm:pt modelId="{E3378ECD-4889-495F-AC9F-39B7597562D0}" type="pres">
      <dgm:prSet presAssocID="{ED0F6966-4AAF-4551-BC69-28965B53DCA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9046CF-8D7C-44BB-888D-966F31EB5978}" type="pres">
      <dgm:prSet presAssocID="{ED0F6966-4AAF-4551-BC69-28965B53DCA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D595CD9A-90B3-4C0E-A0A5-E99BA5B3C6C3}" type="presOf" srcId="{0C853DD0-D27C-4F23-9CCB-A39C6C42E37E}" destId="{C763F7B7-B50C-42C8-B093-32630C56D317}" srcOrd="0" destOrd="0" presId="urn:microsoft.com/office/officeart/2005/8/layout/matrix1"/>
    <dgm:cxn modelId="{32316FFE-D577-4203-B423-6B3668CC3B15}" type="presOf" srcId="{ED0F6966-4AAF-4551-BC69-28965B53DCA8}" destId="{DF597FE9-BC10-47D9-BC7F-B15D59055885}" srcOrd="0" destOrd="0" presId="urn:microsoft.com/office/officeart/2005/8/layout/matrix1"/>
    <dgm:cxn modelId="{0FEA17C4-2C38-4070-AAA7-4DF633A7105F}" type="presOf" srcId="{5BCBC492-7FA5-4900-B49C-907D4FF05D10}" destId="{9A3D804F-3BFD-40DD-B29D-3D0E76EF7485}" srcOrd="0" destOrd="0" presId="urn:microsoft.com/office/officeart/2005/8/layout/matrix1"/>
    <dgm:cxn modelId="{EB3496F0-08A3-43FD-AA6B-788EFB9EF428}" srcId="{5A59A14E-3A30-42ED-A673-8B5AE5B4D307}" destId="{5BCBC492-7FA5-4900-B49C-907D4FF05D10}" srcOrd="1" destOrd="0" parTransId="{358219D7-162D-4297-9382-FF571EDBDB79}" sibTransId="{57F8D4C3-1601-4D96-946A-AE4C88FB26A7}"/>
    <dgm:cxn modelId="{331521DF-DA9F-493D-B638-C3A56D47748B}" type="presOf" srcId="{5BCBC492-7FA5-4900-B49C-907D4FF05D10}" destId="{54C2A750-788F-489A-976C-4E9E60A0404F}" srcOrd="1" destOrd="0" presId="urn:microsoft.com/office/officeart/2005/8/layout/matrix1"/>
    <dgm:cxn modelId="{31462A12-43F6-42E4-9B33-B6E2073E89F7}" type="presOf" srcId="{BBE8DC3C-33F8-44B6-BDB5-8852E6385192}" destId="{E3378ECD-4889-495F-AC9F-39B7597562D0}" srcOrd="1" destOrd="0" presId="urn:microsoft.com/office/officeart/2005/8/layout/matrix1"/>
    <dgm:cxn modelId="{A509EBA0-B4FC-4BCB-96F2-C4E487079339}" type="presOf" srcId="{0C853DD0-D27C-4F23-9CCB-A39C6C42E37E}" destId="{1FC14EB7-F3E4-43AA-8176-0F865A91756B}" srcOrd="1" destOrd="0" presId="urn:microsoft.com/office/officeart/2005/8/layout/matrix1"/>
    <dgm:cxn modelId="{33C2A051-479F-4D22-82FF-3432327B4350}" type="presOf" srcId="{BBE8DC3C-33F8-44B6-BDB5-8852E6385192}" destId="{5964DA7B-9139-4574-B1AA-ABC1069580C8}" srcOrd="0" destOrd="0" presId="urn:microsoft.com/office/officeart/2005/8/layout/matrix1"/>
    <dgm:cxn modelId="{A7B556EC-D0B0-497C-9393-52E7811D791C}" srcId="{5A59A14E-3A30-42ED-A673-8B5AE5B4D307}" destId="{0C853DD0-D27C-4F23-9CCB-A39C6C42E37E}" srcOrd="0" destOrd="0" parTransId="{3ADD9DCA-2FCB-4E05-AF38-3D6A624783AF}" sibTransId="{8BDAED67-F10F-4586-9B50-BEB0CE176FCB}"/>
    <dgm:cxn modelId="{59646884-0370-4231-B421-714C208C7A1A}" srcId="{5A59A14E-3A30-42ED-A673-8B5AE5B4D307}" destId="{E8AF918B-48FB-4E9E-8CDB-F61687FE9ACB}" srcOrd="2" destOrd="0" parTransId="{AEFD2D51-18E3-4C38-A92E-8981005414E9}" sibTransId="{CE23F751-DD11-446A-8CF9-268D8BC3F681}"/>
    <dgm:cxn modelId="{4602EDF1-0CEE-498E-A888-C2A5D885CEEE}" type="presOf" srcId="{5A59A14E-3A30-42ED-A673-8B5AE5B4D307}" destId="{A19046CF-8D7C-44BB-888D-966F31EB5978}" srcOrd="0" destOrd="0" presId="urn:microsoft.com/office/officeart/2005/8/layout/matrix1"/>
    <dgm:cxn modelId="{7DE1DF2F-F725-49B0-A0A0-D729CF47D3DD}" type="presOf" srcId="{E8AF918B-48FB-4E9E-8CDB-F61687FE9ACB}" destId="{48A71AD1-3701-425D-A369-61DBADF9EA49}" srcOrd="1" destOrd="0" presId="urn:microsoft.com/office/officeart/2005/8/layout/matrix1"/>
    <dgm:cxn modelId="{5340EB49-6C08-41D5-B1ED-BC756AB21518}" srcId="{ED0F6966-4AAF-4551-BC69-28965B53DCA8}" destId="{5A59A14E-3A30-42ED-A673-8B5AE5B4D307}" srcOrd="0" destOrd="0" parTransId="{A479E821-B822-4395-850C-E4C9E3B567C7}" sibTransId="{E2C99004-8275-4904-9602-644CE694209F}"/>
    <dgm:cxn modelId="{BA61A320-75C5-458B-B0F7-F691732DFB1C}" srcId="{5A59A14E-3A30-42ED-A673-8B5AE5B4D307}" destId="{BBE8DC3C-33F8-44B6-BDB5-8852E6385192}" srcOrd="3" destOrd="0" parTransId="{DC1D5E8A-2DC8-4C09-A136-2D693C03D6FC}" sibTransId="{0C59850A-629B-4A6D-B91E-F8625A3CEABC}"/>
    <dgm:cxn modelId="{9005C8D1-A8D6-4813-9EE1-2E8F445DC48A}" type="presOf" srcId="{E8AF918B-48FB-4E9E-8CDB-F61687FE9ACB}" destId="{5219537A-2069-4CEB-960B-648F33B6A593}" srcOrd="0" destOrd="0" presId="urn:microsoft.com/office/officeart/2005/8/layout/matrix1"/>
    <dgm:cxn modelId="{FC68382F-56D8-41C4-B6C8-B442E8ED9A41}" type="presParOf" srcId="{DF597FE9-BC10-47D9-BC7F-B15D59055885}" destId="{0C9E7ABF-2946-43E5-A81F-FBCD0A113196}" srcOrd="0" destOrd="0" presId="urn:microsoft.com/office/officeart/2005/8/layout/matrix1"/>
    <dgm:cxn modelId="{FB4D0591-D40E-4A5A-A6A6-66BE2B613949}" type="presParOf" srcId="{0C9E7ABF-2946-43E5-A81F-FBCD0A113196}" destId="{C763F7B7-B50C-42C8-B093-32630C56D317}" srcOrd="0" destOrd="0" presId="urn:microsoft.com/office/officeart/2005/8/layout/matrix1"/>
    <dgm:cxn modelId="{3868A4FE-691F-4BC7-882E-F0D3FF57B3F3}" type="presParOf" srcId="{0C9E7ABF-2946-43E5-A81F-FBCD0A113196}" destId="{1FC14EB7-F3E4-43AA-8176-0F865A91756B}" srcOrd="1" destOrd="0" presId="urn:microsoft.com/office/officeart/2005/8/layout/matrix1"/>
    <dgm:cxn modelId="{84F68171-0039-424F-BAFA-86E176A1E945}" type="presParOf" srcId="{0C9E7ABF-2946-43E5-A81F-FBCD0A113196}" destId="{9A3D804F-3BFD-40DD-B29D-3D0E76EF7485}" srcOrd="2" destOrd="0" presId="urn:microsoft.com/office/officeart/2005/8/layout/matrix1"/>
    <dgm:cxn modelId="{2A6A49D8-4D0B-4CFA-A60C-741A1BD8AE9B}" type="presParOf" srcId="{0C9E7ABF-2946-43E5-A81F-FBCD0A113196}" destId="{54C2A750-788F-489A-976C-4E9E60A0404F}" srcOrd="3" destOrd="0" presId="urn:microsoft.com/office/officeart/2005/8/layout/matrix1"/>
    <dgm:cxn modelId="{0899C8D6-7789-45AA-B9C1-10576399B48F}" type="presParOf" srcId="{0C9E7ABF-2946-43E5-A81F-FBCD0A113196}" destId="{5219537A-2069-4CEB-960B-648F33B6A593}" srcOrd="4" destOrd="0" presId="urn:microsoft.com/office/officeart/2005/8/layout/matrix1"/>
    <dgm:cxn modelId="{B3938E7B-F0FB-43AC-A3B7-0FCC67143CEA}" type="presParOf" srcId="{0C9E7ABF-2946-43E5-A81F-FBCD0A113196}" destId="{48A71AD1-3701-425D-A369-61DBADF9EA49}" srcOrd="5" destOrd="0" presId="urn:microsoft.com/office/officeart/2005/8/layout/matrix1"/>
    <dgm:cxn modelId="{ABA3E93E-4FCE-4B9A-BA6C-4DCF4C772B26}" type="presParOf" srcId="{0C9E7ABF-2946-43E5-A81F-FBCD0A113196}" destId="{5964DA7B-9139-4574-B1AA-ABC1069580C8}" srcOrd="6" destOrd="0" presId="urn:microsoft.com/office/officeart/2005/8/layout/matrix1"/>
    <dgm:cxn modelId="{552CF6F1-85C6-4DFA-86AB-C1D79F66F051}" type="presParOf" srcId="{0C9E7ABF-2946-43E5-A81F-FBCD0A113196}" destId="{E3378ECD-4889-495F-AC9F-39B7597562D0}" srcOrd="7" destOrd="0" presId="urn:microsoft.com/office/officeart/2005/8/layout/matrix1"/>
    <dgm:cxn modelId="{8434E68B-3FCA-477D-9514-68CA918FE3E8}" type="presParOf" srcId="{DF597FE9-BC10-47D9-BC7F-B15D59055885}" destId="{A19046CF-8D7C-44BB-888D-966F31EB597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E015F7-BE0F-4764-9183-4AB5D5E5C248}" type="doc">
      <dgm:prSet loTypeId="urn:microsoft.com/office/officeart/2005/8/layout/hList7" loCatId="relationship" qsTypeId="urn:microsoft.com/office/officeart/2005/8/quickstyle/simple1" qsCatId="simple" csTypeId="urn:microsoft.com/office/officeart/2005/8/colors/accent0_1" csCatId="mainScheme" phldr="1"/>
      <dgm:spPr/>
    </dgm:pt>
    <dgm:pt modelId="{A9C9398E-F293-4AD4-AA58-530816B8BFD0}">
      <dgm:prSet phldrT="[Текст]" custT="1"/>
      <dgm:spPr/>
      <dgm:t>
        <a:bodyPr/>
        <a:lstStyle/>
        <a:p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Познавательная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- изучение основных психологических особенностей управления как специфической сферы профессиональной деятельности, определить ее роль и значимость в развитии организаций, групп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E1BEB-B6DD-484B-955C-AB38BDF96963}" type="parTrans" cxnId="{8BAF5F07-F677-44FA-8F02-20ABCE45490A}">
      <dgm:prSet/>
      <dgm:spPr/>
      <dgm:t>
        <a:bodyPr/>
        <a:lstStyle/>
        <a:p>
          <a:endParaRPr lang="ru-RU"/>
        </a:p>
      </dgm:t>
    </dgm:pt>
    <dgm:pt modelId="{505D82C1-08EF-4198-890F-7DE5CAEEDD05}" type="sibTrans" cxnId="{8BAF5F07-F677-44FA-8F02-20ABCE45490A}">
      <dgm:prSet/>
      <dgm:spPr/>
      <dgm:t>
        <a:bodyPr/>
        <a:lstStyle/>
        <a:p>
          <a:endParaRPr lang="ru-RU"/>
        </a:p>
      </dgm:t>
    </dgm:pt>
    <dgm:pt modelId="{2C5C2597-7073-4291-89AC-93A6EEF9550A}">
      <dgm:prSet phldrT="[Текст]" custT="1"/>
      <dgm:spPr/>
      <dgm:t>
        <a:bodyPr/>
        <a:lstStyle/>
        <a:p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Оценочная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— выявление соответствия или несоответствия системы управления основным тенденциям общества, социальным ожиданиям, потребностям и интересам сотрудников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BDEC40-3FDA-416F-A7A5-41D79101B64F}" type="parTrans" cxnId="{AAFDCE1E-EE16-48FE-934D-871ABB7EF68B}">
      <dgm:prSet/>
      <dgm:spPr/>
      <dgm:t>
        <a:bodyPr/>
        <a:lstStyle/>
        <a:p>
          <a:endParaRPr lang="ru-RU"/>
        </a:p>
      </dgm:t>
    </dgm:pt>
    <dgm:pt modelId="{177D2CB9-2BF8-4FCE-80D3-82952019B221}" type="sibTrans" cxnId="{AAFDCE1E-EE16-48FE-934D-871ABB7EF68B}">
      <dgm:prSet/>
      <dgm:spPr/>
      <dgm:t>
        <a:bodyPr/>
        <a:lstStyle/>
        <a:p>
          <a:endParaRPr lang="ru-RU"/>
        </a:p>
      </dgm:t>
    </dgm:pt>
    <dgm:pt modelId="{76BB4DFA-26A8-4104-A29A-131B1AF21A88}">
      <dgm:prSet phldrT="[Текст]" custT="1"/>
      <dgm:spPr/>
      <dgm:t>
        <a:bodyPr/>
        <a:lstStyle/>
        <a:p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Прогностическая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- направлена на выявление наиболее вероятных и желательных изменений в управленческой деятельности в пределах ближайшего или более отдаленного будущего, т.е. на определение возможных траекторий развития управления, на его прогнозирование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E724A-5B50-4186-A5FC-2355F2F4B948}" type="parTrans" cxnId="{EAB508AA-4DC5-4CF7-9212-4C3CC707278E}">
      <dgm:prSet/>
      <dgm:spPr/>
      <dgm:t>
        <a:bodyPr/>
        <a:lstStyle/>
        <a:p>
          <a:endParaRPr lang="ru-RU"/>
        </a:p>
      </dgm:t>
    </dgm:pt>
    <dgm:pt modelId="{D3D97D65-3223-49E6-B5A3-8E9C64D4FA35}" type="sibTrans" cxnId="{EAB508AA-4DC5-4CF7-9212-4C3CC707278E}">
      <dgm:prSet/>
      <dgm:spPr/>
      <dgm:t>
        <a:bodyPr/>
        <a:lstStyle/>
        <a:p>
          <a:endParaRPr lang="ru-RU"/>
        </a:p>
      </dgm:t>
    </dgm:pt>
    <dgm:pt modelId="{8C33C85C-C431-4B90-B0BC-F745440737DF}">
      <dgm:prSet phldrT="[Текст]" custT="1"/>
      <dgm:spPr/>
      <dgm:t>
        <a:bodyPr/>
        <a:lstStyle/>
        <a:p>
          <a:pPr algn="just"/>
          <a:r>
            <a:rPr lang="ru-RU" sz="16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Образовательная (обучающая) 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в распространении управленческих знаний через систему учебных заведений, раз личных институтов и центров повышения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валификации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переобучения и </a:t>
          </a:r>
          <a:r>
            <a:rPr lang="ru-RU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переквалифицирования</a:t>
          </a:r>
          <a:r>
            <a: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кадров. Приобретение знаний, умений и навыков практического осуществления управленческой деятельности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BAAD0F-E909-446A-84D0-88D0023482DC}" type="parTrans" cxnId="{858CBB23-DC58-4F2F-A340-F248F3CCD17A}">
      <dgm:prSet/>
      <dgm:spPr/>
      <dgm:t>
        <a:bodyPr/>
        <a:lstStyle/>
        <a:p>
          <a:endParaRPr lang="ru-RU"/>
        </a:p>
      </dgm:t>
    </dgm:pt>
    <dgm:pt modelId="{F6C9F779-83BD-4701-9252-F25F4466CDCE}" type="sibTrans" cxnId="{858CBB23-DC58-4F2F-A340-F248F3CCD17A}">
      <dgm:prSet/>
      <dgm:spPr/>
      <dgm:t>
        <a:bodyPr/>
        <a:lstStyle/>
        <a:p>
          <a:endParaRPr lang="ru-RU"/>
        </a:p>
      </dgm:t>
    </dgm:pt>
    <dgm:pt modelId="{D3279577-B337-4AEC-B23A-8DCA33171A3E}" type="pres">
      <dgm:prSet presAssocID="{4AE015F7-BE0F-4764-9183-4AB5D5E5C248}" presName="Name0" presStyleCnt="0">
        <dgm:presLayoutVars>
          <dgm:dir/>
          <dgm:resizeHandles val="exact"/>
        </dgm:presLayoutVars>
      </dgm:prSet>
      <dgm:spPr/>
    </dgm:pt>
    <dgm:pt modelId="{F1539ACF-08AD-47CA-9472-26DC53DF260B}" type="pres">
      <dgm:prSet presAssocID="{4AE015F7-BE0F-4764-9183-4AB5D5E5C248}" presName="fgShape" presStyleLbl="fgShp" presStyleIdx="0" presStyleCnt="1" custScaleX="100758" custScaleY="50832" custLinFactNeighborX="348" custLinFactNeighborY="58947"/>
      <dgm:spPr>
        <a:solidFill>
          <a:srgbClr val="00B050"/>
        </a:solidFill>
      </dgm:spPr>
    </dgm:pt>
    <dgm:pt modelId="{9D44866B-DB89-49E7-BD72-260E7EA013FF}" type="pres">
      <dgm:prSet presAssocID="{4AE015F7-BE0F-4764-9183-4AB5D5E5C248}" presName="linComp" presStyleCnt="0"/>
      <dgm:spPr/>
    </dgm:pt>
    <dgm:pt modelId="{8C9522D5-2245-4A0E-A136-4D134EFDA496}" type="pres">
      <dgm:prSet presAssocID="{A9C9398E-F293-4AD4-AA58-530816B8BFD0}" presName="compNode" presStyleCnt="0"/>
      <dgm:spPr/>
    </dgm:pt>
    <dgm:pt modelId="{7BDD7A5B-3416-44F4-9A63-4B26ABAE98B5}" type="pres">
      <dgm:prSet presAssocID="{A9C9398E-F293-4AD4-AA58-530816B8BFD0}" presName="bkgdShape" presStyleLbl="node1" presStyleIdx="0" presStyleCnt="4"/>
      <dgm:spPr/>
      <dgm:t>
        <a:bodyPr/>
        <a:lstStyle/>
        <a:p>
          <a:endParaRPr lang="ru-RU"/>
        </a:p>
      </dgm:t>
    </dgm:pt>
    <dgm:pt modelId="{061571C0-ABC9-416C-AA0E-F8A37E85E935}" type="pres">
      <dgm:prSet presAssocID="{A9C9398E-F293-4AD4-AA58-530816B8BFD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2F4DAE-0F47-42F3-929C-C50C71B36170}" type="pres">
      <dgm:prSet presAssocID="{A9C9398E-F293-4AD4-AA58-530816B8BFD0}" presName="invisiNode" presStyleLbl="node1" presStyleIdx="0" presStyleCnt="4"/>
      <dgm:spPr/>
    </dgm:pt>
    <dgm:pt modelId="{9FA2341A-413C-45E4-850E-8139A1DE7C68}" type="pres">
      <dgm:prSet presAssocID="{A9C9398E-F293-4AD4-AA58-530816B8BFD0}" presName="imagNode" presStyleLbl="fgImgPlace1" presStyleIdx="0" presStyleCnt="4" custScaleX="107834" custScaleY="97953" custLinFactNeighborX="-9585" custLinFactNeighborY="-1693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ru-RU"/>
        </a:p>
      </dgm:t>
    </dgm:pt>
    <dgm:pt modelId="{4EC1B3DE-32F7-4F0B-9EE0-49955865AF9D}" type="pres">
      <dgm:prSet presAssocID="{505D82C1-08EF-4198-890F-7DE5CAEEDD05}" presName="sibTrans" presStyleLbl="sibTrans2D1" presStyleIdx="0" presStyleCnt="0"/>
      <dgm:spPr/>
      <dgm:t>
        <a:bodyPr/>
        <a:lstStyle/>
        <a:p>
          <a:endParaRPr lang="ru-RU"/>
        </a:p>
      </dgm:t>
    </dgm:pt>
    <dgm:pt modelId="{94EDD8BB-2EFE-4B7F-AB8B-97D3DDFBACB8}" type="pres">
      <dgm:prSet presAssocID="{2C5C2597-7073-4291-89AC-93A6EEF9550A}" presName="compNode" presStyleCnt="0"/>
      <dgm:spPr/>
    </dgm:pt>
    <dgm:pt modelId="{4AABE0F7-2A6C-4E78-BA75-B4B99CE61128}" type="pres">
      <dgm:prSet presAssocID="{2C5C2597-7073-4291-89AC-93A6EEF9550A}" presName="bkgdShape" presStyleLbl="node1" presStyleIdx="1" presStyleCnt="4"/>
      <dgm:spPr/>
      <dgm:t>
        <a:bodyPr/>
        <a:lstStyle/>
        <a:p>
          <a:endParaRPr lang="ru-RU"/>
        </a:p>
      </dgm:t>
    </dgm:pt>
    <dgm:pt modelId="{A6CB8EF2-A4E1-4E5A-8340-A26CB0F51BE3}" type="pres">
      <dgm:prSet presAssocID="{2C5C2597-7073-4291-89AC-93A6EEF9550A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213829-DD4A-4012-87EA-D8F5F5B8DD56}" type="pres">
      <dgm:prSet presAssocID="{2C5C2597-7073-4291-89AC-93A6EEF9550A}" presName="invisiNode" presStyleLbl="node1" presStyleIdx="1" presStyleCnt="4"/>
      <dgm:spPr/>
    </dgm:pt>
    <dgm:pt modelId="{3C111DFD-5E7E-4B45-A8EE-F18010F81359}" type="pres">
      <dgm:prSet presAssocID="{2C5C2597-7073-4291-89AC-93A6EEF9550A}" presName="imagNode" presStyleLbl="fgImgPlace1" presStyleIdx="1" presStyleCnt="4" custScaleX="115161" custScaleY="105409" custLinFactNeighborX="-19511" custLinFactNeighborY="-1320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ru-RU"/>
        </a:p>
      </dgm:t>
    </dgm:pt>
    <dgm:pt modelId="{EE39CE38-3780-4FF7-AF9B-56215E55EFE3}" type="pres">
      <dgm:prSet presAssocID="{177D2CB9-2BF8-4FCE-80D3-82952019B22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44C9F584-E7BE-4F0E-9E74-CEE08B1DF0F5}" type="pres">
      <dgm:prSet presAssocID="{76BB4DFA-26A8-4104-A29A-131B1AF21A88}" presName="compNode" presStyleCnt="0"/>
      <dgm:spPr/>
    </dgm:pt>
    <dgm:pt modelId="{040B0D9B-9E72-4A7A-AAB0-81B3DD0EC78D}" type="pres">
      <dgm:prSet presAssocID="{76BB4DFA-26A8-4104-A29A-131B1AF21A88}" presName="bkgdShape" presStyleLbl="node1" presStyleIdx="2" presStyleCnt="4"/>
      <dgm:spPr/>
      <dgm:t>
        <a:bodyPr/>
        <a:lstStyle/>
        <a:p>
          <a:endParaRPr lang="ru-RU"/>
        </a:p>
      </dgm:t>
    </dgm:pt>
    <dgm:pt modelId="{6809D441-8700-4903-88EB-050EE8191B3D}" type="pres">
      <dgm:prSet presAssocID="{76BB4DFA-26A8-4104-A29A-131B1AF21A88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5A1739-04F1-45A3-8077-A1C62971C0E2}" type="pres">
      <dgm:prSet presAssocID="{76BB4DFA-26A8-4104-A29A-131B1AF21A88}" presName="invisiNode" presStyleLbl="node1" presStyleIdx="2" presStyleCnt="4"/>
      <dgm:spPr/>
    </dgm:pt>
    <dgm:pt modelId="{E13E24E9-06FF-4686-830C-E43093CC98D7}" type="pres">
      <dgm:prSet presAssocID="{76BB4DFA-26A8-4104-A29A-131B1AF21A88}" presName="imagNode" presStyleLbl="fgImgPlace1" presStyleIdx="2" presStyleCnt="4" custScaleX="110886" custScaleY="86423" custLinFactNeighborX="-5800" custLinFactNeighborY="-1373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  <dgm:t>
        <a:bodyPr/>
        <a:lstStyle/>
        <a:p>
          <a:endParaRPr lang="ru-RU"/>
        </a:p>
      </dgm:t>
    </dgm:pt>
    <dgm:pt modelId="{EBA8F229-622B-4774-9AC3-1D5056CEE987}" type="pres">
      <dgm:prSet presAssocID="{D3D97D65-3223-49E6-B5A3-8E9C64D4FA35}" presName="sibTrans" presStyleLbl="sibTrans2D1" presStyleIdx="0" presStyleCnt="0"/>
      <dgm:spPr/>
      <dgm:t>
        <a:bodyPr/>
        <a:lstStyle/>
        <a:p>
          <a:endParaRPr lang="ru-RU"/>
        </a:p>
      </dgm:t>
    </dgm:pt>
    <dgm:pt modelId="{BF3AF273-C2EC-41FB-AB06-BA6364020DB7}" type="pres">
      <dgm:prSet presAssocID="{8C33C85C-C431-4B90-B0BC-F745440737DF}" presName="compNode" presStyleCnt="0"/>
      <dgm:spPr/>
    </dgm:pt>
    <dgm:pt modelId="{3359546F-D37A-4E0D-8B23-B44E7A589FA0}" type="pres">
      <dgm:prSet presAssocID="{8C33C85C-C431-4B90-B0BC-F745440737DF}" presName="bkgdShape" presStyleLbl="node1" presStyleIdx="3" presStyleCnt="4"/>
      <dgm:spPr/>
      <dgm:t>
        <a:bodyPr/>
        <a:lstStyle/>
        <a:p>
          <a:endParaRPr lang="ru-RU"/>
        </a:p>
      </dgm:t>
    </dgm:pt>
    <dgm:pt modelId="{E09CC07A-9892-4C2E-BF2A-A21D24970473}" type="pres">
      <dgm:prSet presAssocID="{8C33C85C-C431-4B90-B0BC-F745440737DF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F885C0-7CE2-4C37-AD3C-408CFF88303C}" type="pres">
      <dgm:prSet presAssocID="{8C33C85C-C431-4B90-B0BC-F745440737DF}" presName="invisiNode" presStyleLbl="node1" presStyleIdx="3" presStyleCnt="4"/>
      <dgm:spPr/>
    </dgm:pt>
    <dgm:pt modelId="{B6C676B1-9287-45E7-8C50-F6A856CCE46A}" type="pres">
      <dgm:prSet presAssocID="{8C33C85C-C431-4B90-B0BC-F745440737DF}" presName="imagNode" presStyleLbl="fgImgPlace1" presStyleIdx="3" presStyleCnt="4" custScaleX="106448" custScaleY="75878" custLinFactNeighborX="-10547" custLinFactNeighborY="-2902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EF2BE3D9-8A31-4EE7-8357-B18C7E577F33}" type="presOf" srcId="{2C5C2597-7073-4291-89AC-93A6EEF9550A}" destId="{4AABE0F7-2A6C-4E78-BA75-B4B99CE61128}" srcOrd="0" destOrd="0" presId="urn:microsoft.com/office/officeart/2005/8/layout/hList7"/>
    <dgm:cxn modelId="{AAFDCE1E-EE16-48FE-934D-871ABB7EF68B}" srcId="{4AE015F7-BE0F-4764-9183-4AB5D5E5C248}" destId="{2C5C2597-7073-4291-89AC-93A6EEF9550A}" srcOrd="1" destOrd="0" parTransId="{DCBDEC40-3FDA-416F-A7A5-41D79101B64F}" sibTransId="{177D2CB9-2BF8-4FCE-80D3-82952019B221}"/>
    <dgm:cxn modelId="{96EE6294-8F05-4F4B-8AD7-C8A369F02DB7}" type="presOf" srcId="{505D82C1-08EF-4198-890F-7DE5CAEEDD05}" destId="{4EC1B3DE-32F7-4F0B-9EE0-49955865AF9D}" srcOrd="0" destOrd="0" presId="urn:microsoft.com/office/officeart/2005/8/layout/hList7"/>
    <dgm:cxn modelId="{8BAF5F07-F677-44FA-8F02-20ABCE45490A}" srcId="{4AE015F7-BE0F-4764-9183-4AB5D5E5C248}" destId="{A9C9398E-F293-4AD4-AA58-530816B8BFD0}" srcOrd="0" destOrd="0" parTransId="{5D7E1BEB-B6DD-484B-955C-AB38BDF96963}" sibTransId="{505D82C1-08EF-4198-890F-7DE5CAEEDD05}"/>
    <dgm:cxn modelId="{6D6D81E4-DD10-4F95-9F1B-C2816F18FC55}" type="presOf" srcId="{76BB4DFA-26A8-4104-A29A-131B1AF21A88}" destId="{6809D441-8700-4903-88EB-050EE8191B3D}" srcOrd="1" destOrd="0" presId="urn:microsoft.com/office/officeart/2005/8/layout/hList7"/>
    <dgm:cxn modelId="{C8E9770B-025E-442E-BF11-03013BF249C5}" type="presOf" srcId="{76BB4DFA-26A8-4104-A29A-131B1AF21A88}" destId="{040B0D9B-9E72-4A7A-AAB0-81B3DD0EC78D}" srcOrd="0" destOrd="0" presId="urn:microsoft.com/office/officeart/2005/8/layout/hList7"/>
    <dgm:cxn modelId="{6A59CF62-4245-470E-B12C-82BBB4E651D0}" type="presOf" srcId="{8C33C85C-C431-4B90-B0BC-F745440737DF}" destId="{E09CC07A-9892-4C2E-BF2A-A21D24970473}" srcOrd="1" destOrd="0" presId="urn:microsoft.com/office/officeart/2005/8/layout/hList7"/>
    <dgm:cxn modelId="{C17557BF-6949-4033-948F-0F02D54D033C}" type="presOf" srcId="{177D2CB9-2BF8-4FCE-80D3-82952019B221}" destId="{EE39CE38-3780-4FF7-AF9B-56215E55EFE3}" srcOrd="0" destOrd="0" presId="urn:microsoft.com/office/officeart/2005/8/layout/hList7"/>
    <dgm:cxn modelId="{858CBB23-DC58-4F2F-A340-F248F3CCD17A}" srcId="{4AE015F7-BE0F-4764-9183-4AB5D5E5C248}" destId="{8C33C85C-C431-4B90-B0BC-F745440737DF}" srcOrd="3" destOrd="0" parTransId="{61BAAD0F-E909-446A-84D0-88D0023482DC}" sibTransId="{F6C9F779-83BD-4701-9252-F25F4466CDCE}"/>
    <dgm:cxn modelId="{A6900051-6AA1-499A-975B-F1E68D48B287}" type="presOf" srcId="{A9C9398E-F293-4AD4-AA58-530816B8BFD0}" destId="{061571C0-ABC9-416C-AA0E-F8A37E85E935}" srcOrd="1" destOrd="0" presId="urn:microsoft.com/office/officeart/2005/8/layout/hList7"/>
    <dgm:cxn modelId="{72E0F25A-7ED8-40FA-A704-9D9573D309ED}" type="presOf" srcId="{A9C9398E-F293-4AD4-AA58-530816B8BFD0}" destId="{7BDD7A5B-3416-44F4-9A63-4B26ABAE98B5}" srcOrd="0" destOrd="0" presId="urn:microsoft.com/office/officeart/2005/8/layout/hList7"/>
    <dgm:cxn modelId="{14662573-03A0-45E7-8590-0F1609954517}" type="presOf" srcId="{D3D97D65-3223-49E6-B5A3-8E9C64D4FA35}" destId="{EBA8F229-622B-4774-9AC3-1D5056CEE987}" srcOrd="0" destOrd="0" presId="urn:microsoft.com/office/officeart/2005/8/layout/hList7"/>
    <dgm:cxn modelId="{170CF3BA-4A2F-4CA2-B760-C17BCCE4D72A}" type="presOf" srcId="{2C5C2597-7073-4291-89AC-93A6EEF9550A}" destId="{A6CB8EF2-A4E1-4E5A-8340-A26CB0F51BE3}" srcOrd="1" destOrd="0" presId="urn:microsoft.com/office/officeart/2005/8/layout/hList7"/>
    <dgm:cxn modelId="{EAB508AA-4DC5-4CF7-9212-4C3CC707278E}" srcId="{4AE015F7-BE0F-4764-9183-4AB5D5E5C248}" destId="{76BB4DFA-26A8-4104-A29A-131B1AF21A88}" srcOrd="2" destOrd="0" parTransId="{DB9E724A-5B50-4186-A5FC-2355F2F4B948}" sibTransId="{D3D97D65-3223-49E6-B5A3-8E9C64D4FA35}"/>
    <dgm:cxn modelId="{88E39079-169B-46F4-8E5F-556E5A2F38C7}" type="presOf" srcId="{4AE015F7-BE0F-4764-9183-4AB5D5E5C248}" destId="{D3279577-B337-4AEC-B23A-8DCA33171A3E}" srcOrd="0" destOrd="0" presId="urn:microsoft.com/office/officeart/2005/8/layout/hList7"/>
    <dgm:cxn modelId="{632DFD55-6386-4D03-B311-1C5EE8DCB74D}" type="presOf" srcId="{8C33C85C-C431-4B90-B0BC-F745440737DF}" destId="{3359546F-D37A-4E0D-8B23-B44E7A589FA0}" srcOrd="0" destOrd="0" presId="urn:microsoft.com/office/officeart/2005/8/layout/hList7"/>
    <dgm:cxn modelId="{B9E13C34-0B85-44D6-826F-532DB5DD32C9}" type="presParOf" srcId="{D3279577-B337-4AEC-B23A-8DCA33171A3E}" destId="{F1539ACF-08AD-47CA-9472-26DC53DF260B}" srcOrd="0" destOrd="0" presId="urn:microsoft.com/office/officeart/2005/8/layout/hList7"/>
    <dgm:cxn modelId="{1E356CF6-7C9D-4212-9A35-402F8F41285E}" type="presParOf" srcId="{D3279577-B337-4AEC-B23A-8DCA33171A3E}" destId="{9D44866B-DB89-49E7-BD72-260E7EA013FF}" srcOrd="1" destOrd="0" presId="urn:microsoft.com/office/officeart/2005/8/layout/hList7"/>
    <dgm:cxn modelId="{FABAD490-C476-4832-8B53-EB769DB26412}" type="presParOf" srcId="{9D44866B-DB89-49E7-BD72-260E7EA013FF}" destId="{8C9522D5-2245-4A0E-A136-4D134EFDA496}" srcOrd="0" destOrd="0" presId="urn:microsoft.com/office/officeart/2005/8/layout/hList7"/>
    <dgm:cxn modelId="{D6439CB8-4F9E-4C14-B0FD-DAF34CD1C2A6}" type="presParOf" srcId="{8C9522D5-2245-4A0E-A136-4D134EFDA496}" destId="{7BDD7A5B-3416-44F4-9A63-4B26ABAE98B5}" srcOrd="0" destOrd="0" presId="urn:microsoft.com/office/officeart/2005/8/layout/hList7"/>
    <dgm:cxn modelId="{34CED646-99EE-4E3B-8CD7-90C5D18BCEC5}" type="presParOf" srcId="{8C9522D5-2245-4A0E-A136-4D134EFDA496}" destId="{061571C0-ABC9-416C-AA0E-F8A37E85E935}" srcOrd="1" destOrd="0" presId="urn:microsoft.com/office/officeart/2005/8/layout/hList7"/>
    <dgm:cxn modelId="{831A9821-06D9-4ED2-8C7B-2D2F56C2A073}" type="presParOf" srcId="{8C9522D5-2245-4A0E-A136-4D134EFDA496}" destId="{922F4DAE-0F47-42F3-929C-C50C71B36170}" srcOrd="2" destOrd="0" presId="urn:microsoft.com/office/officeart/2005/8/layout/hList7"/>
    <dgm:cxn modelId="{900CE0C7-990D-4BD3-B6C8-82E0F61866BB}" type="presParOf" srcId="{8C9522D5-2245-4A0E-A136-4D134EFDA496}" destId="{9FA2341A-413C-45E4-850E-8139A1DE7C68}" srcOrd="3" destOrd="0" presId="urn:microsoft.com/office/officeart/2005/8/layout/hList7"/>
    <dgm:cxn modelId="{A77D5CFE-FBF2-48CC-B3EA-C37E97F5E6FA}" type="presParOf" srcId="{9D44866B-DB89-49E7-BD72-260E7EA013FF}" destId="{4EC1B3DE-32F7-4F0B-9EE0-49955865AF9D}" srcOrd="1" destOrd="0" presId="urn:microsoft.com/office/officeart/2005/8/layout/hList7"/>
    <dgm:cxn modelId="{62DC4592-EE8D-4567-9C8A-56B85F0EF2CD}" type="presParOf" srcId="{9D44866B-DB89-49E7-BD72-260E7EA013FF}" destId="{94EDD8BB-2EFE-4B7F-AB8B-97D3DDFBACB8}" srcOrd="2" destOrd="0" presId="urn:microsoft.com/office/officeart/2005/8/layout/hList7"/>
    <dgm:cxn modelId="{B40BAE7A-3105-4D8D-9CB4-8BA2DF29CD49}" type="presParOf" srcId="{94EDD8BB-2EFE-4B7F-AB8B-97D3DDFBACB8}" destId="{4AABE0F7-2A6C-4E78-BA75-B4B99CE61128}" srcOrd="0" destOrd="0" presId="urn:microsoft.com/office/officeart/2005/8/layout/hList7"/>
    <dgm:cxn modelId="{B33AF452-5693-45E6-AD51-261DA8245341}" type="presParOf" srcId="{94EDD8BB-2EFE-4B7F-AB8B-97D3DDFBACB8}" destId="{A6CB8EF2-A4E1-4E5A-8340-A26CB0F51BE3}" srcOrd="1" destOrd="0" presId="urn:microsoft.com/office/officeart/2005/8/layout/hList7"/>
    <dgm:cxn modelId="{5BDF9BC0-A3B0-4523-AAB6-ADB1F2F982E4}" type="presParOf" srcId="{94EDD8BB-2EFE-4B7F-AB8B-97D3DDFBACB8}" destId="{E5213829-DD4A-4012-87EA-D8F5F5B8DD56}" srcOrd="2" destOrd="0" presId="urn:microsoft.com/office/officeart/2005/8/layout/hList7"/>
    <dgm:cxn modelId="{0803F541-9FFC-49F7-8E53-59029FDD56DB}" type="presParOf" srcId="{94EDD8BB-2EFE-4B7F-AB8B-97D3DDFBACB8}" destId="{3C111DFD-5E7E-4B45-A8EE-F18010F81359}" srcOrd="3" destOrd="0" presId="urn:microsoft.com/office/officeart/2005/8/layout/hList7"/>
    <dgm:cxn modelId="{98868EFB-42E0-43F6-B2FE-9CD888FB4DDF}" type="presParOf" srcId="{9D44866B-DB89-49E7-BD72-260E7EA013FF}" destId="{EE39CE38-3780-4FF7-AF9B-56215E55EFE3}" srcOrd="3" destOrd="0" presId="urn:microsoft.com/office/officeart/2005/8/layout/hList7"/>
    <dgm:cxn modelId="{E58DDBE9-8774-40F1-8038-4C37D06C318C}" type="presParOf" srcId="{9D44866B-DB89-49E7-BD72-260E7EA013FF}" destId="{44C9F584-E7BE-4F0E-9E74-CEE08B1DF0F5}" srcOrd="4" destOrd="0" presId="urn:microsoft.com/office/officeart/2005/8/layout/hList7"/>
    <dgm:cxn modelId="{AA7934E3-4BFF-4AAD-AE9D-3FCE3378EC14}" type="presParOf" srcId="{44C9F584-E7BE-4F0E-9E74-CEE08B1DF0F5}" destId="{040B0D9B-9E72-4A7A-AAB0-81B3DD0EC78D}" srcOrd="0" destOrd="0" presId="urn:microsoft.com/office/officeart/2005/8/layout/hList7"/>
    <dgm:cxn modelId="{85CABA23-A2F1-4FCE-A8C5-E9BD1F6D09F0}" type="presParOf" srcId="{44C9F584-E7BE-4F0E-9E74-CEE08B1DF0F5}" destId="{6809D441-8700-4903-88EB-050EE8191B3D}" srcOrd="1" destOrd="0" presId="urn:microsoft.com/office/officeart/2005/8/layout/hList7"/>
    <dgm:cxn modelId="{54ECB773-3209-487C-9A91-624BC7926CC7}" type="presParOf" srcId="{44C9F584-E7BE-4F0E-9E74-CEE08B1DF0F5}" destId="{755A1739-04F1-45A3-8077-A1C62971C0E2}" srcOrd="2" destOrd="0" presId="urn:microsoft.com/office/officeart/2005/8/layout/hList7"/>
    <dgm:cxn modelId="{FC44BB78-BA03-4486-B7AE-6690FE5D88A3}" type="presParOf" srcId="{44C9F584-E7BE-4F0E-9E74-CEE08B1DF0F5}" destId="{E13E24E9-06FF-4686-830C-E43093CC98D7}" srcOrd="3" destOrd="0" presId="urn:microsoft.com/office/officeart/2005/8/layout/hList7"/>
    <dgm:cxn modelId="{8C03D182-0E05-4C45-BD2C-C38B2DCB7BC2}" type="presParOf" srcId="{9D44866B-DB89-49E7-BD72-260E7EA013FF}" destId="{EBA8F229-622B-4774-9AC3-1D5056CEE987}" srcOrd="5" destOrd="0" presId="urn:microsoft.com/office/officeart/2005/8/layout/hList7"/>
    <dgm:cxn modelId="{D617467A-1B36-4F62-A4DF-B965D5F69531}" type="presParOf" srcId="{9D44866B-DB89-49E7-BD72-260E7EA013FF}" destId="{BF3AF273-C2EC-41FB-AB06-BA6364020DB7}" srcOrd="6" destOrd="0" presId="urn:microsoft.com/office/officeart/2005/8/layout/hList7"/>
    <dgm:cxn modelId="{1D811CBC-C259-49AA-B290-60C712ACC1E4}" type="presParOf" srcId="{BF3AF273-C2EC-41FB-AB06-BA6364020DB7}" destId="{3359546F-D37A-4E0D-8B23-B44E7A589FA0}" srcOrd="0" destOrd="0" presId="urn:microsoft.com/office/officeart/2005/8/layout/hList7"/>
    <dgm:cxn modelId="{2CC59BDE-9301-4D3B-A5AB-F9CC0737A62C}" type="presParOf" srcId="{BF3AF273-C2EC-41FB-AB06-BA6364020DB7}" destId="{E09CC07A-9892-4C2E-BF2A-A21D24970473}" srcOrd="1" destOrd="0" presId="urn:microsoft.com/office/officeart/2005/8/layout/hList7"/>
    <dgm:cxn modelId="{F78B71A7-1CF8-4CBC-BBE6-B05599C082F2}" type="presParOf" srcId="{BF3AF273-C2EC-41FB-AB06-BA6364020DB7}" destId="{E7F885C0-7CE2-4C37-AD3C-408CFF88303C}" srcOrd="2" destOrd="0" presId="urn:microsoft.com/office/officeart/2005/8/layout/hList7"/>
    <dgm:cxn modelId="{531E0A23-B6FA-405E-B72B-6B953462D500}" type="presParOf" srcId="{BF3AF273-C2EC-41FB-AB06-BA6364020DB7}" destId="{B6C676B1-9287-45E7-8C50-F6A856CCE46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7BF91E-69C7-4FDF-A1AE-F4ABA90F11D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609127D0-8F0A-48FC-B6F5-409BDCA2910F}">
      <dgm:prSet phldrT="[Текст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бизнеса: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предприятие создается людьми, а не экономическими факторами.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бизнес невозможно определить или объяснить с точки зрения прибыли. Прибыль является объективным условием экономической деятельности, а не ее основной целью. </a:t>
          </a:r>
          <a:endParaRPr lang="ru-RU" sz="14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Ввел 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понятие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«социальная ответственность бизнеса»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«Практика менеджмента»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CACDB-2729-4C21-963D-E1D206B806CA}" type="parTrans" cxnId="{532CB9A3-875D-41BE-8833-07C590185CA3}">
      <dgm:prSet/>
      <dgm:spPr/>
      <dgm:t>
        <a:bodyPr/>
        <a:lstStyle/>
        <a:p>
          <a:endParaRPr lang="ru-RU"/>
        </a:p>
      </dgm:t>
    </dgm:pt>
    <dgm:pt modelId="{97CEC2A5-24EE-4FF3-99EA-3DA6CDACCE9B}" type="sibTrans" cxnId="{532CB9A3-875D-41BE-8833-07C590185CA3}">
      <dgm:prSet/>
      <dgm:spPr/>
      <dgm:t>
        <a:bodyPr/>
        <a:lstStyle/>
        <a:p>
          <a:endParaRPr lang="ru-RU"/>
        </a:p>
      </dgm:t>
    </dgm:pt>
    <dgm:pt modelId="{9F2463FA-7B92-4F38-92C5-154CD91EF073}">
      <dgm:prSet phldrT="[Текст]" custT="1"/>
      <dgm:spPr/>
      <dgm:t>
        <a:bodyPr/>
        <a:lstStyle/>
        <a:p>
          <a:pPr algn="ctr"/>
          <a:r>
            <a: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«управления по целям»</a:t>
          </a:r>
        </a:p>
        <a:p>
          <a:pPr algn="just"/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руководство организацией является функцией группы менеджеров (сотрудников), а не исключительной привилегией одного человека. При таком методе управления цели используются не только в качестве механизмов контроля, но и для мотивации сотрудников.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1E8F73-C4A3-4746-9F5F-57943C58F809}" type="parTrans" cxnId="{8EF40169-4C25-407B-8F7C-EE4DEA7ABBC4}">
      <dgm:prSet/>
      <dgm:spPr/>
      <dgm:t>
        <a:bodyPr/>
        <a:lstStyle/>
        <a:p>
          <a:endParaRPr lang="ru-RU"/>
        </a:p>
      </dgm:t>
    </dgm:pt>
    <dgm:pt modelId="{C322B2CA-E70B-4CAA-9573-CA80FB41A7F8}" type="sibTrans" cxnId="{8EF40169-4C25-407B-8F7C-EE4DEA7ABBC4}">
      <dgm:prSet/>
      <dgm:spPr/>
      <dgm:t>
        <a:bodyPr/>
        <a:lstStyle/>
        <a:p>
          <a:endParaRPr lang="ru-RU"/>
        </a:p>
      </dgm:t>
    </dgm:pt>
    <dgm:pt modelId="{B43E32DD-E074-4674-92BA-A8EDE7DA3A01}">
      <dgm:prSet phldrT="[Текст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Новые требования к менеджеру: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глубокое понимание принципов современного производства и их последовательное применение на практике;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способность видеть свой бизнес в целом и умение управлять им как единым целым;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умение прогнозировать будущие события;</a:t>
          </a:r>
        </a:p>
        <a:p>
          <a:pPr algn="just">
            <a:lnSpc>
              <a:spcPct val="100000"/>
            </a:lnSpc>
            <a:spcAft>
              <a:spcPts val="0"/>
            </a:spcAft>
          </a:pP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умение создавать новые рынки;• освоение нового набора совершенно нового для себя набора управленческих инструментов, многие из которых придется разрабатывать самостоятельно.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E6E14-1AC6-4712-8771-541E8D8E2D9B}" type="parTrans" cxnId="{03FABCD2-A9E1-4A0D-BC6D-9137DD0A80F0}">
      <dgm:prSet/>
      <dgm:spPr/>
      <dgm:t>
        <a:bodyPr/>
        <a:lstStyle/>
        <a:p>
          <a:endParaRPr lang="ru-RU"/>
        </a:p>
      </dgm:t>
    </dgm:pt>
    <dgm:pt modelId="{A942EF77-87E3-413F-9F5A-DDCFD762318B}" type="sibTrans" cxnId="{03FABCD2-A9E1-4A0D-BC6D-9137DD0A80F0}">
      <dgm:prSet/>
      <dgm:spPr/>
      <dgm:t>
        <a:bodyPr/>
        <a:lstStyle/>
        <a:p>
          <a:endParaRPr lang="ru-RU"/>
        </a:p>
      </dgm:t>
    </dgm:pt>
    <dgm:pt modelId="{C3317958-2C06-4506-9EAA-7F19DB40CAA4}">
      <dgm:prSet phldrT="[Текст]" custT="1"/>
      <dgm:spPr/>
      <dgm:t>
        <a:bodyPr/>
        <a:lstStyle/>
        <a:p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Функции менеджера : управление бизнесом, управление менеджерами и управление работниками.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489EF9-EA2A-43C4-826C-48A8A213D64D}" type="parTrans" cxnId="{4FD8E620-48C5-449F-96ED-20BC38224D84}">
      <dgm:prSet/>
      <dgm:spPr/>
      <dgm:t>
        <a:bodyPr/>
        <a:lstStyle/>
        <a:p>
          <a:endParaRPr lang="ru-RU"/>
        </a:p>
      </dgm:t>
    </dgm:pt>
    <dgm:pt modelId="{F9F1AD5B-6C81-4A80-8BE2-D91B15B5890F}" type="sibTrans" cxnId="{4FD8E620-48C5-449F-96ED-20BC38224D84}">
      <dgm:prSet/>
      <dgm:spPr/>
      <dgm:t>
        <a:bodyPr/>
        <a:lstStyle/>
        <a:p>
          <a:endParaRPr lang="ru-RU"/>
        </a:p>
      </dgm:t>
    </dgm:pt>
    <dgm:pt modelId="{0F410E22-E859-4AB6-9D12-999211D1D393}">
      <dgm:prSet phldrT="[Текст]" custT="1"/>
      <dgm:spPr/>
      <dgm:t>
        <a:bodyPr/>
        <a:lstStyle/>
        <a:p>
          <a:pPr algn="just"/>
          <a:r>
            <a: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«общества знаний». 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центральной идеей большинства из них являлась идея об исключительной роли профессиональных менеджеров в развитии современного бизнеса и общества в целом. Он доказывал, что основой предпринимательства и развития современного бизнеса должна стать управленческая элита, состоящая из высокопрофессиональных менеджеров.</a:t>
          </a:r>
          <a:endParaRPr lang="ru-RU" sz="1400" i="1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just"/>
          <a:r>
            <a:rPr lang="ru-RU" sz="140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Работы 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«Век разрывов», «Энциклопедия менеджмента».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2852E5-5BB3-4C66-A3B6-6E077CCF43F5}" type="parTrans" cxnId="{0B79B05B-EB1B-4693-9BC8-9B045C1022F0}">
      <dgm:prSet/>
      <dgm:spPr/>
      <dgm:t>
        <a:bodyPr/>
        <a:lstStyle/>
        <a:p>
          <a:endParaRPr lang="ru-RU"/>
        </a:p>
      </dgm:t>
    </dgm:pt>
    <dgm:pt modelId="{6C4AA710-9FFC-4558-B13E-D9F17B7C934C}" type="sibTrans" cxnId="{0B79B05B-EB1B-4693-9BC8-9B045C1022F0}">
      <dgm:prSet/>
      <dgm:spPr/>
      <dgm:t>
        <a:bodyPr/>
        <a:lstStyle/>
        <a:p>
          <a:endParaRPr lang="ru-RU"/>
        </a:p>
      </dgm:t>
    </dgm:pt>
    <dgm:pt modelId="{1CBBC30F-50B2-4B83-AEE0-C8B6C0AE2CD4}" type="pres">
      <dgm:prSet presAssocID="{657BF91E-69C7-4FDF-A1AE-F4ABA90F11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20DC9F-537E-40FA-9687-CB32138AF18F}" type="pres">
      <dgm:prSet presAssocID="{609127D0-8F0A-48FC-B6F5-409BDCA2910F}" presName="node" presStyleLbl="node1" presStyleIdx="0" presStyleCnt="5" custScaleX="95758" custScaleY="182683" custLinFactNeighborX="255" custLinFactNeighborY="-5418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A754F2-5C61-4330-AD87-CC53A2D86559}" type="pres">
      <dgm:prSet presAssocID="{97CEC2A5-24EE-4FF3-99EA-3DA6CDACCE9B}" presName="sibTrans" presStyleCnt="0"/>
      <dgm:spPr/>
    </dgm:pt>
    <dgm:pt modelId="{B6821260-061E-42F2-AE29-6D32715FE540}" type="pres">
      <dgm:prSet presAssocID="{9F2463FA-7B92-4F38-92C5-154CD91EF073}" presName="node" presStyleLbl="node1" presStyleIdx="1" presStyleCnt="5" custScaleY="133554" custLinFactNeighborX="-1018" custLinFactNeighborY="-429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AA8FD9-B172-4235-8FAB-B9955A2E5FA8}" type="pres">
      <dgm:prSet presAssocID="{C322B2CA-E70B-4CAA-9573-CA80FB41A7F8}" presName="sibTrans" presStyleCnt="0"/>
      <dgm:spPr/>
    </dgm:pt>
    <dgm:pt modelId="{DFB07EEC-A899-45E0-A5D1-4D029B5A3B62}" type="pres">
      <dgm:prSet presAssocID="{B43E32DD-E074-4674-92BA-A8EDE7DA3A01}" presName="node" presStyleLbl="node1" presStyleIdx="2" presStyleCnt="5" custScaleX="210130" custScaleY="143860" custLinFactNeighborX="-2384" custLinFactNeighborY="-381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FC5F2-1E2D-429F-B1CE-A8598CFB627B}" type="pres">
      <dgm:prSet presAssocID="{A942EF77-87E3-413F-9F5A-DDCFD762318B}" presName="sibTrans" presStyleCnt="0"/>
      <dgm:spPr/>
    </dgm:pt>
    <dgm:pt modelId="{DA55B025-DA53-4B6E-B88C-89A2A0170FF6}" type="pres">
      <dgm:prSet presAssocID="{C3317958-2C06-4506-9EAA-7F19DB40CAA4}" presName="node" presStyleLbl="node1" presStyleIdx="3" presStyleCnt="5" custLinFactX="-969" custLinFactNeighborX="-100000" custLinFactNeighborY="-147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FA298F-B3FB-45F1-B3F6-A14EFD3F08EA}" type="pres">
      <dgm:prSet presAssocID="{F9F1AD5B-6C81-4A80-8BE2-D91B15B5890F}" presName="sibTrans" presStyleCnt="0"/>
      <dgm:spPr/>
    </dgm:pt>
    <dgm:pt modelId="{26207012-0CC8-4905-8293-32B2B8AF784F}" type="pres">
      <dgm:prSet presAssocID="{0F410E22-E859-4AB6-9D12-999211D1D393}" presName="node" presStyleLbl="node1" presStyleIdx="4" presStyleCnt="5" custScaleX="263640" custLinFactNeighborX="1881" custLinFactNeighborY="-350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823D61-2DAB-4841-BD4A-1702B34511FC}" type="presOf" srcId="{B43E32DD-E074-4674-92BA-A8EDE7DA3A01}" destId="{DFB07EEC-A899-45E0-A5D1-4D029B5A3B62}" srcOrd="0" destOrd="0" presId="urn:microsoft.com/office/officeart/2005/8/layout/default"/>
    <dgm:cxn modelId="{0B79B05B-EB1B-4693-9BC8-9B045C1022F0}" srcId="{657BF91E-69C7-4FDF-A1AE-F4ABA90F11DD}" destId="{0F410E22-E859-4AB6-9D12-999211D1D393}" srcOrd="4" destOrd="0" parTransId="{042852E5-5BB3-4C66-A3B6-6E077CCF43F5}" sibTransId="{6C4AA710-9FFC-4558-B13E-D9F17B7C934C}"/>
    <dgm:cxn modelId="{4062DBB3-4AD8-478E-BF38-D41C9290B686}" type="presOf" srcId="{C3317958-2C06-4506-9EAA-7F19DB40CAA4}" destId="{DA55B025-DA53-4B6E-B88C-89A2A0170FF6}" srcOrd="0" destOrd="0" presId="urn:microsoft.com/office/officeart/2005/8/layout/default"/>
    <dgm:cxn modelId="{4FD8E620-48C5-449F-96ED-20BC38224D84}" srcId="{657BF91E-69C7-4FDF-A1AE-F4ABA90F11DD}" destId="{C3317958-2C06-4506-9EAA-7F19DB40CAA4}" srcOrd="3" destOrd="0" parTransId="{16489EF9-EA2A-43C4-826C-48A8A213D64D}" sibTransId="{F9F1AD5B-6C81-4A80-8BE2-D91B15B5890F}"/>
    <dgm:cxn modelId="{7D7D66A7-0AE9-4F6E-89CF-D43CC3E57AB2}" type="presOf" srcId="{0F410E22-E859-4AB6-9D12-999211D1D393}" destId="{26207012-0CC8-4905-8293-32B2B8AF784F}" srcOrd="0" destOrd="0" presId="urn:microsoft.com/office/officeart/2005/8/layout/default"/>
    <dgm:cxn modelId="{819E5FB8-B0B5-4A18-85EC-EDD2B452E944}" type="presOf" srcId="{657BF91E-69C7-4FDF-A1AE-F4ABA90F11DD}" destId="{1CBBC30F-50B2-4B83-AEE0-C8B6C0AE2CD4}" srcOrd="0" destOrd="0" presId="urn:microsoft.com/office/officeart/2005/8/layout/default"/>
    <dgm:cxn modelId="{C88698BE-6D72-4BD2-8848-21FD5618006F}" type="presOf" srcId="{9F2463FA-7B92-4F38-92C5-154CD91EF073}" destId="{B6821260-061E-42F2-AE29-6D32715FE540}" srcOrd="0" destOrd="0" presId="urn:microsoft.com/office/officeart/2005/8/layout/default"/>
    <dgm:cxn modelId="{8EF40169-4C25-407B-8F7C-EE4DEA7ABBC4}" srcId="{657BF91E-69C7-4FDF-A1AE-F4ABA90F11DD}" destId="{9F2463FA-7B92-4F38-92C5-154CD91EF073}" srcOrd="1" destOrd="0" parTransId="{261E8F73-C4A3-4746-9F5F-57943C58F809}" sibTransId="{C322B2CA-E70B-4CAA-9573-CA80FB41A7F8}"/>
    <dgm:cxn modelId="{D56CF474-5EB2-45E8-BA1C-FE9529F70FF0}" type="presOf" srcId="{609127D0-8F0A-48FC-B6F5-409BDCA2910F}" destId="{0320DC9F-537E-40FA-9687-CB32138AF18F}" srcOrd="0" destOrd="0" presId="urn:microsoft.com/office/officeart/2005/8/layout/default"/>
    <dgm:cxn modelId="{03FABCD2-A9E1-4A0D-BC6D-9137DD0A80F0}" srcId="{657BF91E-69C7-4FDF-A1AE-F4ABA90F11DD}" destId="{B43E32DD-E074-4674-92BA-A8EDE7DA3A01}" srcOrd="2" destOrd="0" parTransId="{B0CE6E14-1AC6-4712-8771-541E8D8E2D9B}" sibTransId="{A942EF77-87E3-413F-9F5A-DDCFD762318B}"/>
    <dgm:cxn modelId="{532CB9A3-875D-41BE-8833-07C590185CA3}" srcId="{657BF91E-69C7-4FDF-A1AE-F4ABA90F11DD}" destId="{609127D0-8F0A-48FC-B6F5-409BDCA2910F}" srcOrd="0" destOrd="0" parTransId="{20CCACDB-2729-4C21-963D-E1D206B806CA}" sibTransId="{97CEC2A5-24EE-4FF3-99EA-3DA6CDACCE9B}"/>
    <dgm:cxn modelId="{148834DB-AA50-4E0B-B8D4-51CB56387142}" type="presParOf" srcId="{1CBBC30F-50B2-4B83-AEE0-C8B6C0AE2CD4}" destId="{0320DC9F-537E-40FA-9687-CB32138AF18F}" srcOrd="0" destOrd="0" presId="urn:microsoft.com/office/officeart/2005/8/layout/default"/>
    <dgm:cxn modelId="{8649B16B-F4E2-423C-8674-6E17A53BFCA4}" type="presParOf" srcId="{1CBBC30F-50B2-4B83-AEE0-C8B6C0AE2CD4}" destId="{82A754F2-5C61-4330-AD87-CC53A2D86559}" srcOrd="1" destOrd="0" presId="urn:microsoft.com/office/officeart/2005/8/layout/default"/>
    <dgm:cxn modelId="{2C077D64-3959-4C0C-8B0F-06389EA59C38}" type="presParOf" srcId="{1CBBC30F-50B2-4B83-AEE0-C8B6C0AE2CD4}" destId="{B6821260-061E-42F2-AE29-6D32715FE540}" srcOrd="2" destOrd="0" presId="urn:microsoft.com/office/officeart/2005/8/layout/default"/>
    <dgm:cxn modelId="{D8D09773-8B4F-49B0-8E00-C986689A883A}" type="presParOf" srcId="{1CBBC30F-50B2-4B83-AEE0-C8B6C0AE2CD4}" destId="{E9AA8FD9-B172-4235-8FAB-B9955A2E5FA8}" srcOrd="3" destOrd="0" presId="urn:microsoft.com/office/officeart/2005/8/layout/default"/>
    <dgm:cxn modelId="{F370963A-13F7-474B-8D17-B10F8A08677D}" type="presParOf" srcId="{1CBBC30F-50B2-4B83-AEE0-C8B6C0AE2CD4}" destId="{DFB07EEC-A899-45E0-A5D1-4D029B5A3B62}" srcOrd="4" destOrd="0" presId="urn:microsoft.com/office/officeart/2005/8/layout/default"/>
    <dgm:cxn modelId="{6F4EC87F-8CB0-4B35-89FC-98F9EC036071}" type="presParOf" srcId="{1CBBC30F-50B2-4B83-AEE0-C8B6C0AE2CD4}" destId="{FF1FC5F2-1E2D-429F-B1CE-A8598CFB627B}" srcOrd="5" destOrd="0" presId="urn:microsoft.com/office/officeart/2005/8/layout/default"/>
    <dgm:cxn modelId="{E80CFD8E-E4F4-4C39-AE3A-3538913E2D1C}" type="presParOf" srcId="{1CBBC30F-50B2-4B83-AEE0-C8B6C0AE2CD4}" destId="{DA55B025-DA53-4B6E-B88C-89A2A0170FF6}" srcOrd="6" destOrd="0" presId="urn:microsoft.com/office/officeart/2005/8/layout/default"/>
    <dgm:cxn modelId="{3849BF68-E9A6-4E0D-A942-9B0A55EBC7B2}" type="presParOf" srcId="{1CBBC30F-50B2-4B83-AEE0-C8B6C0AE2CD4}" destId="{E9FA298F-B3FB-45F1-B3F6-A14EFD3F08EA}" srcOrd="7" destOrd="0" presId="urn:microsoft.com/office/officeart/2005/8/layout/default"/>
    <dgm:cxn modelId="{21BB1FB3-F362-47DD-8D80-A915C7AEB2DC}" type="presParOf" srcId="{1CBBC30F-50B2-4B83-AEE0-C8B6C0AE2CD4}" destId="{26207012-0CC8-4905-8293-32B2B8AF78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7970B-977E-46E9-A8FC-0DA7C96E17D4}">
      <dsp:nvSpPr>
        <dsp:cNvPr id="0" name=""/>
        <dsp:cNvSpPr/>
      </dsp:nvSpPr>
      <dsp:spPr>
        <a:xfrm>
          <a:off x="1115482" y="2400299"/>
          <a:ext cx="597178" cy="1851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589" y="0"/>
              </a:lnTo>
              <a:lnTo>
                <a:pt x="298589" y="1851626"/>
              </a:lnTo>
              <a:lnTo>
                <a:pt x="597178" y="18516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365433" y="3277474"/>
        <a:ext cx="97277" cy="97277"/>
      </dsp:txXfrm>
    </dsp:sp>
    <dsp:sp modelId="{967FD98E-4935-4975-8B54-E7FCAFBCC4B3}">
      <dsp:nvSpPr>
        <dsp:cNvPr id="0" name=""/>
        <dsp:cNvSpPr/>
      </dsp:nvSpPr>
      <dsp:spPr>
        <a:xfrm>
          <a:off x="1115482" y="2400299"/>
          <a:ext cx="597178" cy="641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589" y="0"/>
              </a:lnTo>
              <a:lnTo>
                <a:pt x="298589" y="641334"/>
              </a:lnTo>
              <a:lnTo>
                <a:pt x="597178" y="6413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92164" y="2699058"/>
        <a:ext cx="43815" cy="43815"/>
      </dsp:txXfrm>
    </dsp:sp>
    <dsp:sp modelId="{060F31FD-7B14-4004-B376-0386867F0E2A}">
      <dsp:nvSpPr>
        <dsp:cNvPr id="0" name=""/>
        <dsp:cNvSpPr/>
      </dsp:nvSpPr>
      <dsp:spPr>
        <a:xfrm>
          <a:off x="1115482" y="1831341"/>
          <a:ext cx="597178" cy="568958"/>
        </a:xfrm>
        <a:custGeom>
          <a:avLst/>
          <a:gdLst/>
          <a:ahLst/>
          <a:cxnLst/>
          <a:rect l="0" t="0" r="0" b="0"/>
          <a:pathLst>
            <a:path>
              <a:moveTo>
                <a:pt x="0" y="568958"/>
              </a:moveTo>
              <a:lnTo>
                <a:pt x="298589" y="568958"/>
              </a:lnTo>
              <a:lnTo>
                <a:pt x="298589" y="0"/>
              </a:lnTo>
              <a:lnTo>
                <a:pt x="59717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393451" y="2095199"/>
        <a:ext cx="41241" cy="41241"/>
      </dsp:txXfrm>
    </dsp:sp>
    <dsp:sp modelId="{9D447DE7-B427-4270-A421-EAA33BBECD61}">
      <dsp:nvSpPr>
        <dsp:cNvPr id="0" name=""/>
        <dsp:cNvSpPr/>
      </dsp:nvSpPr>
      <dsp:spPr>
        <a:xfrm>
          <a:off x="1115482" y="548672"/>
          <a:ext cx="597178" cy="1851626"/>
        </a:xfrm>
        <a:custGeom>
          <a:avLst/>
          <a:gdLst/>
          <a:ahLst/>
          <a:cxnLst/>
          <a:rect l="0" t="0" r="0" b="0"/>
          <a:pathLst>
            <a:path>
              <a:moveTo>
                <a:pt x="0" y="1851626"/>
              </a:moveTo>
              <a:lnTo>
                <a:pt x="298589" y="1851626"/>
              </a:lnTo>
              <a:lnTo>
                <a:pt x="298589" y="0"/>
              </a:lnTo>
              <a:lnTo>
                <a:pt x="59717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1365433" y="1425847"/>
        <a:ext cx="97277" cy="97277"/>
      </dsp:txXfrm>
    </dsp:sp>
    <dsp:sp modelId="{92015EF1-A39F-4D93-8816-C98DC3FF84D5}">
      <dsp:nvSpPr>
        <dsp:cNvPr id="0" name=""/>
        <dsp:cNvSpPr/>
      </dsp:nvSpPr>
      <dsp:spPr>
        <a:xfrm rot="16200000">
          <a:off x="-1735297" y="1945132"/>
          <a:ext cx="4791227" cy="91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ПЕРИОДЫ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735297" y="1945132"/>
        <a:ext cx="4791227" cy="910333"/>
      </dsp:txXfrm>
    </dsp:sp>
    <dsp:sp modelId="{8CAB377F-56AE-4468-A8C8-61BE5EA0EEF3}">
      <dsp:nvSpPr>
        <dsp:cNvPr id="0" name=""/>
        <dsp:cNvSpPr/>
      </dsp:nvSpPr>
      <dsp:spPr>
        <a:xfrm>
          <a:off x="1712661" y="21130"/>
          <a:ext cx="6241591" cy="10550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донаучный (со времен Древнего мира до конца XVIII в.)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661" y="21130"/>
        <a:ext cx="6241591" cy="1055085"/>
      </dsp:txXfrm>
    </dsp:sp>
    <dsp:sp modelId="{00231AFB-A277-40CD-9119-6AC45F992262}">
      <dsp:nvSpPr>
        <dsp:cNvPr id="0" name=""/>
        <dsp:cNvSpPr/>
      </dsp:nvSpPr>
      <dsp:spPr>
        <a:xfrm>
          <a:off x="1712661" y="1303798"/>
          <a:ext cx="8597789" cy="10550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практико-ориентированный (с конца XVIII в. до второй половины XIX в.);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661" y="1303798"/>
        <a:ext cx="8597789" cy="1055085"/>
      </dsp:txXfrm>
    </dsp:sp>
    <dsp:sp modelId="{15D0E4C8-FA84-4357-8E18-D2145C4E61BB}">
      <dsp:nvSpPr>
        <dsp:cNvPr id="0" name=""/>
        <dsp:cNvSpPr/>
      </dsp:nvSpPr>
      <dsp:spPr>
        <a:xfrm>
          <a:off x="1712661" y="2586467"/>
          <a:ext cx="6331765" cy="9103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научный (с конца XIX в. до конца XX в.)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661" y="2586467"/>
        <a:ext cx="6331765" cy="910333"/>
      </dsp:txXfrm>
    </dsp:sp>
    <dsp:sp modelId="{9A5263B1-C394-4DE8-A9E3-B87235DB92CE}">
      <dsp:nvSpPr>
        <dsp:cNvPr id="0" name=""/>
        <dsp:cNvSpPr/>
      </dsp:nvSpPr>
      <dsp:spPr>
        <a:xfrm>
          <a:off x="1712661" y="3724383"/>
          <a:ext cx="7392204" cy="10550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новейший (с начала XXI в. по настоящее время)</a:t>
          </a:r>
          <a:endParaRPr lang="ru-RU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12661" y="3724383"/>
        <a:ext cx="7392204" cy="1055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3E9DD-B655-4BFC-9765-82F63E0CB877}">
      <dsp:nvSpPr>
        <dsp:cNvPr id="0" name=""/>
        <dsp:cNvSpPr/>
      </dsp:nvSpPr>
      <dsp:spPr>
        <a:xfrm>
          <a:off x="3878564" y="2477294"/>
          <a:ext cx="616334" cy="1761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167" y="0"/>
              </a:lnTo>
              <a:lnTo>
                <a:pt x="308167" y="1761626"/>
              </a:lnTo>
              <a:lnTo>
                <a:pt x="616334" y="17616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140072" y="3311448"/>
        <a:ext cx="93316" cy="93316"/>
      </dsp:txXfrm>
    </dsp:sp>
    <dsp:sp modelId="{9515E959-EB4D-43CD-8CB6-AA00C4B66CE6}">
      <dsp:nvSpPr>
        <dsp:cNvPr id="0" name=""/>
        <dsp:cNvSpPr/>
      </dsp:nvSpPr>
      <dsp:spPr>
        <a:xfrm>
          <a:off x="3878564" y="2477294"/>
          <a:ext cx="616334" cy="587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167" y="0"/>
              </a:lnTo>
              <a:lnTo>
                <a:pt x="308167" y="587208"/>
              </a:lnTo>
              <a:lnTo>
                <a:pt x="616334" y="5872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65449" y="2749616"/>
        <a:ext cx="42564" cy="42564"/>
      </dsp:txXfrm>
    </dsp:sp>
    <dsp:sp modelId="{8345BEE5-54F8-489F-8C88-F6B1D2E0C585}">
      <dsp:nvSpPr>
        <dsp:cNvPr id="0" name=""/>
        <dsp:cNvSpPr/>
      </dsp:nvSpPr>
      <dsp:spPr>
        <a:xfrm>
          <a:off x="3878564" y="1890085"/>
          <a:ext cx="616334" cy="587208"/>
        </a:xfrm>
        <a:custGeom>
          <a:avLst/>
          <a:gdLst/>
          <a:ahLst/>
          <a:cxnLst/>
          <a:rect l="0" t="0" r="0" b="0"/>
          <a:pathLst>
            <a:path>
              <a:moveTo>
                <a:pt x="0" y="587208"/>
              </a:moveTo>
              <a:lnTo>
                <a:pt x="308167" y="587208"/>
              </a:lnTo>
              <a:lnTo>
                <a:pt x="308167" y="0"/>
              </a:lnTo>
              <a:lnTo>
                <a:pt x="61633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65449" y="2162407"/>
        <a:ext cx="42564" cy="42564"/>
      </dsp:txXfrm>
    </dsp:sp>
    <dsp:sp modelId="{CD69C046-97C1-4A6D-8099-3213298F463E}">
      <dsp:nvSpPr>
        <dsp:cNvPr id="0" name=""/>
        <dsp:cNvSpPr/>
      </dsp:nvSpPr>
      <dsp:spPr>
        <a:xfrm>
          <a:off x="3878564" y="715667"/>
          <a:ext cx="616334" cy="1761626"/>
        </a:xfrm>
        <a:custGeom>
          <a:avLst/>
          <a:gdLst/>
          <a:ahLst/>
          <a:cxnLst/>
          <a:rect l="0" t="0" r="0" b="0"/>
          <a:pathLst>
            <a:path>
              <a:moveTo>
                <a:pt x="0" y="1761626"/>
              </a:moveTo>
              <a:lnTo>
                <a:pt x="308167" y="1761626"/>
              </a:lnTo>
              <a:lnTo>
                <a:pt x="308167" y="0"/>
              </a:lnTo>
              <a:lnTo>
                <a:pt x="61633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4140072" y="1549822"/>
        <a:ext cx="93316" cy="93316"/>
      </dsp:txXfrm>
    </dsp:sp>
    <dsp:sp modelId="{20FBB8C7-2AC1-4587-80EA-5B314C0FDB1C}">
      <dsp:nvSpPr>
        <dsp:cNvPr id="0" name=""/>
        <dsp:cNvSpPr/>
      </dsp:nvSpPr>
      <dsp:spPr>
        <a:xfrm rot="16200000">
          <a:off x="936339" y="2007526"/>
          <a:ext cx="4944915" cy="93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6339" y="2007526"/>
        <a:ext cx="4944915" cy="939534"/>
      </dsp:txXfrm>
    </dsp:sp>
    <dsp:sp modelId="{929C1C55-6FD4-4AD7-A85A-353063EF8123}">
      <dsp:nvSpPr>
        <dsp:cNvPr id="0" name=""/>
        <dsp:cNvSpPr/>
      </dsp:nvSpPr>
      <dsp:spPr>
        <a:xfrm>
          <a:off x="4494898" y="245900"/>
          <a:ext cx="3081671" cy="93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Первая ступень (самые мощные групповые мотивы): стремление к цели (возможно труднодостижимой), которое разделяется всеми членами группы. Дух первопроходцев, стремление к свободе, улучшениям, радости общего труда и к успеху.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898" y="245900"/>
        <a:ext cx="3081671" cy="939534"/>
      </dsp:txXfrm>
    </dsp:sp>
    <dsp:sp modelId="{FBF89D4E-7EA2-4B23-9C53-6CFBED3BBF5D}">
      <dsp:nvSpPr>
        <dsp:cNvPr id="0" name=""/>
        <dsp:cNvSpPr/>
      </dsp:nvSpPr>
      <dsp:spPr>
        <a:xfrm>
          <a:off x="4494898" y="1420318"/>
          <a:ext cx="3081671" cy="93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Вторая ступень (мотивы так сильны, как на первой ступени): стремление утвердиться в конкуренции с другими, гордость за коллектив, принадлежность к престижным группам, бойцовский дух.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898" y="1420318"/>
        <a:ext cx="3081671" cy="939534"/>
      </dsp:txXfrm>
    </dsp:sp>
    <dsp:sp modelId="{4BC9FA09-81D3-4364-A50F-D6299964DFA5}">
      <dsp:nvSpPr>
        <dsp:cNvPr id="0" name=""/>
        <dsp:cNvSpPr/>
      </dsp:nvSpPr>
      <dsp:spPr>
        <a:xfrm>
          <a:off x="4494898" y="2594735"/>
          <a:ext cx="3081671" cy="93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Третья ступень (мотивы не так сильны, как на второй ступени): солидарность, стремление к безопасности, образование групп из страха, толпа с сильным лидером, соглашательство.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898" y="2594735"/>
        <a:ext cx="3081671" cy="939534"/>
      </dsp:txXfrm>
    </dsp:sp>
    <dsp:sp modelId="{AF35F204-6C4B-4347-8EE4-8D308717221E}">
      <dsp:nvSpPr>
        <dsp:cNvPr id="0" name=""/>
        <dsp:cNvSpPr/>
      </dsp:nvSpPr>
      <dsp:spPr>
        <a:xfrm>
          <a:off x="4494898" y="3769153"/>
          <a:ext cx="3081671" cy="93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94898" y="3769153"/>
        <a:ext cx="3081671" cy="9395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EE3AF-AA26-4A7C-AD36-FE06B2585050}">
      <dsp:nvSpPr>
        <dsp:cNvPr id="0" name=""/>
        <dsp:cNvSpPr/>
      </dsp:nvSpPr>
      <dsp:spPr>
        <a:xfrm rot="10800000">
          <a:off x="407367" y="494"/>
          <a:ext cx="9700864" cy="116708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564" tIns="76200" rIns="14224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Первая ступень (самые мощные групповые мотивы): стремление к цели (возможно труднодостижимой), которое разделяется всеми членами группы. Дух первопроходцев, стремление к свободе, улучшениям, радости общего труда и к успеху.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99139" y="494"/>
        <a:ext cx="9409092" cy="1167088"/>
      </dsp:txXfrm>
    </dsp:sp>
    <dsp:sp modelId="{64487989-67B0-4C53-A568-DBEF63316A17}">
      <dsp:nvSpPr>
        <dsp:cNvPr id="0" name=""/>
        <dsp:cNvSpPr/>
      </dsp:nvSpPr>
      <dsp:spPr>
        <a:xfrm>
          <a:off x="137748" y="130783"/>
          <a:ext cx="872081" cy="87208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8DD66-AC01-4FCC-A021-446E0590CE7E}">
      <dsp:nvSpPr>
        <dsp:cNvPr id="0" name=""/>
        <dsp:cNvSpPr/>
      </dsp:nvSpPr>
      <dsp:spPr>
        <a:xfrm rot="10800000">
          <a:off x="688726" y="1427905"/>
          <a:ext cx="9138147" cy="10825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564" tIns="76200" rIns="14224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Вторая ступень (мотивы так сильны, как на первой ступени): стремление утвердиться в конкуренции с другими, гордость за коллектив, принадлежность к престижным группам, бойцовский дух.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959370" y="1427905"/>
        <a:ext cx="8867503" cy="1082575"/>
      </dsp:txXfrm>
    </dsp:sp>
    <dsp:sp modelId="{706FFD91-F971-4D1A-A334-2504325557E6}">
      <dsp:nvSpPr>
        <dsp:cNvPr id="0" name=""/>
        <dsp:cNvSpPr/>
      </dsp:nvSpPr>
      <dsp:spPr>
        <a:xfrm>
          <a:off x="34485" y="1498731"/>
          <a:ext cx="872081" cy="87208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67E44-1F7E-4C04-A41C-AB1156BC8F0C}">
      <dsp:nvSpPr>
        <dsp:cNvPr id="0" name=""/>
        <dsp:cNvSpPr/>
      </dsp:nvSpPr>
      <dsp:spPr>
        <a:xfrm rot="10800000">
          <a:off x="638901" y="2804413"/>
          <a:ext cx="9237796" cy="80486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564" tIns="76200" rIns="14224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Третья ступень (мотивы не так сильны, как на второй ступени): солидарность, стремление к безопасности, образование групп из страха, толпа с сильным лидером, соглашательство.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840116" y="2804413"/>
        <a:ext cx="9036581" cy="804861"/>
      </dsp:txXfrm>
    </dsp:sp>
    <dsp:sp modelId="{8FEE40DC-1334-4F0D-9A91-7B020CD2E78B}">
      <dsp:nvSpPr>
        <dsp:cNvPr id="0" name=""/>
        <dsp:cNvSpPr/>
      </dsp:nvSpPr>
      <dsp:spPr>
        <a:xfrm>
          <a:off x="163562" y="2770803"/>
          <a:ext cx="872081" cy="87208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5102A-B9EB-437F-AF33-5ACD1C1FFB5A}">
      <dsp:nvSpPr>
        <dsp:cNvPr id="0" name=""/>
        <dsp:cNvSpPr/>
      </dsp:nvSpPr>
      <dsp:spPr>
        <a:xfrm rot="10800000">
          <a:off x="735648" y="3934249"/>
          <a:ext cx="9044303" cy="80999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564" tIns="76200" rIns="14224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Четвертая ступень (мотивы не так сильны, как на третьей ступени): совместные представления на эмоциональной основе: ненависть, любовь, поклонение идолам, хобби и т.д.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938147" y="3934249"/>
        <a:ext cx="8841804" cy="809997"/>
      </dsp:txXfrm>
    </dsp:sp>
    <dsp:sp modelId="{878C9FF9-65E4-4C58-B4B6-A652204A6FCC}">
      <dsp:nvSpPr>
        <dsp:cNvPr id="0" name=""/>
        <dsp:cNvSpPr/>
      </dsp:nvSpPr>
      <dsp:spPr>
        <a:xfrm>
          <a:off x="309862" y="3860179"/>
          <a:ext cx="872081" cy="87208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CE98F-6C11-44B1-8B7C-F7921293BC3D}">
      <dsp:nvSpPr>
        <dsp:cNvPr id="0" name=""/>
        <dsp:cNvSpPr/>
      </dsp:nvSpPr>
      <dsp:spPr>
        <a:xfrm rot="10800000">
          <a:off x="638901" y="5170051"/>
          <a:ext cx="9237796" cy="6032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564" tIns="76200" rIns="142240" bIns="762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Пятая ступень (самые слабые групповые мотивы): случай, давление, неосознанные объединения.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789701" y="5170051"/>
        <a:ext cx="9086996" cy="603201"/>
      </dsp:txXfrm>
    </dsp:sp>
    <dsp:sp modelId="{7D909A36-6ABB-43E5-BFC0-64F2D0DF36D9}">
      <dsp:nvSpPr>
        <dsp:cNvPr id="0" name=""/>
        <dsp:cNvSpPr/>
      </dsp:nvSpPr>
      <dsp:spPr>
        <a:xfrm>
          <a:off x="206590" y="4958161"/>
          <a:ext cx="872081" cy="872081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B13C-631D-4AA7-92DC-6DFCD41CFA4F}">
      <dsp:nvSpPr>
        <dsp:cNvPr id="0" name=""/>
        <dsp:cNvSpPr/>
      </dsp:nvSpPr>
      <dsp:spPr>
        <a:xfrm>
          <a:off x="1692313" y="1416"/>
          <a:ext cx="3799947" cy="1129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СОЦИАЛЬНО-ЭКОНОМИЧЕСКОЕ РАЗВИТИЕ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8802" y="166843"/>
        <a:ext cx="2686969" cy="798751"/>
      </dsp:txXfrm>
    </dsp:sp>
    <dsp:sp modelId="{E4186C97-494B-488E-B101-DC379A91617A}">
      <dsp:nvSpPr>
        <dsp:cNvPr id="0" name=""/>
        <dsp:cNvSpPr/>
      </dsp:nvSpPr>
      <dsp:spPr>
        <a:xfrm>
          <a:off x="3264701" y="1222746"/>
          <a:ext cx="655171" cy="655171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351544" y="1473283"/>
        <a:ext cx="481485" cy="154097"/>
      </dsp:txXfrm>
    </dsp:sp>
    <dsp:sp modelId="{0F56E5CD-8894-4C74-9129-8FA3329ADE49}">
      <dsp:nvSpPr>
        <dsp:cNvPr id="0" name=""/>
        <dsp:cNvSpPr/>
      </dsp:nvSpPr>
      <dsp:spPr>
        <a:xfrm>
          <a:off x="2061586" y="1969641"/>
          <a:ext cx="3061400" cy="1129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НАУЧНО-ТЕХНИЧЕСКИЙ ПРОГРЕСС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09918" y="2135068"/>
        <a:ext cx="2164736" cy="798751"/>
      </dsp:txXfrm>
    </dsp:sp>
    <dsp:sp modelId="{17E1D17B-0ACF-4EBB-ABFC-EC54DF975D72}">
      <dsp:nvSpPr>
        <dsp:cNvPr id="0" name=""/>
        <dsp:cNvSpPr/>
      </dsp:nvSpPr>
      <dsp:spPr>
        <a:xfrm>
          <a:off x="3264701" y="3190970"/>
          <a:ext cx="655171" cy="655171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3351544" y="3441507"/>
        <a:ext cx="481485" cy="154097"/>
      </dsp:txXfrm>
    </dsp:sp>
    <dsp:sp modelId="{EDC9AC93-4A0D-4DE9-ACBF-A0D9332A88C1}">
      <dsp:nvSpPr>
        <dsp:cNvPr id="0" name=""/>
        <dsp:cNvSpPr/>
      </dsp:nvSpPr>
      <dsp:spPr>
        <a:xfrm>
          <a:off x="1797818" y="3937865"/>
          <a:ext cx="3588937" cy="1129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МЕНЕДЖМЕНТ (НАУЧНОЕ УПРАВЛЕНИЕ)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23406" y="4103292"/>
        <a:ext cx="2537761" cy="798751"/>
      </dsp:txXfrm>
    </dsp:sp>
    <dsp:sp modelId="{2C65A07D-4891-429D-80B1-9401C721C2F7}">
      <dsp:nvSpPr>
        <dsp:cNvPr id="0" name=""/>
        <dsp:cNvSpPr/>
      </dsp:nvSpPr>
      <dsp:spPr>
        <a:xfrm rot="21575852">
          <a:off x="6004218" y="2278171"/>
          <a:ext cx="538101" cy="4202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6004220" y="2362657"/>
        <a:ext cx="412037" cy="252127"/>
      </dsp:txXfrm>
    </dsp:sp>
    <dsp:sp modelId="{E6787DE0-4CBC-4688-962E-0F357D02FAE7}">
      <dsp:nvSpPr>
        <dsp:cNvPr id="0" name=""/>
        <dsp:cNvSpPr/>
      </dsp:nvSpPr>
      <dsp:spPr>
        <a:xfrm>
          <a:off x="7273250" y="1369662"/>
          <a:ext cx="2653262" cy="225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СОЦИАЛЬНОЕ ЗНАНИЕ (ПСИХОЛОГИЯ УПРАВЛЕНИЯ)</a:t>
          </a:r>
          <a:endParaRPr lang="ru-RU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61811" y="1700516"/>
        <a:ext cx="1876140" cy="159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F37AA-643F-4D66-9AC4-E26E8903D857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A0E7-F0E3-4F6D-B16D-7372C2372A15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Использование научного анализа для определения лучших способов выполнения задачи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160" y="99749"/>
        <a:ext cx="7306160" cy="506120"/>
      </dsp:txXfrm>
    </dsp:sp>
    <dsp:sp modelId="{D577D169-182D-49D7-B56E-B15CDF150086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AD120-6CCA-4B3E-B14F-7E97C86C4307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Отбор работников, лучше всего подходящих для решения задач и обеспечения их обучения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160" y="961589"/>
        <a:ext cx="7306160" cy="506120"/>
      </dsp:txXfrm>
    </dsp:sp>
    <dsp:sp modelId="{F8E63AD6-9BBA-4871-B3DA-223012FCBFDB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73592-C1AB-4CAA-9197-A57662FA9B8A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Обеспечение работников ресурсами, требуемыми для эффективного выполнения задач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160" y="1823429"/>
        <a:ext cx="7306160" cy="506120"/>
      </dsp:txXfrm>
    </dsp:sp>
    <dsp:sp modelId="{F97AB181-3E08-4AFD-AC32-39F57EBD6370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8DA3F-6B61-4EA4-A446-E7A4C1FFD00B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Систематическое и правильное использование материального стимулирования для повышения производительности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160" y="2685269"/>
        <a:ext cx="7306160" cy="506120"/>
      </dsp:txXfrm>
    </dsp:sp>
    <dsp:sp modelId="{877271E3-BABD-4DD9-B34E-ED058F43D87B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1C2A0-C75F-4AE4-9876-E2AF40752D4B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Отделение планирования от других видов работы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160" y="3547109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AA8D-0792-42ED-9A0A-3AD7B1982526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специализация и унификация видов выполняемых работ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0" y="0"/>
        <a:ext cx="5257800" cy="1631751"/>
      </dsp:txXfrm>
    </dsp:sp>
    <dsp:sp modelId="{4ED67947-E969-46DD-8FB1-B319CC4F3F41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единство выполняемых действий, единоначалие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0"/>
        <a:ext cx="5257800" cy="1631751"/>
      </dsp:txXfrm>
    </dsp:sp>
    <dsp:sp modelId="{48CE8F61-6A04-4153-A743-9A4C234930F0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стандарты контроля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2719586"/>
        <a:ext cx="5257800" cy="1631751"/>
      </dsp:txXfrm>
    </dsp:sp>
    <dsp:sp modelId="{6F3699D2-D88C-4F1E-8E51-2CB6317B666B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централизованное принятие решений распределение работы по отделам</a:t>
          </a:r>
          <a:endParaRPr lang="ru-RU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257800" y="2719586"/>
        <a:ext cx="5257800" cy="1631751"/>
      </dsp:txXfrm>
    </dsp:sp>
    <dsp:sp modelId="{84B3A279-5027-47DD-9171-06F496E4830C}">
      <dsp:nvSpPr>
        <dsp:cNvPr id="0" name=""/>
        <dsp:cNvSpPr/>
      </dsp:nvSpPr>
      <dsp:spPr>
        <a:xfrm>
          <a:off x="2526320" y="1427532"/>
          <a:ext cx="5462959" cy="149627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Оптимальная организация труда работников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Разделение труда необходимо для того, чтобы каждый сотрудник повышал уровень компетенции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9362" y="1500574"/>
        <a:ext cx="5316875" cy="13501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3BC42-6375-4EC4-93C9-DA108373F244}">
      <dsp:nvSpPr>
        <dsp:cNvPr id="0" name=""/>
        <dsp:cNvSpPr/>
      </dsp:nvSpPr>
      <dsp:spPr>
        <a:xfrm>
          <a:off x="1283" y="12349"/>
          <a:ext cx="4672458" cy="721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Ф.Тейлор</a:t>
          </a: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А.Файоль</a:t>
          </a:r>
          <a:r>
            <a:rPr lang="ru-RU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05" y="33471"/>
        <a:ext cx="4630214" cy="678903"/>
      </dsp:txXfrm>
    </dsp:sp>
    <dsp:sp modelId="{6BCBAB8D-8FE7-49C8-8F05-98D3968DE5A0}">
      <dsp:nvSpPr>
        <dsp:cNvPr id="0" name=""/>
        <dsp:cNvSpPr/>
      </dsp:nvSpPr>
      <dsp:spPr>
        <a:xfrm>
          <a:off x="468529" y="733497"/>
          <a:ext cx="467245" cy="175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2"/>
              </a:lnTo>
              <a:lnTo>
                <a:pt x="467245" y="1752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FB1BC-6D75-44D8-AE64-C0258F414A44}">
      <dsp:nvSpPr>
        <dsp:cNvPr id="0" name=""/>
        <dsp:cNvSpPr/>
      </dsp:nvSpPr>
      <dsp:spPr>
        <a:xfrm>
          <a:off x="935775" y="1317554"/>
          <a:ext cx="3737967" cy="2336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Обоснована необходимость научного управления трудом в целях повышения его производительности;</a:t>
          </a:r>
        </a:p>
        <a:p>
          <a:pPr lvl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Выдвинуты принципы научной организации труда;</a:t>
          </a:r>
        </a:p>
        <a:p>
          <a:pPr lvl="0" algn="just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Актуализировали проблему эффективной мотивации труда.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4201" y="1385980"/>
        <a:ext cx="3601115" cy="2199377"/>
      </dsp:txXfrm>
    </dsp:sp>
    <dsp:sp modelId="{DE69F9C5-208F-427E-9F43-2DB0CF098AB7}">
      <dsp:nvSpPr>
        <dsp:cNvPr id="0" name=""/>
        <dsp:cNvSpPr/>
      </dsp:nvSpPr>
      <dsp:spPr>
        <a:xfrm>
          <a:off x="468529" y="733497"/>
          <a:ext cx="431249" cy="403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747"/>
              </a:lnTo>
              <a:lnTo>
                <a:pt x="431249" y="40387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8B39B-7FFD-4728-8DF3-42CF55E84639}">
      <dsp:nvSpPr>
        <dsp:cNvPr id="0" name=""/>
        <dsp:cNvSpPr/>
      </dsp:nvSpPr>
      <dsp:spPr>
        <a:xfrm>
          <a:off x="899778" y="4330650"/>
          <a:ext cx="3737967" cy="883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организации</a:t>
          </a:r>
          <a:endParaRPr lang="ru-RU" sz="18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5646" y="4356518"/>
        <a:ext cx="3686231" cy="831452"/>
      </dsp:txXfrm>
    </dsp:sp>
    <dsp:sp modelId="{73A27259-2544-41F7-BEC3-E5BF0F1FEFB0}">
      <dsp:nvSpPr>
        <dsp:cNvPr id="0" name=""/>
        <dsp:cNvSpPr/>
      </dsp:nvSpPr>
      <dsp:spPr>
        <a:xfrm>
          <a:off x="5841857" y="12349"/>
          <a:ext cx="4672458" cy="783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Э.Мэйо</a:t>
          </a:r>
          <a:endParaRPr lang="ru-RU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4795" y="35287"/>
        <a:ext cx="4626582" cy="737298"/>
      </dsp:txXfrm>
    </dsp:sp>
    <dsp:sp modelId="{C1150F0C-A706-47F3-9826-7DE90239A35B}">
      <dsp:nvSpPr>
        <dsp:cNvPr id="0" name=""/>
        <dsp:cNvSpPr/>
      </dsp:nvSpPr>
      <dsp:spPr>
        <a:xfrm>
          <a:off x="6309103" y="795523"/>
          <a:ext cx="467245" cy="175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2"/>
              </a:lnTo>
              <a:lnTo>
                <a:pt x="467245" y="1752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44D4A-52D3-4801-84C5-66D8A85DDDD0}">
      <dsp:nvSpPr>
        <dsp:cNvPr id="0" name=""/>
        <dsp:cNvSpPr/>
      </dsp:nvSpPr>
      <dsp:spPr>
        <a:xfrm>
          <a:off x="6776349" y="1379581"/>
          <a:ext cx="3737967" cy="2336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Производительность труда организации зависит не только от условий труда, наличия материального стимула и менеджмента, но и от социального и психологического климата в рабочей среде. </a:t>
          </a: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4775" y="1448007"/>
        <a:ext cx="3601115" cy="2199377"/>
      </dsp:txXfrm>
    </dsp:sp>
    <dsp:sp modelId="{4D632DC0-7FE0-4CE0-86C9-5E00E3355C38}">
      <dsp:nvSpPr>
        <dsp:cNvPr id="0" name=""/>
        <dsp:cNvSpPr/>
      </dsp:nvSpPr>
      <dsp:spPr>
        <a:xfrm>
          <a:off x="6309103" y="795523"/>
          <a:ext cx="467245" cy="3955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5154"/>
              </a:lnTo>
              <a:lnTo>
                <a:pt x="467245" y="39551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D9456-C734-4754-9AA3-A1FC93BF37C3}">
      <dsp:nvSpPr>
        <dsp:cNvPr id="0" name=""/>
        <dsp:cNvSpPr/>
      </dsp:nvSpPr>
      <dsp:spPr>
        <a:xfrm>
          <a:off x="6776349" y="4299868"/>
          <a:ext cx="3737967" cy="901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Эффективность 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800" b="1" kern="1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человека</a:t>
          </a:r>
          <a:endParaRPr lang="ru-RU" sz="1800" b="1" kern="1200" dirty="0">
            <a:solidFill>
              <a:srgbClr val="C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02757" y="4326276"/>
        <a:ext cx="3685151" cy="848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2114A-FF2A-4F66-A999-A2136FAFC19D}">
      <dsp:nvSpPr>
        <dsp:cNvPr id="0" name=""/>
        <dsp:cNvSpPr/>
      </dsp:nvSpPr>
      <dsp:spPr>
        <a:xfrm rot="16200000">
          <a:off x="37358" y="1628"/>
          <a:ext cx="4377710" cy="4380074"/>
        </a:xfrm>
        <a:prstGeom prst="downArrow">
          <a:avLst>
            <a:gd name="adj1" fmla="val 50000"/>
            <a:gd name="adj2" fmla="val 35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приемов управления межличностными отношениями для повышения степени удовлетворенности и производительности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6176" y="1097237"/>
        <a:ext cx="3613975" cy="2188855"/>
      </dsp:txXfrm>
    </dsp:sp>
    <dsp:sp modelId="{02D789C6-6B1E-451E-8066-C1D1046F3D51}">
      <dsp:nvSpPr>
        <dsp:cNvPr id="0" name=""/>
        <dsp:cNvSpPr/>
      </dsp:nvSpPr>
      <dsp:spPr>
        <a:xfrm rot="5400000">
          <a:off x="4948067" y="1628"/>
          <a:ext cx="4228912" cy="4380074"/>
        </a:xfrm>
        <a:prstGeom prst="downArrow">
          <a:avLst>
            <a:gd name="adj1" fmla="val 50000"/>
            <a:gd name="adj2" fmla="val 35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наук о человеческом поведении к управлению и формированию организации таким образом, чтобы каждый работник мог быть полностью использован в соответствии с его потенциалом</a:t>
          </a:r>
          <a:endParaRPr lang="ru-RU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612546" y="1134437"/>
        <a:ext cx="3640014" cy="2114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3F7B7-B50C-42C8-B093-32630C56D317}">
      <dsp:nvSpPr>
        <dsp:cNvPr id="0" name=""/>
        <dsp:cNvSpPr/>
      </dsp:nvSpPr>
      <dsp:spPr>
        <a:xfrm rot="16200000">
          <a:off x="1244111" y="-1244111"/>
          <a:ext cx="2769576" cy="5257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/>
            <a:t>психологический  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5257800" cy="2077182"/>
      </dsp:txXfrm>
    </dsp:sp>
    <dsp:sp modelId="{9A3D804F-3BFD-40DD-B29D-3D0E76EF7485}">
      <dsp:nvSpPr>
        <dsp:cNvPr id="0" name=""/>
        <dsp:cNvSpPr/>
      </dsp:nvSpPr>
      <dsp:spPr>
        <a:xfrm>
          <a:off x="5257800" y="0"/>
          <a:ext cx="5257800" cy="2769576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ситуационный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0"/>
        <a:ext cx="5257800" cy="2077182"/>
      </dsp:txXfrm>
    </dsp:sp>
    <dsp:sp modelId="{5219537A-2069-4CEB-960B-648F33B6A593}">
      <dsp:nvSpPr>
        <dsp:cNvPr id="0" name=""/>
        <dsp:cNvSpPr/>
      </dsp:nvSpPr>
      <dsp:spPr>
        <a:xfrm rot="10800000">
          <a:off x="0" y="2769576"/>
          <a:ext cx="5257800" cy="2769576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эмпирический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3461970"/>
        <a:ext cx="5257800" cy="2077182"/>
      </dsp:txXfrm>
    </dsp:sp>
    <dsp:sp modelId="{5964DA7B-9139-4574-B1AA-ABC1069580C8}">
      <dsp:nvSpPr>
        <dsp:cNvPr id="0" name=""/>
        <dsp:cNvSpPr/>
      </dsp:nvSpPr>
      <dsp:spPr>
        <a:xfrm rot="5400000">
          <a:off x="6501911" y="1525464"/>
          <a:ext cx="2769576" cy="5257800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количественный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257799" y="3461970"/>
        <a:ext cx="5257800" cy="2077182"/>
      </dsp:txXfrm>
    </dsp:sp>
    <dsp:sp modelId="{A19046CF-8D7C-44BB-888D-966F31EB5978}">
      <dsp:nvSpPr>
        <dsp:cNvPr id="0" name=""/>
        <dsp:cNvSpPr/>
      </dsp:nvSpPr>
      <dsp:spPr>
        <a:xfrm>
          <a:off x="3680460" y="2077182"/>
          <a:ext cx="3154680" cy="138478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системный</a:t>
          </a:r>
          <a:endParaRPr lang="ru-RU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8060" y="2144782"/>
        <a:ext cx="3019480" cy="12495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D7A5B-3416-44F4-9A63-4B26ABAE98B5}">
      <dsp:nvSpPr>
        <dsp:cNvPr id="0" name=""/>
        <dsp:cNvSpPr/>
      </dsp:nvSpPr>
      <dsp:spPr>
        <a:xfrm>
          <a:off x="2510" y="0"/>
          <a:ext cx="2631448" cy="50069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Познавательная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- изучение основных психологических особенностей управления как специфической сферы профессиональной деятельности, определить ее роль и значимость в развитии организаций, групп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0" y="2002790"/>
        <a:ext cx="2631448" cy="2002790"/>
      </dsp:txXfrm>
    </dsp:sp>
    <dsp:sp modelId="{9FA2341A-413C-45E4-850E-8139A1DE7C68}">
      <dsp:nvSpPr>
        <dsp:cNvPr id="0" name=""/>
        <dsp:cNvSpPr/>
      </dsp:nvSpPr>
      <dsp:spPr>
        <a:xfrm>
          <a:off x="259451" y="35172"/>
          <a:ext cx="1797940" cy="16331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BE0F7-2A6C-4E78-BA75-B4B99CE61128}">
      <dsp:nvSpPr>
        <dsp:cNvPr id="0" name=""/>
        <dsp:cNvSpPr/>
      </dsp:nvSpPr>
      <dsp:spPr>
        <a:xfrm>
          <a:off x="2712902" y="0"/>
          <a:ext cx="2631448" cy="50069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Оценочная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— выявление соответствия или несоответствия системы управления основным тенденциям общества, социальным ожиданиям, потребностям и интересам сотрудников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2902" y="2002790"/>
        <a:ext cx="2631448" cy="2002790"/>
      </dsp:txXfrm>
    </dsp:sp>
    <dsp:sp modelId="{3C111DFD-5E7E-4B45-A8EE-F18010F81359}">
      <dsp:nvSpPr>
        <dsp:cNvPr id="0" name=""/>
        <dsp:cNvSpPr/>
      </dsp:nvSpPr>
      <dsp:spPr>
        <a:xfrm>
          <a:off x="2743262" y="35172"/>
          <a:ext cx="1920105" cy="175750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0D9B-9E72-4A7A-AAB0-81B3DD0EC78D}">
      <dsp:nvSpPr>
        <dsp:cNvPr id="0" name=""/>
        <dsp:cNvSpPr/>
      </dsp:nvSpPr>
      <dsp:spPr>
        <a:xfrm>
          <a:off x="5423294" y="0"/>
          <a:ext cx="2631448" cy="50069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Прогностическая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 - направлена на выявление наиболее вероятных и желательных изменений в управленческой деятельности в пределах ближайшего или более отдаленного будущего, т.е. на определение возможных траекторий развития управления, на его прогнозирование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3294" y="2002790"/>
        <a:ext cx="2631448" cy="2002790"/>
      </dsp:txXfrm>
    </dsp:sp>
    <dsp:sp modelId="{E13E24E9-06FF-4686-830C-E43093CC98D7}">
      <dsp:nvSpPr>
        <dsp:cNvPr id="0" name=""/>
        <dsp:cNvSpPr/>
      </dsp:nvSpPr>
      <dsp:spPr>
        <a:xfrm>
          <a:off x="5717900" y="184631"/>
          <a:ext cx="1848827" cy="144095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9546F-D37A-4E0D-8B23-B44E7A589FA0}">
      <dsp:nvSpPr>
        <dsp:cNvPr id="0" name=""/>
        <dsp:cNvSpPr/>
      </dsp:nvSpPr>
      <dsp:spPr>
        <a:xfrm>
          <a:off x="8133686" y="0"/>
          <a:ext cx="2631448" cy="50069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Образовательная (обучающая) 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состоит в распространении управленческих знаний через систему учебных заведений, раз личных институтов и центров повышения </a:t>
          </a:r>
          <a:r>
            <a:rPr lang="ru-RU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валификации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переобучения и </a:t>
          </a:r>
          <a:r>
            <a:rPr lang="ru-RU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переквалифицирования</a:t>
          </a:r>
          <a:r>
            <a:rPr lang="ru-RU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кадров. Приобретение знаний, умений и навыков практического осуществления управленческой деятельности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3686" y="2002790"/>
        <a:ext cx="2631448" cy="2002790"/>
      </dsp:txXfrm>
    </dsp:sp>
    <dsp:sp modelId="{B6C676B1-9287-45E7-8C50-F6A856CCE46A}">
      <dsp:nvSpPr>
        <dsp:cNvPr id="0" name=""/>
        <dsp:cNvSpPr/>
      </dsp:nvSpPr>
      <dsp:spPr>
        <a:xfrm>
          <a:off x="8386142" y="17590"/>
          <a:ext cx="1774831" cy="126513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39ACF-08AD-47CA-9472-26DC53DF260B}">
      <dsp:nvSpPr>
        <dsp:cNvPr id="0" name=""/>
        <dsp:cNvSpPr/>
      </dsp:nvSpPr>
      <dsp:spPr>
        <a:xfrm>
          <a:off x="427634" y="4625203"/>
          <a:ext cx="9981323" cy="381771"/>
        </a:xfrm>
        <a:prstGeom prst="leftRightArrow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0DC9F-537E-40FA-9687-CB32138AF18F}">
      <dsp:nvSpPr>
        <dsp:cNvPr id="0" name=""/>
        <dsp:cNvSpPr/>
      </dsp:nvSpPr>
      <dsp:spPr>
        <a:xfrm>
          <a:off x="11842" y="0"/>
          <a:ext cx="2685142" cy="30735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бизнеса: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1) предприятие создается людьми, а не экономическими факторами.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2) бизнес невозможно определить или объяснить с точки зрения прибыли. Прибыль является объективным условием экономической деятельности, а не ее основной целью. </a:t>
          </a:r>
          <a:endParaRPr lang="ru-RU" sz="14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Ввел 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понятие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«социальная ответственность бизнеса»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Работа «Практика менеджмента»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842" y="0"/>
        <a:ext cx="2685142" cy="3073559"/>
      </dsp:txXfrm>
    </dsp:sp>
    <dsp:sp modelId="{B6821260-061E-42F2-AE29-6D32715FE540}">
      <dsp:nvSpPr>
        <dsp:cNvPr id="0" name=""/>
        <dsp:cNvSpPr/>
      </dsp:nvSpPr>
      <dsp:spPr>
        <a:xfrm>
          <a:off x="2941698" y="0"/>
          <a:ext cx="2804092" cy="22469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«управления по целям»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руководство организацией является функцией группы менеджеров (сотрудников), а не исключительной привилегией одного человека. При таком методе управления цели используются не только в качестве механизмов контроля, но и для мотивации сотрудников.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41698" y="0"/>
        <a:ext cx="2804092" cy="2246986"/>
      </dsp:txXfrm>
    </dsp:sp>
    <dsp:sp modelId="{DFB07EEC-A899-45E0-A5D1-4D029B5A3B62}">
      <dsp:nvSpPr>
        <dsp:cNvPr id="0" name=""/>
        <dsp:cNvSpPr/>
      </dsp:nvSpPr>
      <dsp:spPr>
        <a:xfrm>
          <a:off x="5987896" y="0"/>
          <a:ext cx="5892238" cy="24203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Новые требования к менеджеру: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глубокое понимание принципов современного производства и их последовательное применение на практике;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способность видеть свой бизнес в целом и умение управлять им как единым целым;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умение прогнозировать будущие события;</a:t>
          </a:r>
        </a:p>
        <a:p>
          <a:pPr lvl="0" algn="just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• умение создавать новые рынки;• освоение нового набора совершенно нового для себя набора управленческих инструментов, многие из которых придется разрабатывать самостоятельно.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87896" y="0"/>
        <a:ext cx="5892238" cy="2420380"/>
      </dsp:txXfrm>
    </dsp:sp>
    <dsp:sp modelId="{DA55B025-DA53-4B6E-B88C-89A2A0170FF6}">
      <dsp:nvSpPr>
        <dsp:cNvPr id="0" name=""/>
        <dsp:cNvSpPr/>
      </dsp:nvSpPr>
      <dsp:spPr>
        <a:xfrm>
          <a:off x="0" y="3396383"/>
          <a:ext cx="2804092" cy="16824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Функции менеджера : управление бизнесом, управление менеджерами и управление работниками.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96383"/>
        <a:ext cx="2804092" cy="1682455"/>
      </dsp:txXfrm>
    </dsp:sp>
    <dsp:sp modelId="{26207012-0CC8-4905-8293-32B2B8AF784F}">
      <dsp:nvSpPr>
        <dsp:cNvPr id="0" name=""/>
        <dsp:cNvSpPr/>
      </dsp:nvSpPr>
      <dsp:spPr>
        <a:xfrm>
          <a:off x="3874479" y="3055820"/>
          <a:ext cx="7392708" cy="16824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«общества знаний». 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центральной идеей большинства из них являлась идея об исключительной роли профессиональных менеджеров в развитии современного бизнеса и общества в целом. Он доказывал, что основой предпринимательства и развития современного бизнеса должна стать управленческая элита, состоящая из высокопрофессиональных менеджеров.</a:t>
          </a:r>
          <a:endParaRPr lang="ru-RU" sz="1400" i="1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Работы 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«Век разрывов», «Энциклопедия менеджмента».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4479" y="3055820"/>
        <a:ext cx="7392708" cy="1682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0C923-AF12-4E66-BA0C-248303E5ECD4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9251B-3226-4500-9A4F-DCF33F4608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57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9251B-3226-4500-9A4F-DCF33F4608D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4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6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7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22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5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4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4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A53A-8ECA-486D-8494-72631F6EF7EF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043F-23E1-4472-8D5E-9BE35474A9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1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5329"/>
          </a:xfrm>
        </p:spPr>
        <p:txBody>
          <a:bodyPr>
            <a:normAutofit fontScale="90000"/>
          </a:bodyPr>
          <a:lstStyle/>
          <a:p>
            <a:r>
              <a:rPr lang="ru-RU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2. История развития психологии управления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540977"/>
            <a:ext cx="9144000" cy="2716823"/>
          </a:xfrm>
        </p:spPr>
        <p:txBody>
          <a:bodyPr>
            <a:normAutofit fontScale="92500" lnSpcReduction="10000"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и развитие «классической теории научного менеджмента» (начало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века - конец 20-х годов).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Административная школа или школа классического менеджмента (1920-1950).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Файоль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основатель психологии управления. Школа «человеческих отношений» (1930-1950).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Психологический подход к управлению организацией (П.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Зигерт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Вудкок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756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990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подходы к управлению</a:t>
            </a:r>
            <a:endParaRPr lang="ru-RU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494393"/>
              </p:ext>
            </p:extLst>
          </p:nvPr>
        </p:nvGraphicFramePr>
        <p:xfrm>
          <a:off x="838200" y="1186962"/>
          <a:ext cx="10515600" cy="5539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97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УПРАВЛЕНИЯ</a:t>
            </a:r>
            <a:endParaRPr lang="ru-RU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371886"/>
              </p:ext>
            </p:extLst>
          </p:nvPr>
        </p:nvGraphicFramePr>
        <p:xfrm>
          <a:off x="838200" y="1169988"/>
          <a:ext cx="10767646" cy="500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7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Питер Фердинанд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Друкер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1909–2005гг)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6537"/>
              </p:ext>
            </p:extLst>
          </p:nvPr>
        </p:nvGraphicFramePr>
        <p:xfrm>
          <a:off x="240322" y="1037494"/>
          <a:ext cx="11951677" cy="561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84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Зигерт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М.Ланг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иерархия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мотивов индивидуальной и групповой мотивации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790487"/>
              </p:ext>
            </p:extLst>
          </p:nvPr>
        </p:nvGraphicFramePr>
        <p:xfrm>
          <a:off x="838200" y="1222375"/>
          <a:ext cx="10515600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1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8263"/>
            <a:ext cx="10515600" cy="483575"/>
          </a:xfrm>
        </p:spPr>
        <p:txBody>
          <a:bodyPr>
            <a:normAutofit fontScale="90000"/>
          </a:bodyPr>
          <a:lstStyle/>
          <a:p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Зигерт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М.Ланг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иерархия мотивов индивидуальной и групповой мотивации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57140"/>
              </p:ext>
            </p:extLst>
          </p:nvPr>
        </p:nvGraphicFramePr>
        <p:xfrm>
          <a:off x="838200" y="650874"/>
          <a:ext cx="10515600" cy="5908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67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6962" y="474783"/>
            <a:ext cx="10005646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Теория ожидания связана с мотивацией следующим образом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индивидуум хорошо выполняет свою работу при следующих условиях: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если считает весьма вероятным, что его усилия приведут к высоким результатам;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если предполагает, что эти результаты будут весьма хорошо оценены;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рассматривает соответствующие вознаграждения как привлекательные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индивидуумы действительно мотивированы ожиданиями, они должны иметь определенные представления о соотношениях между текущими действиями и будущим вознаграждением. Такое причинное соотношение получило название 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"усвоенное поведение"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3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56273"/>
              </p:ext>
            </p:extLst>
          </p:nvPr>
        </p:nvGraphicFramePr>
        <p:xfrm>
          <a:off x="677009" y="378067"/>
          <a:ext cx="10726614" cy="5996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9537">
                  <a:extLst>
                    <a:ext uri="{9D8B030D-6E8A-4147-A177-3AD203B41FA5}">
                      <a16:colId xmlns:a16="http://schemas.microsoft.com/office/drawing/2014/main" val="2316860364"/>
                    </a:ext>
                  </a:extLst>
                </a:gridCol>
                <a:gridCol w="5627077">
                  <a:extLst>
                    <a:ext uri="{9D8B030D-6E8A-4147-A177-3AD203B41FA5}">
                      <a16:colId xmlns:a16="http://schemas.microsoft.com/office/drawing/2014/main" val="3297927513"/>
                    </a:ext>
                  </a:extLst>
                </a:gridCol>
              </a:tblGrid>
              <a:tr h="5301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Школы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374162"/>
                  </a:ext>
                </a:extLst>
              </a:tr>
              <a:tr h="1093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 с точки зрения научного управления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научного управления (1885 - конец 20 гг. XX в)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5115109"/>
                  </a:ext>
                </a:extLst>
              </a:tr>
              <a:tr h="1093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Административный подход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Классическая (административная) школа в управлении (начало 20 гг. - конец 50 гг.)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959673"/>
                  </a:ext>
                </a:extLst>
              </a:tr>
              <a:tr h="1093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 с точки зрения человеческих отношений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человеческих отношений (начало 30 гг. - конец 50 гг.)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457751"/>
                  </a:ext>
                </a:extLst>
              </a:tr>
              <a:tr h="1093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 с точки зрения науки о поведении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поведенческих наук (начало 50 гг. - конец 90 гг.)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937539"/>
                  </a:ext>
                </a:extLst>
              </a:tr>
              <a:tr h="10932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Подход с точки зрения количественных методов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Школа науки управления (начало 50 гг. - по настоящее время)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9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9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Историческое периоды развития </a:t>
            </a:r>
            <a:b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психологии управления</a:t>
            </a: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139701"/>
              </p:ext>
            </p:extLst>
          </p:nvPr>
        </p:nvGraphicFramePr>
        <p:xfrm>
          <a:off x="838200" y="1608992"/>
          <a:ext cx="10515600" cy="480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520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ФАКТОРЫ,ОБУСЛОВИВШИЕ РАЗВИТИЕ ПСИХОЛОГИИ УПРАВЛЕНИЯ</a:t>
            </a:r>
            <a:endParaRPr 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72533"/>
              </p:ext>
            </p:extLst>
          </p:nvPr>
        </p:nvGraphicFramePr>
        <p:xfrm>
          <a:off x="838200" y="1108075"/>
          <a:ext cx="10515600" cy="5068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9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3385" y="1496843"/>
            <a:ext cx="10383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Ф.Тейлор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«Управление фабрикой</a:t>
            </a:r>
            <a:r>
              <a:rPr lang="ru-RU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(1903 год)</a:t>
            </a:r>
          </a:p>
          <a:p>
            <a:pPr algn="just"/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Г.Эмерсон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создатель компании по управленческому консультированию (1900 год)</a:t>
            </a:r>
          </a:p>
          <a:p>
            <a:pPr algn="just"/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Г.Форд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американский промышленник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www.grandars.ru/images/1/review/id/922/5425cef5a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949570"/>
            <a:ext cx="10638692" cy="573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29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достижения Школы научного управления</a:t>
            </a:r>
            <a:endParaRPr lang="ru-RU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6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30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Административная школа или школа классического менеджмента (1920-1950гг):</a:t>
            </a:r>
            <a:r>
              <a:rPr lang="ru-RU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Файоль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М. Вебер (Германия), Дж.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Муни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А.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Рейли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Л.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Гулик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Л.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Эрвик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М. </a:t>
            </a:r>
            <a:r>
              <a:rPr lang="ru-RU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Фоллет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(США)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06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5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классической школы научного управления </a:t>
            </a:r>
            <a:b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«школе человеческих отношений»</a:t>
            </a: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789949"/>
              </p:ext>
            </p:extLst>
          </p:nvPr>
        </p:nvGraphicFramePr>
        <p:xfrm>
          <a:off x="838200" y="1318846"/>
          <a:ext cx="10515600" cy="521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6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26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достижения Школы человеческих отношений</a:t>
            </a:r>
            <a: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69858"/>
              </p:ext>
            </p:extLst>
          </p:nvPr>
        </p:nvGraphicFramePr>
        <p:xfrm>
          <a:off x="1424354" y="1793631"/>
          <a:ext cx="9214338" cy="438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037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1063</Words>
  <Application>Microsoft Office PowerPoint</Application>
  <PresentationFormat>Широкоэкранный</PresentationFormat>
  <Paragraphs>102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Тема 2. История развития психологии управления </vt:lpstr>
      <vt:lpstr>Историческое периоды развития  психологии управления</vt:lpstr>
      <vt:lpstr>ФАКТОРЫ,ОБУСЛОВИВШИЕ РАЗВИТИЕ ПСИХОЛОГИИ УПРАВЛЕНИЯ</vt:lpstr>
      <vt:lpstr>Презентация PowerPoint</vt:lpstr>
      <vt:lpstr>Презентация PowerPoint</vt:lpstr>
      <vt:lpstr>Основные достижения Школы научного управления</vt:lpstr>
      <vt:lpstr>Административная школа или школа классического менеджмента (1920-1950гг): А. Файоль (Франция), М. Вебер (Германия), Дж. Муни и А. Рейли, Л. Гулик, Л. Эрвик, М. Фоллет (США)</vt:lpstr>
      <vt:lpstr>От классической школы научного управления  к «школе человеческих отношений»</vt:lpstr>
      <vt:lpstr>Основные достижения Школы человеческих отношений </vt:lpstr>
      <vt:lpstr>Современные подходы к управлению</vt:lpstr>
      <vt:lpstr>ФУНКЦИИ УПРАВЛЕНИЯ</vt:lpstr>
      <vt:lpstr>Питер Фердинанд Друкер (1909–2005гг)</vt:lpstr>
      <vt:lpstr>В. Зигерт и М.Ланг: иерархия мотивов индивидуальной и групповой мотивации</vt:lpstr>
      <vt:lpstr>В. Зигерт и М.Ланг: иерархия мотивов индивидуальной и групповой мотивации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История развития психологии управления </dc:title>
  <dc:creator>Пользователь Windows</dc:creator>
  <cp:lastModifiedBy>Пользователь Windows</cp:lastModifiedBy>
  <cp:revision>16</cp:revision>
  <dcterms:created xsi:type="dcterms:W3CDTF">2021-09-08T14:21:10Z</dcterms:created>
  <dcterms:modified xsi:type="dcterms:W3CDTF">2021-09-08T18:11:45Z</dcterms:modified>
</cp:coreProperties>
</file>